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CF84-46E4-4CCA-BBC9-0BC9CDBBC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AAAE7-A591-480E-89BB-AA925EBC3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E201B-65AD-4264-8668-F6C1C71E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C548-FD56-4BA3-BBE8-9530A587F4D3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3BC21-E797-47AB-8B52-3B9C727A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CDD73-9EF8-4F8E-AF8C-DDF76258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2778-8AD0-4AFC-93B2-D6D1BD78CC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70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30D8-AD1E-4E7C-A367-9E5AD1C5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1E6D0-E1D0-4DF9-93E0-F2A65FA5B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22E1D-7D33-421E-A2C6-30109C11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C548-FD56-4BA3-BBE8-9530A587F4D3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C8450-D87E-4AD9-B914-B3565346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31BD4-E5CD-40B4-AA0F-B611BBF3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2778-8AD0-4AFC-93B2-D6D1BD78CC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59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04FAF-977E-496D-A2CE-6ED446BEB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BBE9C-8910-4A18-A447-DB6F1D632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A1AA-BFF5-49DA-85E0-1D2002B1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C548-FD56-4BA3-BBE8-9530A587F4D3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62933-66D4-4EA2-B20F-1A6F2068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1E6D2-9C37-4046-BFA4-22E9A727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2778-8AD0-4AFC-93B2-D6D1BD78CC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98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2742-970B-4314-AF05-DC20EE4B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5066D-475E-4AC2-BBA7-C007A4A2F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897CE-71AF-4E18-9988-CAA66F1E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C548-FD56-4BA3-BBE8-9530A587F4D3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7D720-15E8-4765-A2D2-563A24D9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88EA5-950B-4DAB-A2CD-498B577A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2778-8AD0-4AFC-93B2-D6D1BD78CC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66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3D2E-9912-47B1-9C54-5A41C79C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5725E-6D80-4A93-9895-3A9A9288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0E2A5-756B-4815-847E-1BC56C81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C548-FD56-4BA3-BBE8-9530A587F4D3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D4C23-ADC7-454A-B9DD-79010B18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5F2B8-FF61-4A23-A752-826C6C06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2778-8AD0-4AFC-93B2-D6D1BD78CC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96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3BD8-DF21-4C52-8657-FD828D25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57CE-CA02-4B7C-BDE9-AA7C10113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35250-3D01-4BE0-A593-E660F19E6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947B6-A59A-4A67-B4BE-67343AC5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C548-FD56-4BA3-BBE8-9530A587F4D3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ECE0A-EEB1-40B6-B7AF-ED8D2BB8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2D55A-D9F4-4543-9E72-AFA6E607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2778-8AD0-4AFC-93B2-D6D1BD78CC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97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98F4-A938-4264-B4E8-BD30F4FB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FB27F-2616-4C06-9319-04CC5DF73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B3A16-5784-43ED-BAB9-BA79EA9A4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1F43B-038B-407D-B406-12392EF77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422E5-52B1-4493-8D64-B3BC56D8D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06FC6-EAF5-4927-BE27-F56E0974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C548-FD56-4BA3-BBE8-9530A587F4D3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86A67-8056-4708-986C-614AFF73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E082C-02B5-433D-BDAC-485A2048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2778-8AD0-4AFC-93B2-D6D1BD78CC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3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AB2C-B600-419E-B3A8-E900E230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48C45-06FC-46A2-AE8E-1EA31DE0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C548-FD56-4BA3-BBE8-9530A587F4D3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04A5D-7AD2-4E6B-81CA-1506AC09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78E11-C503-42BC-8462-CC21A644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2778-8AD0-4AFC-93B2-D6D1BD78CC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98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B86E2-E2B4-4F32-BACE-CF7479CA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C548-FD56-4BA3-BBE8-9530A587F4D3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EB504-7BC0-402B-AC79-7D414122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B913D-6DC5-4AB7-B8CB-6C0E2451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2778-8AD0-4AFC-93B2-D6D1BD78CC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3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E682-AA56-427F-AA38-88E533EB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CE39C-383F-4287-A1B1-2CE8CC5B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2C4CD-BC96-4118-9D27-6C6269B31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A2EE0-CC17-45F8-8A89-81ED9783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C548-FD56-4BA3-BBE8-9530A587F4D3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8DC0D-30C3-48A4-9969-E443D081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AB6A8-9A87-467E-8B6E-BB45E132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2778-8AD0-4AFC-93B2-D6D1BD78CC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77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B181-A993-456C-8638-8C57DE62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83EFF-8127-4EF3-BEB4-415B83CB2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DF527-CCF9-40AF-A084-838F6EC85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16171-42F1-4F8B-9822-3C281B17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C548-FD56-4BA3-BBE8-9530A587F4D3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902A1-13DF-4AF8-81B5-CAD38FBE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50CB4-EC06-40F0-8B01-9EA213B2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2778-8AD0-4AFC-93B2-D6D1BD78CC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14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014F7-83E3-4830-86C4-AC1B80D8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94AF4-122B-41F0-9146-7A66871E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5CC8C-18DA-4A87-8E86-D7D9D460A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C548-FD56-4BA3-BBE8-9530A587F4D3}" type="datetimeFigureOut">
              <a:rPr lang="fr-FR" smtClean="0"/>
              <a:t>04/10/2020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5D1AD-B8E6-4E16-9012-342F8B748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746BC-976C-4477-8373-598C49080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2778-8AD0-4AFC-93B2-D6D1BD78CC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19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 son, phénomène vibratoire - 1ère - Cours Enseignement scientifique -  Kartable">
            <a:extLst>
              <a:ext uri="{FF2B5EF4-FFF2-40B4-BE49-F238E27FC236}">
                <a16:creationId xmlns:a16="http://schemas.microsoft.com/office/drawing/2014/main" id="{B9CB2FD9-C859-4537-9013-A70321D57D2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50" t="67408" r="8157" b="8132"/>
          <a:stretch/>
        </p:blipFill>
        <p:spPr bwMode="auto">
          <a:xfrm>
            <a:off x="-66675" y="3561161"/>
            <a:ext cx="4339022" cy="10634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L'émission d'un son - 2nde - Cours Physique-Chimie - Kartable">
            <a:extLst>
              <a:ext uri="{FF2B5EF4-FFF2-40B4-BE49-F238E27FC236}">
                <a16:creationId xmlns:a16="http://schemas.microsoft.com/office/drawing/2014/main" id="{D9478D31-A5C9-47F1-AF45-B3F28C7AE1C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60538"/>
          <a:stretch/>
        </p:blipFill>
        <p:spPr bwMode="auto">
          <a:xfrm>
            <a:off x="-115297" y="392663"/>
            <a:ext cx="3403122" cy="44534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38257AF5-B868-462C-8124-A9100AD02AA6}"/>
              </a:ext>
            </a:extLst>
          </p:cNvPr>
          <p:cNvSpPr/>
          <p:nvPr/>
        </p:nvSpPr>
        <p:spPr>
          <a:xfrm>
            <a:off x="5608886" y="1045592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5517BCE-6DE6-4275-A316-E326BA4FDF95}"/>
              </a:ext>
            </a:extLst>
          </p:cNvPr>
          <p:cNvSpPr/>
          <p:nvPr/>
        </p:nvSpPr>
        <p:spPr>
          <a:xfrm>
            <a:off x="5723186" y="1302767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D30A9BC-C06D-4035-B8DD-6FBD66AE1EFD}"/>
              </a:ext>
            </a:extLst>
          </p:cNvPr>
          <p:cNvSpPr/>
          <p:nvPr/>
        </p:nvSpPr>
        <p:spPr>
          <a:xfrm>
            <a:off x="5608886" y="1426592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852AD6B-D74C-4535-8CD5-557941B720A2}"/>
              </a:ext>
            </a:extLst>
          </p:cNvPr>
          <p:cNvSpPr/>
          <p:nvPr/>
        </p:nvSpPr>
        <p:spPr>
          <a:xfrm>
            <a:off x="5856536" y="1081303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1D1FBF0-B713-4FDB-A4F9-12B022910CE8}"/>
              </a:ext>
            </a:extLst>
          </p:cNvPr>
          <p:cNvSpPr/>
          <p:nvPr/>
        </p:nvSpPr>
        <p:spPr>
          <a:xfrm>
            <a:off x="5967797" y="1369442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F418D27-4C4D-4897-B8C5-D55D9E637506}"/>
              </a:ext>
            </a:extLst>
          </p:cNvPr>
          <p:cNvSpPr/>
          <p:nvPr/>
        </p:nvSpPr>
        <p:spPr>
          <a:xfrm>
            <a:off x="5834447" y="1590906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585C67D-0F75-4241-91CC-972C13029951}"/>
              </a:ext>
            </a:extLst>
          </p:cNvPr>
          <p:cNvSpPr/>
          <p:nvPr/>
        </p:nvSpPr>
        <p:spPr>
          <a:xfrm>
            <a:off x="5646986" y="1724256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D332B42-D1FD-4EEA-83C5-FB8D20FE8273}"/>
              </a:ext>
            </a:extLst>
          </p:cNvPr>
          <p:cNvSpPr/>
          <p:nvPr/>
        </p:nvSpPr>
        <p:spPr>
          <a:xfrm>
            <a:off x="6034472" y="1765204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BF87320-CF57-465F-84B1-716756529196}"/>
              </a:ext>
            </a:extLst>
          </p:cNvPr>
          <p:cNvSpPr/>
          <p:nvPr/>
        </p:nvSpPr>
        <p:spPr>
          <a:xfrm>
            <a:off x="5824922" y="1967159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FF89929-BD6E-49F6-BE99-3B841B62AEB8}"/>
              </a:ext>
            </a:extLst>
          </p:cNvPr>
          <p:cNvSpPr/>
          <p:nvPr/>
        </p:nvSpPr>
        <p:spPr>
          <a:xfrm>
            <a:off x="5551736" y="2012395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E87BCB2-BE7D-4013-A45F-7A395038B48B}"/>
              </a:ext>
            </a:extLst>
          </p:cNvPr>
          <p:cNvSpPr/>
          <p:nvPr/>
        </p:nvSpPr>
        <p:spPr>
          <a:xfrm>
            <a:off x="6060008" y="2071934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B0B72F4-627F-43EE-9EE9-293C82103EED}"/>
              </a:ext>
            </a:extLst>
          </p:cNvPr>
          <p:cNvSpPr/>
          <p:nvPr/>
        </p:nvSpPr>
        <p:spPr>
          <a:xfrm>
            <a:off x="5723186" y="2282053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4C2CDBE-5650-41B7-87DC-90D010A0A956}"/>
              </a:ext>
            </a:extLst>
          </p:cNvPr>
          <p:cNvSpPr/>
          <p:nvPr/>
        </p:nvSpPr>
        <p:spPr>
          <a:xfrm>
            <a:off x="5939222" y="2296246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92CB82B-8D71-4268-AE80-E3E0EE972989}"/>
              </a:ext>
            </a:extLst>
          </p:cNvPr>
          <p:cNvSpPr/>
          <p:nvPr/>
        </p:nvSpPr>
        <p:spPr>
          <a:xfrm>
            <a:off x="5656511" y="2541017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C75D0B9-C409-45A1-AC7F-76693C3B653B}"/>
              </a:ext>
            </a:extLst>
          </p:cNvPr>
          <p:cNvSpPr/>
          <p:nvPr/>
        </p:nvSpPr>
        <p:spPr>
          <a:xfrm>
            <a:off x="5929697" y="2541017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97ED867-47D7-4244-9C6C-7067370F205A}"/>
              </a:ext>
            </a:extLst>
          </p:cNvPr>
          <p:cNvSpPr/>
          <p:nvPr/>
        </p:nvSpPr>
        <p:spPr>
          <a:xfrm>
            <a:off x="5780336" y="2758318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9B11821-4FDD-444F-A959-1B16BE57953B}"/>
              </a:ext>
            </a:extLst>
          </p:cNvPr>
          <p:cNvSpPr/>
          <p:nvPr/>
        </p:nvSpPr>
        <p:spPr>
          <a:xfrm>
            <a:off x="5979752" y="2780311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AF257AC-5CDB-47BF-9B64-A39144A5C7F0}"/>
              </a:ext>
            </a:extLst>
          </p:cNvPr>
          <p:cNvSpPr/>
          <p:nvPr/>
        </p:nvSpPr>
        <p:spPr>
          <a:xfrm>
            <a:off x="5589836" y="2875561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957A87F-7BEF-46F0-9E8B-5913BE6E96B6}"/>
              </a:ext>
            </a:extLst>
          </p:cNvPr>
          <p:cNvSpPr/>
          <p:nvPr/>
        </p:nvSpPr>
        <p:spPr>
          <a:xfrm>
            <a:off x="5901122" y="3009551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F53FC8E-72F7-4DF1-BA38-B86C62FDF0EA}"/>
              </a:ext>
            </a:extLst>
          </p:cNvPr>
          <p:cNvSpPr/>
          <p:nvPr/>
        </p:nvSpPr>
        <p:spPr>
          <a:xfrm>
            <a:off x="5675561" y="3176834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988377F-F61F-4210-81A4-BE605CCE44FA}"/>
              </a:ext>
            </a:extLst>
          </p:cNvPr>
          <p:cNvSpPr/>
          <p:nvPr/>
        </p:nvSpPr>
        <p:spPr>
          <a:xfrm>
            <a:off x="6018461" y="3253563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971F7CC-3881-4B61-892A-EABB5F8A4997}"/>
              </a:ext>
            </a:extLst>
          </p:cNvPr>
          <p:cNvSpPr/>
          <p:nvPr/>
        </p:nvSpPr>
        <p:spPr>
          <a:xfrm>
            <a:off x="5751761" y="3370892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19B07A9-7057-4B7B-8558-340832D9E3A4}"/>
              </a:ext>
            </a:extLst>
          </p:cNvPr>
          <p:cNvSpPr/>
          <p:nvPr/>
        </p:nvSpPr>
        <p:spPr>
          <a:xfrm>
            <a:off x="6008936" y="3492857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F22D74E-DC12-431C-9B2C-1B2174635D12}"/>
              </a:ext>
            </a:extLst>
          </p:cNvPr>
          <p:cNvSpPr/>
          <p:nvPr/>
        </p:nvSpPr>
        <p:spPr>
          <a:xfrm>
            <a:off x="5627936" y="3559532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5CDFE61-AD64-4503-B108-6F31F75522AE}"/>
              </a:ext>
            </a:extLst>
          </p:cNvPr>
          <p:cNvSpPr/>
          <p:nvPr/>
        </p:nvSpPr>
        <p:spPr>
          <a:xfrm>
            <a:off x="5801494" y="3650341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73CCBBC-0001-4B40-AB91-87BD79441C6F}"/>
              </a:ext>
            </a:extLst>
          </p:cNvPr>
          <p:cNvSpPr/>
          <p:nvPr/>
        </p:nvSpPr>
        <p:spPr>
          <a:xfrm>
            <a:off x="6030094" y="3672334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A29869C-4A54-4A11-AD2B-38637ED46F16}"/>
              </a:ext>
            </a:extLst>
          </p:cNvPr>
          <p:cNvSpPr/>
          <p:nvPr/>
        </p:nvSpPr>
        <p:spPr>
          <a:xfrm>
            <a:off x="5610994" y="3767584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A278FDE-96F2-42ED-BB79-59E5491ACE12}"/>
              </a:ext>
            </a:extLst>
          </p:cNvPr>
          <p:cNvSpPr/>
          <p:nvPr/>
        </p:nvSpPr>
        <p:spPr>
          <a:xfrm>
            <a:off x="5922280" y="3901574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E9A0D91-05D9-4748-A713-D5B974F5469B}"/>
              </a:ext>
            </a:extLst>
          </p:cNvPr>
          <p:cNvSpPr/>
          <p:nvPr/>
        </p:nvSpPr>
        <p:spPr>
          <a:xfrm>
            <a:off x="5696719" y="4068857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C5E2CD7-7157-4981-AE1F-3F44807ADE1F}"/>
              </a:ext>
            </a:extLst>
          </p:cNvPr>
          <p:cNvSpPr/>
          <p:nvPr/>
        </p:nvSpPr>
        <p:spPr>
          <a:xfrm>
            <a:off x="6039619" y="4145586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FAF9082-D113-4EF6-9D39-F60A7CD694B2}"/>
              </a:ext>
            </a:extLst>
          </p:cNvPr>
          <p:cNvSpPr/>
          <p:nvPr/>
        </p:nvSpPr>
        <p:spPr>
          <a:xfrm>
            <a:off x="5772919" y="4262915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03BC8E7-06DF-4506-93E2-4E9494F4C88C}"/>
              </a:ext>
            </a:extLst>
          </p:cNvPr>
          <p:cNvSpPr/>
          <p:nvPr/>
        </p:nvSpPr>
        <p:spPr>
          <a:xfrm>
            <a:off x="6030094" y="4384880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E95D0A9-933D-4AAD-B314-2330196196A0}"/>
              </a:ext>
            </a:extLst>
          </p:cNvPr>
          <p:cNvSpPr/>
          <p:nvPr/>
        </p:nvSpPr>
        <p:spPr>
          <a:xfrm>
            <a:off x="5649094" y="4451555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31D7941-CF0A-4716-93DA-B6E7BEA25959}"/>
              </a:ext>
            </a:extLst>
          </p:cNvPr>
          <p:cNvSpPr/>
          <p:nvPr/>
        </p:nvSpPr>
        <p:spPr>
          <a:xfrm>
            <a:off x="5969905" y="1036067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FC373-9F92-4CE3-8ED7-BF6852967B30}"/>
              </a:ext>
            </a:extLst>
          </p:cNvPr>
          <p:cNvSpPr/>
          <p:nvPr/>
        </p:nvSpPr>
        <p:spPr>
          <a:xfrm>
            <a:off x="6084205" y="1293242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AE8A822-A62E-495F-BDEA-6D8AA78C2D10}"/>
              </a:ext>
            </a:extLst>
          </p:cNvPr>
          <p:cNvSpPr/>
          <p:nvPr/>
        </p:nvSpPr>
        <p:spPr>
          <a:xfrm>
            <a:off x="5960177" y="1524072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D232B57-FD6D-49AA-B473-5424CA11D5C8}"/>
              </a:ext>
            </a:extLst>
          </p:cNvPr>
          <p:cNvSpPr/>
          <p:nvPr/>
        </p:nvSpPr>
        <p:spPr>
          <a:xfrm>
            <a:off x="6217555" y="1071778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E15EC5E-7717-4422-8110-68AD8D3F10AF}"/>
              </a:ext>
            </a:extLst>
          </p:cNvPr>
          <p:cNvSpPr/>
          <p:nvPr/>
        </p:nvSpPr>
        <p:spPr>
          <a:xfrm>
            <a:off x="6328816" y="1359917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E385349D-B5A8-4224-A8B6-0FFE2ACE28C7}"/>
              </a:ext>
            </a:extLst>
          </p:cNvPr>
          <p:cNvSpPr/>
          <p:nvPr/>
        </p:nvSpPr>
        <p:spPr>
          <a:xfrm>
            <a:off x="6195466" y="1581381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F7B801-11F7-43D6-8C8E-C9AD6B1DF391}"/>
              </a:ext>
            </a:extLst>
          </p:cNvPr>
          <p:cNvSpPr/>
          <p:nvPr/>
        </p:nvSpPr>
        <p:spPr>
          <a:xfrm>
            <a:off x="6008005" y="1714731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CF94C7C-584B-403C-A379-6EFC3588EFC4}"/>
              </a:ext>
            </a:extLst>
          </p:cNvPr>
          <p:cNvSpPr/>
          <p:nvPr/>
        </p:nvSpPr>
        <p:spPr>
          <a:xfrm>
            <a:off x="6395491" y="1755679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7A6678D-E1BF-4A89-B5E3-0B478A2CE0DE}"/>
              </a:ext>
            </a:extLst>
          </p:cNvPr>
          <p:cNvSpPr/>
          <p:nvPr/>
        </p:nvSpPr>
        <p:spPr>
          <a:xfrm>
            <a:off x="6185941" y="1957634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4437C84-DF46-482F-B992-D03E97C1207D}"/>
              </a:ext>
            </a:extLst>
          </p:cNvPr>
          <p:cNvSpPr/>
          <p:nvPr/>
        </p:nvSpPr>
        <p:spPr>
          <a:xfrm>
            <a:off x="5912755" y="2002870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67F6086-2DD7-4125-8E1A-EC6EFB988C41}"/>
              </a:ext>
            </a:extLst>
          </p:cNvPr>
          <p:cNvSpPr/>
          <p:nvPr/>
        </p:nvSpPr>
        <p:spPr>
          <a:xfrm>
            <a:off x="6421027" y="2062409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261572B-33F2-456A-A4B2-121B95C339A4}"/>
              </a:ext>
            </a:extLst>
          </p:cNvPr>
          <p:cNvSpPr/>
          <p:nvPr/>
        </p:nvSpPr>
        <p:spPr>
          <a:xfrm>
            <a:off x="6084205" y="2272528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53BE8F14-4113-4B3D-8D75-CAFE411EE03D}"/>
              </a:ext>
            </a:extLst>
          </p:cNvPr>
          <p:cNvSpPr/>
          <p:nvPr/>
        </p:nvSpPr>
        <p:spPr>
          <a:xfrm>
            <a:off x="6300241" y="2286721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BAD7633-5894-457A-BAE6-284D0872B925}"/>
              </a:ext>
            </a:extLst>
          </p:cNvPr>
          <p:cNvSpPr/>
          <p:nvPr/>
        </p:nvSpPr>
        <p:spPr>
          <a:xfrm>
            <a:off x="6017530" y="2531492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06199D3D-8906-44B1-9770-7C3FA8B37A37}"/>
              </a:ext>
            </a:extLst>
          </p:cNvPr>
          <p:cNvSpPr/>
          <p:nvPr/>
        </p:nvSpPr>
        <p:spPr>
          <a:xfrm>
            <a:off x="6290716" y="2531492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C660B09-FA75-41B8-9E67-BC5681412BA8}"/>
              </a:ext>
            </a:extLst>
          </p:cNvPr>
          <p:cNvSpPr/>
          <p:nvPr/>
        </p:nvSpPr>
        <p:spPr>
          <a:xfrm>
            <a:off x="6141355" y="2748793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AB3E34A-7E9F-484D-B6C2-DF5646DC0F1F}"/>
              </a:ext>
            </a:extLst>
          </p:cNvPr>
          <p:cNvSpPr/>
          <p:nvPr/>
        </p:nvSpPr>
        <p:spPr>
          <a:xfrm>
            <a:off x="6369955" y="2770786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406592B-C81E-4693-8007-5FD5BF893F39}"/>
              </a:ext>
            </a:extLst>
          </p:cNvPr>
          <p:cNvSpPr/>
          <p:nvPr/>
        </p:nvSpPr>
        <p:spPr>
          <a:xfrm>
            <a:off x="5950855" y="2866036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AA0FDC5-ACBD-487C-9065-D248F5C44B2C}"/>
              </a:ext>
            </a:extLst>
          </p:cNvPr>
          <p:cNvSpPr/>
          <p:nvPr/>
        </p:nvSpPr>
        <p:spPr>
          <a:xfrm>
            <a:off x="6262141" y="3000026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3FB7953-A286-404C-BE21-7200B3C6BC61}"/>
              </a:ext>
            </a:extLst>
          </p:cNvPr>
          <p:cNvSpPr/>
          <p:nvPr/>
        </p:nvSpPr>
        <p:spPr>
          <a:xfrm>
            <a:off x="6036580" y="3167309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B490703-0935-4D90-8912-8C93B29E863E}"/>
              </a:ext>
            </a:extLst>
          </p:cNvPr>
          <p:cNvSpPr/>
          <p:nvPr/>
        </p:nvSpPr>
        <p:spPr>
          <a:xfrm>
            <a:off x="6379480" y="3244038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CB19AF40-116A-4805-AD91-2CF2B69209BF}"/>
              </a:ext>
            </a:extLst>
          </p:cNvPr>
          <p:cNvSpPr/>
          <p:nvPr/>
        </p:nvSpPr>
        <p:spPr>
          <a:xfrm>
            <a:off x="6112780" y="3361367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D50CFBF-A96E-4579-9DD8-B4EF65D39A29}"/>
              </a:ext>
            </a:extLst>
          </p:cNvPr>
          <p:cNvSpPr/>
          <p:nvPr/>
        </p:nvSpPr>
        <p:spPr>
          <a:xfrm>
            <a:off x="6369955" y="3483332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15DB1CC1-F49A-4046-AAAE-A71B8EAF50A2}"/>
              </a:ext>
            </a:extLst>
          </p:cNvPr>
          <p:cNvSpPr/>
          <p:nvPr/>
        </p:nvSpPr>
        <p:spPr>
          <a:xfrm>
            <a:off x="5988955" y="3550007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0073CCD-6BE6-439C-A36A-9692BF18208E}"/>
              </a:ext>
            </a:extLst>
          </p:cNvPr>
          <p:cNvSpPr/>
          <p:nvPr/>
        </p:nvSpPr>
        <p:spPr>
          <a:xfrm>
            <a:off x="6162513" y="3640816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0487886-CA9A-494B-9020-C99C293B4DF5}"/>
              </a:ext>
            </a:extLst>
          </p:cNvPr>
          <p:cNvSpPr/>
          <p:nvPr/>
        </p:nvSpPr>
        <p:spPr>
          <a:xfrm>
            <a:off x="6391113" y="3662809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C42B6CD-12A6-464B-AF2B-1E40E4BA203B}"/>
              </a:ext>
            </a:extLst>
          </p:cNvPr>
          <p:cNvSpPr/>
          <p:nvPr/>
        </p:nvSpPr>
        <p:spPr>
          <a:xfrm>
            <a:off x="5972013" y="3758059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B03DF2C-26D5-4809-9CF1-8BB5B65F9A82}"/>
              </a:ext>
            </a:extLst>
          </p:cNvPr>
          <p:cNvSpPr/>
          <p:nvPr/>
        </p:nvSpPr>
        <p:spPr>
          <a:xfrm>
            <a:off x="6283299" y="3892049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01C0D565-F660-41FC-A323-C61D7331DDE5}"/>
              </a:ext>
            </a:extLst>
          </p:cNvPr>
          <p:cNvSpPr/>
          <p:nvPr/>
        </p:nvSpPr>
        <p:spPr>
          <a:xfrm>
            <a:off x="6057738" y="4059332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9D170BE-010D-4650-A007-1AC4EE55DCCE}"/>
              </a:ext>
            </a:extLst>
          </p:cNvPr>
          <p:cNvSpPr/>
          <p:nvPr/>
        </p:nvSpPr>
        <p:spPr>
          <a:xfrm>
            <a:off x="6400638" y="4136061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47F2C304-A149-4D17-A1E8-6A7A338A32AB}"/>
              </a:ext>
            </a:extLst>
          </p:cNvPr>
          <p:cNvSpPr/>
          <p:nvPr/>
        </p:nvSpPr>
        <p:spPr>
          <a:xfrm>
            <a:off x="6133938" y="4253390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218F9D7-179C-4906-9139-E18E5E64D770}"/>
              </a:ext>
            </a:extLst>
          </p:cNvPr>
          <p:cNvSpPr/>
          <p:nvPr/>
        </p:nvSpPr>
        <p:spPr>
          <a:xfrm>
            <a:off x="6391113" y="4375355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E081800-5011-442D-AE4B-EBF9B7E7E7DF}"/>
              </a:ext>
            </a:extLst>
          </p:cNvPr>
          <p:cNvSpPr/>
          <p:nvPr/>
        </p:nvSpPr>
        <p:spPr>
          <a:xfrm>
            <a:off x="6010113" y="4442030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C095D86-C5A1-4120-B25B-1B7367B55001}"/>
              </a:ext>
            </a:extLst>
          </p:cNvPr>
          <p:cNvSpPr/>
          <p:nvPr/>
        </p:nvSpPr>
        <p:spPr>
          <a:xfrm>
            <a:off x="7647236" y="1066800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F5F2864-E8A2-46B1-BE11-16A49866AF09}"/>
              </a:ext>
            </a:extLst>
          </p:cNvPr>
          <p:cNvSpPr/>
          <p:nvPr/>
        </p:nvSpPr>
        <p:spPr>
          <a:xfrm>
            <a:off x="7761536" y="1323975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B94038B-85CB-4309-A61B-FBBE3AD6631B}"/>
              </a:ext>
            </a:extLst>
          </p:cNvPr>
          <p:cNvSpPr/>
          <p:nvPr/>
        </p:nvSpPr>
        <p:spPr>
          <a:xfrm>
            <a:off x="7647236" y="1447800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4D8AFA2-1B0D-4C63-A29E-A2695F3EC09F}"/>
              </a:ext>
            </a:extLst>
          </p:cNvPr>
          <p:cNvSpPr/>
          <p:nvPr/>
        </p:nvSpPr>
        <p:spPr>
          <a:xfrm>
            <a:off x="7894886" y="1102511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CD2F36E-A614-4E7B-A9C9-F507C243A6F0}"/>
              </a:ext>
            </a:extLst>
          </p:cNvPr>
          <p:cNvSpPr/>
          <p:nvPr/>
        </p:nvSpPr>
        <p:spPr>
          <a:xfrm>
            <a:off x="8006147" y="1390650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C88802BC-52C5-428D-999E-206410E2F8D3}"/>
              </a:ext>
            </a:extLst>
          </p:cNvPr>
          <p:cNvSpPr/>
          <p:nvPr/>
        </p:nvSpPr>
        <p:spPr>
          <a:xfrm>
            <a:off x="7872797" y="1612114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2021D9E-8F08-4A46-B408-18B9CB43A68E}"/>
              </a:ext>
            </a:extLst>
          </p:cNvPr>
          <p:cNvSpPr/>
          <p:nvPr/>
        </p:nvSpPr>
        <p:spPr>
          <a:xfrm>
            <a:off x="7685336" y="1745464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D4CD728A-57BA-442F-9B53-86BB55B54418}"/>
              </a:ext>
            </a:extLst>
          </p:cNvPr>
          <p:cNvSpPr/>
          <p:nvPr/>
        </p:nvSpPr>
        <p:spPr>
          <a:xfrm>
            <a:off x="8072822" y="1786412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850D8D25-A6D8-4FD6-AE7C-CDDCC530FCBC}"/>
              </a:ext>
            </a:extLst>
          </p:cNvPr>
          <p:cNvSpPr/>
          <p:nvPr/>
        </p:nvSpPr>
        <p:spPr>
          <a:xfrm>
            <a:off x="7863272" y="1988367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A614F9AF-FFF1-45CC-8378-699BD33A35F5}"/>
              </a:ext>
            </a:extLst>
          </p:cNvPr>
          <p:cNvSpPr/>
          <p:nvPr/>
        </p:nvSpPr>
        <p:spPr>
          <a:xfrm>
            <a:off x="7590086" y="2033603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67E6F3FE-EEEE-4DC5-A6DE-8EF2F232C693}"/>
              </a:ext>
            </a:extLst>
          </p:cNvPr>
          <p:cNvSpPr/>
          <p:nvPr/>
        </p:nvSpPr>
        <p:spPr>
          <a:xfrm>
            <a:off x="8098358" y="2093142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4F36F116-3A58-4175-A825-C202803CCFB9}"/>
              </a:ext>
            </a:extLst>
          </p:cNvPr>
          <p:cNvSpPr/>
          <p:nvPr/>
        </p:nvSpPr>
        <p:spPr>
          <a:xfrm>
            <a:off x="7761536" y="2303261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1A7405B-A26A-4157-8937-8F85F7DBFE94}"/>
              </a:ext>
            </a:extLst>
          </p:cNvPr>
          <p:cNvSpPr/>
          <p:nvPr/>
        </p:nvSpPr>
        <p:spPr>
          <a:xfrm>
            <a:off x="7977572" y="2317454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C1C7268D-BCF8-431B-A8D7-D86AD87ACC4B}"/>
              </a:ext>
            </a:extLst>
          </p:cNvPr>
          <p:cNvSpPr/>
          <p:nvPr/>
        </p:nvSpPr>
        <p:spPr>
          <a:xfrm>
            <a:off x="7694861" y="2562225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BDC38CD-28F3-4D9A-824A-87DFFD0F4521}"/>
              </a:ext>
            </a:extLst>
          </p:cNvPr>
          <p:cNvSpPr/>
          <p:nvPr/>
        </p:nvSpPr>
        <p:spPr>
          <a:xfrm>
            <a:off x="7968047" y="2562225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699A95C1-A93B-4EBF-9A88-949E87AAB896}"/>
              </a:ext>
            </a:extLst>
          </p:cNvPr>
          <p:cNvSpPr/>
          <p:nvPr/>
        </p:nvSpPr>
        <p:spPr>
          <a:xfrm>
            <a:off x="7818686" y="2779526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A52CE080-2E2F-4CFD-90AF-A1DAE9DB04F2}"/>
              </a:ext>
            </a:extLst>
          </p:cNvPr>
          <p:cNvSpPr/>
          <p:nvPr/>
        </p:nvSpPr>
        <p:spPr>
          <a:xfrm>
            <a:off x="8047286" y="2801519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4105B068-07E0-414F-B7AB-D1D0F567B4DB}"/>
              </a:ext>
            </a:extLst>
          </p:cNvPr>
          <p:cNvSpPr/>
          <p:nvPr/>
        </p:nvSpPr>
        <p:spPr>
          <a:xfrm>
            <a:off x="7628186" y="2896769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274EEF05-C889-4CCE-885B-9223AA7D9EE6}"/>
              </a:ext>
            </a:extLst>
          </p:cNvPr>
          <p:cNvSpPr/>
          <p:nvPr/>
        </p:nvSpPr>
        <p:spPr>
          <a:xfrm>
            <a:off x="7939472" y="3030759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36F5CEF4-E610-4470-9B77-6BBF2D5A3478}"/>
              </a:ext>
            </a:extLst>
          </p:cNvPr>
          <p:cNvSpPr/>
          <p:nvPr/>
        </p:nvSpPr>
        <p:spPr>
          <a:xfrm>
            <a:off x="7713911" y="3198042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A1B8517A-CA33-49A3-ADEC-4416EC9072E3}"/>
              </a:ext>
            </a:extLst>
          </p:cNvPr>
          <p:cNvSpPr/>
          <p:nvPr/>
        </p:nvSpPr>
        <p:spPr>
          <a:xfrm>
            <a:off x="8056811" y="3274771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5F2CBA20-FE25-4B2D-9BF4-C39773AEF2BB}"/>
              </a:ext>
            </a:extLst>
          </p:cNvPr>
          <p:cNvSpPr/>
          <p:nvPr/>
        </p:nvSpPr>
        <p:spPr>
          <a:xfrm>
            <a:off x="7790111" y="3392100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4090C13-06C8-4311-B2F5-C1D7B1659E13}"/>
              </a:ext>
            </a:extLst>
          </p:cNvPr>
          <p:cNvSpPr/>
          <p:nvPr/>
        </p:nvSpPr>
        <p:spPr>
          <a:xfrm>
            <a:off x="8047286" y="3514065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894F9B8A-44EE-443A-B2F1-43BF5BE2A256}"/>
              </a:ext>
            </a:extLst>
          </p:cNvPr>
          <p:cNvSpPr/>
          <p:nvPr/>
        </p:nvSpPr>
        <p:spPr>
          <a:xfrm>
            <a:off x="7666286" y="3580740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28B853B-57E6-411E-ABDE-1D85FEA18FC1}"/>
              </a:ext>
            </a:extLst>
          </p:cNvPr>
          <p:cNvSpPr/>
          <p:nvPr/>
        </p:nvSpPr>
        <p:spPr>
          <a:xfrm>
            <a:off x="7839844" y="3671549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152BCDFE-6878-4FC9-829D-CB793996656B}"/>
              </a:ext>
            </a:extLst>
          </p:cNvPr>
          <p:cNvSpPr/>
          <p:nvPr/>
        </p:nvSpPr>
        <p:spPr>
          <a:xfrm>
            <a:off x="8068444" y="3693542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53C3ED97-8199-4AF5-A55E-F695BECC4210}"/>
              </a:ext>
            </a:extLst>
          </p:cNvPr>
          <p:cNvSpPr/>
          <p:nvPr/>
        </p:nvSpPr>
        <p:spPr>
          <a:xfrm>
            <a:off x="7649344" y="3788792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A99D13DB-3094-45EE-9E41-23B34C6E3BB1}"/>
              </a:ext>
            </a:extLst>
          </p:cNvPr>
          <p:cNvSpPr/>
          <p:nvPr/>
        </p:nvSpPr>
        <p:spPr>
          <a:xfrm>
            <a:off x="7960630" y="3922782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3F9D675-AF4E-4517-B94F-677CCA12C9E2}"/>
              </a:ext>
            </a:extLst>
          </p:cNvPr>
          <p:cNvSpPr/>
          <p:nvPr/>
        </p:nvSpPr>
        <p:spPr>
          <a:xfrm>
            <a:off x="7735069" y="4090065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8A6F27CF-FCBC-47F1-BA4B-9E50E10541FD}"/>
              </a:ext>
            </a:extLst>
          </p:cNvPr>
          <p:cNvSpPr/>
          <p:nvPr/>
        </p:nvSpPr>
        <p:spPr>
          <a:xfrm>
            <a:off x="8077969" y="4166794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0C0754B-F2ED-4205-B305-06F53E46D041}"/>
              </a:ext>
            </a:extLst>
          </p:cNvPr>
          <p:cNvSpPr/>
          <p:nvPr/>
        </p:nvSpPr>
        <p:spPr>
          <a:xfrm>
            <a:off x="7811269" y="4284123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5148D81F-ABB2-45E0-937F-654FCBB5E1E2}"/>
              </a:ext>
            </a:extLst>
          </p:cNvPr>
          <p:cNvSpPr/>
          <p:nvPr/>
        </p:nvSpPr>
        <p:spPr>
          <a:xfrm>
            <a:off x="8068444" y="4406088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11374032-BF3B-49AF-A37B-1C45135CC60E}"/>
              </a:ext>
            </a:extLst>
          </p:cNvPr>
          <p:cNvSpPr/>
          <p:nvPr/>
        </p:nvSpPr>
        <p:spPr>
          <a:xfrm>
            <a:off x="7687444" y="4472763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E3BEA6F-10D6-4BF2-A113-86E87E384608}"/>
              </a:ext>
            </a:extLst>
          </p:cNvPr>
          <p:cNvSpPr/>
          <p:nvPr/>
        </p:nvSpPr>
        <p:spPr>
          <a:xfrm>
            <a:off x="8008255" y="1057275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8F4E497A-B82B-4A34-8CEB-A767B98ABD04}"/>
              </a:ext>
            </a:extLst>
          </p:cNvPr>
          <p:cNvSpPr/>
          <p:nvPr/>
        </p:nvSpPr>
        <p:spPr>
          <a:xfrm>
            <a:off x="8122555" y="1314450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B1B2ECEB-0620-4F9C-8A93-BEFCD41CDED9}"/>
              </a:ext>
            </a:extLst>
          </p:cNvPr>
          <p:cNvSpPr/>
          <p:nvPr/>
        </p:nvSpPr>
        <p:spPr>
          <a:xfrm>
            <a:off x="8008255" y="1438275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FDB13E25-A55C-442D-BFA3-EE6F9239A122}"/>
              </a:ext>
            </a:extLst>
          </p:cNvPr>
          <p:cNvSpPr/>
          <p:nvPr/>
        </p:nvSpPr>
        <p:spPr>
          <a:xfrm>
            <a:off x="8255905" y="1092986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07E26F25-B481-441C-922E-F70B69C1FA72}"/>
              </a:ext>
            </a:extLst>
          </p:cNvPr>
          <p:cNvSpPr/>
          <p:nvPr/>
        </p:nvSpPr>
        <p:spPr>
          <a:xfrm>
            <a:off x="8367166" y="1381125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A527F01B-4B4B-4264-ABC6-4A6102458247}"/>
              </a:ext>
            </a:extLst>
          </p:cNvPr>
          <p:cNvSpPr/>
          <p:nvPr/>
        </p:nvSpPr>
        <p:spPr>
          <a:xfrm>
            <a:off x="8233816" y="1602589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02D5537-20F7-4701-85E2-4106F5D35D12}"/>
              </a:ext>
            </a:extLst>
          </p:cNvPr>
          <p:cNvSpPr/>
          <p:nvPr/>
        </p:nvSpPr>
        <p:spPr>
          <a:xfrm>
            <a:off x="8046355" y="1735939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C6BED5DE-0900-4F68-A6C1-4526CF8801E7}"/>
              </a:ext>
            </a:extLst>
          </p:cNvPr>
          <p:cNvSpPr/>
          <p:nvPr/>
        </p:nvSpPr>
        <p:spPr>
          <a:xfrm>
            <a:off x="8433841" y="1776887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236B0F4-0625-481E-AC43-F9B4F8E47C0D}"/>
              </a:ext>
            </a:extLst>
          </p:cNvPr>
          <p:cNvSpPr/>
          <p:nvPr/>
        </p:nvSpPr>
        <p:spPr>
          <a:xfrm>
            <a:off x="8224291" y="1978842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002E6935-4A4C-4A25-888F-562683ACFF83}"/>
              </a:ext>
            </a:extLst>
          </p:cNvPr>
          <p:cNvSpPr/>
          <p:nvPr/>
        </p:nvSpPr>
        <p:spPr>
          <a:xfrm>
            <a:off x="7951105" y="2024078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1306436A-B302-4E45-B979-2CDE5E9686C8}"/>
              </a:ext>
            </a:extLst>
          </p:cNvPr>
          <p:cNvSpPr/>
          <p:nvPr/>
        </p:nvSpPr>
        <p:spPr>
          <a:xfrm>
            <a:off x="8459377" y="2083617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97283AFB-B8A0-4CA8-96C2-A5D1505B1C8C}"/>
              </a:ext>
            </a:extLst>
          </p:cNvPr>
          <p:cNvSpPr/>
          <p:nvPr/>
        </p:nvSpPr>
        <p:spPr>
          <a:xfrm>
            <a:off x="8122555" y="2293736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A6712A8-51C4-4A7F-AED1-D31B188E6C80}"/>
              </a:ext>
            </a:extLst>
          </p:cNvPr>
          <p:cNvSpPr/>
          <p:nvPr/>
        </p:nvSpPr>
        <p:spPr>
          <a:xfrm>
            <a:off x="8338591" y="2307929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0A301F6-78C7-42D5-BF43-75482CFE6544}"/>
              </a:ext>
            </a:extLst>
          </p:cNvPr>
          <p:cNvSpPr/>
          <p:nvPr/>
        </p:nvSpPr>
        <p:spPr>
          <a:xfrm>
            <a:off x="8055880" y="2552700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1E877D04-B816-4BB5-8FDE-4EE5972E81D2}"/>
              </a:ext>
            </a:extLst>
          </p:cNvPr>
          <p:cNvSpPr/>
          <p:nvPr/>
        </p:nvSpPr>
        <p:spPr>
          <a:xfrm>
            <a:off x="8329066" y="2552700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19D189B-A916-4491-90E7-A03537572887}"/>
              </a:ext>
            </a:extLst>
          </p:cNvPr>
          <p:cNvSpPr/>
          <p:nvPr/>
        </p:nvSpPr>
        <p:spPr>
          <a:xfrm>
            <a:off x="8179705" y="2770001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695F9D2E-D458-46C8-9CBA-7D5A805545F9}"/>
              </a:ext>
            </a:extLst>
          </p:cNvPr>
          <p:cNvSpPr/>
          <p:nvPr/>
        </p:nvSpPr>
        <p:spPr>
          <a:xfrm>
            <a:off x="8408305" y="2791994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CC9656DA-5792-40D6-BEBF-F4D7B238DF9F}"/>
              </a:ext>
            </a:extLst>
          </p:cNvPr>
          <p:cNvSpPr/>
          <p:nvPr/>
        </p:nvSpPr>
        <p:spPr>
          <a:xfrm>
            <a:off x="7989205" y="2887244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1EE8DC8-726E-4A09-90D1-B90464E0750C}"/>
              </a:ext>
            </a:extLst>
          </p:cNvPr>
          <p:cNvSpPr/>
          <p:nvPr/>
        </p:nvSpPr>
        <p:spPr>
          <a:xfrm>
            <a:off x="8300491" y="3021234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D6A18C2-7237-44AC-890A-34D9E27D17E0}"/>
              </a:ext>
            </a:extLst>
          </p:cNvPr>
          <p:cNvSpPr/>
          <p:nvPr/>
        </p:nvSpPr>
        <p:spPr>
          <a:xfrm>
            <a:off x="8074930" y="3188517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2A85EE95-9D6B-4A64-B651-E99B05001A66}"/>
              </a:ext>
            </a:extLst>
          </p:cNvPr>
          <p:cNvSpPr/>
          <p:nvPr/>
        </p:nvSpPr>
        <p:spPr>
          <a:xfrm>
            <a:off x="8417830" y="3265246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69405242-02D4-418B-890C-E3BC23D3B392}"/>
              </a:ext>
            </a:extLst>
          </p:cNvPr>
          <p:cNvSpPr/>
          <p:nvPr/>
        </p:nvSpPr>
        <p:spPr>
          <a:xfrm>
            <a:off x="8151130" y="3382575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D0EF638-DFBD-4FE3-B202-251B19543F40}"/>
              </a:ext>
            </a:extLst>
          </p:cNvPr>
          <p:cNvSpPr/>
          <p:nvPr/>
        </p:nvSpPr>
        <p:spPr>
          <a:xfrm>
            <a:off x="8408305" y="3504540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2B1DBAC2-D8A9-46BE-9156-5D546DBB1298}"/>
              </a:ext>
            </a:extLst>
          </p:cNvPr>
          <p:cNvSpPr/>
          <p:nvPr/>
        </p:nvSpPr>
        <p:spPr>
          <a:xfrm>
            <a:off x="8027305" y="3571215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A0C6E8B-B200-4454-850D-197FF542248F}"/>
              </a:ext>
            </a:extLst>
          </p:cNvPr>
          <p:cNvSpPr/>
          <p:nvPr/>
        </p:nvSpPr>
        <p:spPr>
          <a:xfrm>
            <a:off x="8200863" y="3662024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2A50BD63-B027-4B63-9F5C-5232A26EFFCB}"/>
              </a:ext>
            </a:extLst>
          </p:cNvPr>
          <p:cNvSpPr/>
          <p:nvPr/>
        </p:nvSpPr>
        <p:spPr>
          <a:xfrm>
            <a:off x="8429463" y="3684017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CA06CFF0-16CB-4A91-BED2-6EDD56354AB0}"/>
              </a:ext>
            </a:extLst>
          </p:cNvPr>
          <p:cNvSpPr/>
          <p:nvPr/>
        </p:nvSpPr>
        <p:spPr>
          <a:xfrm>
            <a:off x="8010363" y="3779267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F4966691-621F-48A6-A1E4-051BA1D14032}"/>
              </a:ext>
            </a:extLst>
          </p:cNvPr>
          <p:cNvSpPr/>
          <p:nvPr/>
        </p:nvSpPr>
        <p:spPr>
          <a:xfrm>
            <a:off x="8321649" y="3913257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042C224-A2B3-43AC-8BC3-6CE2F1E75540}"/>
              </a:ext>
            </a:extLst>
          </p:cNvPr>
          <p:cNvSpPr/>
          <p:nvPr/>
        </p:nvSpPr>
        <p:spPr>
          <a:xfrm>
            <a:off x="8096088" y="4080540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AEDE1338-74F8-49EE-9DC6-576EF483C167}"/>
              </a:ext>
            </a:extLst>
          </p:cNvPr>
          <p:cNvSpPr/>
          <p:nvPr/>
        </p:nvSpPr>
        <p:spPr>
          <a:xfrm>
            <a:off x="8438988" y="4157269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CC1F463-58BC-4669-A702-188F8A3CFC1B}"/>
              </a:ext>
            </a:extLst>
          </p:cNvPr>
          <p:cNvSpPr/>
          <p:nvPr/>
        </p:nvSpPr>
        <p:spPr>
          <a:xfrm>
            <a:off x="8172288" y="4274598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EE74D718-281C-4FB3-8777-3926907EFFD8}"/>
              </a:ext>
            </a:extLst>
          </p:cNvPr>
          <p:cNvSpPr/>
          <p:nvPr/>
        </p:nvSpPr>
        <p:spPr>
          <a:xfrm>
            <a:off x="8429463" y="4396563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796BF766-BB9E-4D84-A217-42C6D30D2F1B}"/>
              </a:ext>
            </a:extLst>
          </p:cNvPr>
          <p:cNvSpPr/>
          <p:nvPr/>
        </p:nvSpPr>
        <p:spPr>
          <a:xfrm>
            <a:off x="8048463" y="4463238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919926E3-BF47-4183-B5B7-FA6F3E8692A3}"/>
              </a:ext>
            </a:extLst>
          </p:cNvPr>
          <p:cNvSpPr/>
          <p:nvPr/>
        </p:nvSpPr>
        <p:spPr>
          <a:xfrm>
            <a:off x="9637799" y="1045592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F8742032-77DA-4AF8-9D64-73C207CBE6CE}"/>
              </a:ext>
            </a:extLst>
          </p:cNvPr>
          <p:cNvSpPr/>
          <p:nvPr/>
        </p:nvSpPr>
        <p:spPr>
          <a:xfrm>
            <a:off x="9752099" y="1302767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BEC86007-D8B9-4768-BA99-6EDAD1FD6502}"/>
              </a:ext>
            </a:extLst>
          </p:cNvPr>
          <p:cNvSpPr/>
          <p:nvPr/>
        </p:nvSpPr>
        <p:spPr>
          <a:xfrm>
            <a:off x="9637799" y="1426592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7D1F812A-58BF-411A-AF53-92E6FFF3D3F0}"/>
              </a:ext>
            </a:extLst>
          </p:cNvPr>
          <p:cNvSpPr/>
          <p:nvPr/>
        </p:nvSpPr>
        <p:spPr>
          <a:xfrm>
            <a:off x="9885449" y="1081303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45F1C5D-AE0B-490B-890F-A4BBB9EFBCE0}"/>
              </a:ext>
            </a:extLst>
          </p:cNvPr>
          <p:cNvSpPr/>
          <p:nvPr/>
        </p:nvSpPr>
        <p:spPr>
          <a:xfrm>
            <a:off x="9996710" y="1369442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642D89C1-74F3-4963-B54B-B6D901921C84}"/>
              </a:ext>
            </a:extLst>
          </p:cNvPr>
          <p:cNvSpPr/>
          <p:nvPr/>
        </p:nvSpPr>
        <p:spPr>
          <a:xfrm>
            <a:off x="9863360" y="1590906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621EA35E-DB31-4CC3-8166-C1970E0DC36D}"/>
              </a:ext>
            </a:extLst>
          </p:cNvPr>
          <p:cNvSpPr/>
          <p:nvPr/>
        </p:nvSpPr>
        <p:spPr>
          <a:xfrm>
            <a:off x="9675899" y="1724256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4179EDA2-A052-428E-8186-A4E968E6BC75}"/>
              </a:ext>
            </a:extLst>
          </p:cNvPr>
          <p:cNvSpPr/>
          <p:nvPr/>
        </p:nvSpPr>
        <p:spPr>
          <a:xfrm>
            <a:off x="10063385" y="1765204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6EE8C913-437D-4B4D-B7BF-1E6E45D01156}"/>
              </a:ext>
            </a:extLst>
          </p:cNvPr>
          <p:cNvSpPr/>
          <p:nvPr/>
        </p:nvSpPr>
        <p:spPr>
          <a:xfrm>
            <a:off x="9853835" y="1967159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62388E7A-ED88-478B-996A-38251D91F628}"/>
              </a:ext>
            </a:extLst>
          </p:cNvPr>
          <p:cNvSpPr/>
          <p:nvPr/>
        </p:nvSpPr>
        <p:spPr>
          <a:xfrm>
            <a:off x="9580649" y="2012395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6467E504-E449-46F1-BB08-1C4BA2968E48}"/>
              </a:ext>
            </a:extLst>
          </p:cNvPr>
          <p:cNvSpPr/>
          <p:nvPr/>
        </p:nvSpPr>
        <p:spPr>
          <a:xfrm>
            <a:off x="10088921" y="2071934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73D56A99-C570-4F3A-9AA3-AEE30E489453}"/>
              </a:ext>
            </a:extLst>
          </p:cNvPr>
          <p:cNvSpPr/>
          <p:nvPr/>
        </p:nvSpPr>
        <p:spPr>
          <a:xfrm>
            <a:off x="9752099" y="2282053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0202480E-95A9-493E-91B8-73A47820E540}"/>
              </a:ext>
            </a:extLst>
          </p:cNvPr>
          <p:cNvSpPr/>
          <p:nvPr/>
        </p:nvSpPr>
        <p:spPr>
          <a:xfrm>
            <a:off x="9968135" y="2296246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F8005D95-A77E-4587-A31D-6F0FBA35CFF5}"/>
              </a:ext>
            </a:extLst>
          </p:cNvPr>
          <p:cNvSpPr/>
          <p:nvPr/>
        </p:nvSpPr>
        <p:spPr>
          <a:xfrm>
            <a:off x="9685424" y="2541017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A5900384-1203-4550-A37C-CC58F8F09E11}"/>
              </a:ext>
            </a:extLst>
          </p:cNvPr>
          <p:cNvSpPr/>
          <p:nvPr/>
        </p:nvSpPr>
        <p:spPr>
          <a:xfrm>
            <a:off x="9958610" y="2541017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D83F9B4C-690F-44B1-9782-40A0D387EB7F}"/>
              </a:ext>
            </a:extLst>
          </p:cNvPr>
          <p:cNvSpPr/>
          <p:nvPr/>
        </p:nvSpPr>
        <p:spPr>
          <a:xfrm>
            <a:off x="9809249" y="2758318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4C9001A6-9AE7-43B3-9B7D-5D88E647C4E8}"/>
              </a:ext>
            </a:extLst>
          </p:cNvPr>
          <p:cNvSpPr/>
          <p:nvPr/>
        </p:nvSpPr>
        <p:spPr>
          <a:xfrm>
            <a:off x="10037849" y="2780311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76B06CBE-1E98-43BB-9E9B-B32C1C3FE40F}"/>
              </a:ext>
            </a:extLst>
          </p:cNvPr>
          <p:cNvSpPr/>
          <p:nvPr/>
        </p:nvSpPr>
        <p:spPr>
          <a:xfrm>
            <a:off x="9618749" y="2875561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3131D0AA-6B4F-4C50-9636-78647E85C431}"/>
              </a:ext>
            </a:extLst>
          </p:cNvPr>
          <p:cNvSpPr/>
          <p:nvPr/>
        </p:nvSpPr>
        <p:spPr>
          <a:xfrm>
            <a:off x="9930035" y="3009551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4D22B98F-978D-440C-8670-A76850932599}"/>
              </a:ext>
            </a:extLst>
          </p:cNvPr>
          <p:cNvSpPr/>
          <p:nvPr/>
        </p:nvSpPr>
        <p:spPr>
          <a:xfrm>
            <a:off x="9704474" y="3176834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2EDE7AE4-481D-43FF-A9B0-939107BCDAB8}"/>
              </a:ext>
            </a:extLst>
          </p:cNvPr>
          <p:cNvSpPr/>
          <p:nvPr/>
        </p:nvSpPr>
        <p:spPr>
          <a:xfrm>
            <a:off x="10047374" y="3253563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8FD3F5BB-00C6-4355-B45D-C25A32C029E0}"/>
              </a:ext>
            </a:extLst>
          </p:cNvPr>
          <p:cNvSpPr/>
          <p:nvPr/>
        </p:nvSpPr>
        <p:spPr>
          <a:xfrm>
            <a:off x="9780674" y="3370892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3442A970-68E7-4CCD-A250-32038F66B0C6}"/>
              </a:ext>
            </a:extLst>
          </p:cNvPr>
          <p:cNvSpPr/>
          <p:nvPr/>
        </p:nvSpPr>
        <p:spPr>
          <a:xfrm>
            <a:off x="10037849" y="3492857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6ECDB0CB-F0F7-4738-A375-15BE0405F2D7}"/>
              </a:ext>
            </a:extLst>
          </p:cNvPr>
          <p:cNvSpPr/>
          <p:nvPr/>
        </p:nvSpPr>
        <p:spPr>
          <a:xfrm>
            <a:off x="9656849" y="3559532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134F4666-4AF1-4F69-8E32-B55CA5CB8B40}"/>
              </a:ext>
            </a:extLst>
          </p:cNvPr>
          <p:cNvSpPr/>
          <p:nvPr/>
        </p:nvSpPr>
        <p:spPr>
          <a:xfrm>
            <a:off x="9830407" y="3650341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113CF190-19BB-46C4-85D8-C9678366E72C}"/>
              </a:ext>
            </a:extLst>
          </p:cNvPr>
          <p:cNvSpPr/>
          <p:nvPr/>
        </p:nvSpPr>
        <p:spPr>
          <a:xfrm>
            <a:off x="10059007" y="3672334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30F0D7C-6EF9-4E28-9DE9-4AE79FF2293E}"/>
              </a:ext>
            </a:extLst>
          </p:cNvPr>
          <p:cNvSpPr/>
          <p:nvPr/>
        </p:nvSpPr>
        <p:spPr>
          <a:xfrm>
            <a:off x="9639907" y="3767584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FA0E1505-0C92-4517-A615-5A56213EA5A5}"/>
              </a:ext>
            </a:extLst>
          </p:cNvPr>
          <p:cNvSpPr/>
          <p:nvPr/>
        </p:nvSpPr>
        <p:spPr>
          <a:xfrm>
            <a:off x="9951193" y="3901574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47600935-702F-431D-B6BE-E6A0DCF6F27D}"/>
              </a:ext>
            </a:extLst>
          </p:cNvPr>
          <p:cNvSpPr/>
          <p:nvPr/>
        </p:nvSpPr>
        <p:spPr>
          <a:xfrm>
            <a:off x="9725632" y="4068857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8CBA17CB-F319-45F3-AFA0-27D5D4936BA8}"/>
              </a:ext>
            </a:extLst>
          </p:cNvPr>
          <p:cNvSpPr/>
          <p:nvPr/>
        </p:nvSpPr>
        <p:spPr>
          <a:xfrm>
            <a:off x="10068532" y="4145586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B6C01F94-A4B2-4920-B992-7956850702B9}"/>
              </a:ext>
            </a:extLst>
          </p:cNvPr>
          <p:cNvSpPr/>
          <p:nvPr/>
        </p:nvSpPr>
        <p:spPr>
          <a:xfrm>
            <a:off x="9801832" y="4262915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FFBD8B65-39B9-4D59-AC13-102C376FA8B3}"/>
              </a:ext>
            </a:extLst>
          </p:cNvPr>
          <p:cNvSpPr/>
          <p:nvPr/>
        </p:nvSpPr>
        <p:spPr>
          <a:xfrm>
            <a:off x="10059007" y="4384880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8991D28A-6F8B-43A3-8696-55060BF1FFD2}"/>
              </a:ext>
            </a:extLst>
          </p:cNvPr>
          <p:cNvSpPr/>
          <p:nvPr/>
        </p:nvSpPr>
        <p:spPr>
          <a:xfrm>
            <a:off x="9678007" y="4451555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A3D25975-771A-45AE-949F-BA024105C2AA}"/>
              </a:ext>
            </a:extLst>
          </p:cNvPr>
          <p:cNvSpPr/>
          <p:nvPr/>
        </p:nvSpPr>
        <p:spPr>
          <a:xfrm>
            <a:off x="9998818" y="1036067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2F7A7B92-ED3E-476B-8A80-892A84E83A1B}"/>
              </a:ext>
            </a:extLst>
          </p:cNvPr>
          <p:cNvSpPr/>
          <p:nvPr/>
        </p:nvSpPr>
        <p:spPr>
          <a:xfrm>
            <a:off x="10113118" y="1293242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5BACA215-A6C8-43D6-B35E-EEF7A5916567}"/>
              </a:ext>
            </a:extLst>
          </p:cNvPr>
          <p:cNvSpPr/>
          <p:nvPr/>
        </p:nvSpPr>
        <p:spPr>
          <a:xfrm>
            <a:off x="9998818" y="1417067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430C7252-D0CA-44D6-A3E6-8D642535308F}"/>
              </a:ext>
            </a:extLst>
          </p:cNvPr>
          <p:cNvSpPr/>
          <p:nvPr/>
        </p:nvSpPr>
        <p:spPr>
          <a:xfrm>
            <a:off x="10246468" y="1071778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8ED6190A-5E3B-44E3-96AD-4678175AC7B7}"/>
              </a:ext>
            </a:extLst>
          </p:cNvPr>
          <p:cNvSpPr/>
          <p:nvPr/>
        </p:nvSpPr>
        <p:spPr>
          <a:xfrm>
            <a:off x="10357729" y="1359917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D2408832-E9AC-428B-B3F4-03BBF94E78C2}"/>
              </a:ext>
            </a:extLst>
          </p:cNvPr>
          <p:cNvSpPr/>
          <p:nvPr/>
        </p:nvSpPr>
        <p:spPr>
          <a:xfrm>
            <a:off x="10224379" y="1581381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75588999-2419-48AA-9DDA-EF872163621E}"/>
              </a:ext>
            </a:extLst>
          </p:cNvPr>
          <p:cNvSpPr/>
          <p:nvPr/>
        </p:nvSpPr>
        <p:spPr>
          <a:xfrm>
            <a:off x="10036918" y="1714731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C96318D9-60AC-4609-8BD8-0429EE273E54}"/>
              </a:ext>
            </a:extLst>
          </p:cNvPr>
          <p:cNvSpPr/>
          <p:nvPr/>
        </p:nvSpPr>
        <p:spPr>
          <a:xfrm>
            <a:off x="10424404" y="1755679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DFC76E34-8610-4FB1-A564-AD0D5D286F17}"/>
              </a:ext>
            </a:extLst>
          </p:cNvPr>
          <p:cNvSpPr/>
          <p:nvPr/>
        </p:nvSpPr>
        <p:spPr>
          <a:xfrm>
            <a:off x="10214854" y="1957634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1BC82AA9-E7C8-41A7-B636-BCF63FFE9A38}"/>
              </a:ext>
            </a:extLst>
          </p:cNvPr>
          <p:cNvSpPr/>
          <p:nvPr/>
        </p:nvSpPr>
        <p:spPr>
          <a:xfrm>
            <a:off x="9941668" y="2002870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1DD22C98-0B6B-419F-9A1F-B6096CD7E9D4}"/>
              </a:ext>
            </a:extLst>
          </p:cNvPr>
          <p:cNvSpPr/>
          <p:nvPr/>
        </p:nvSpPr>
        <p:spPr>
          <a:xfrm>
            <a:off x="10449940" y="2062409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62A170D2-71A3-444D-86F3-BC86323D2503}"/>
              </a:ext>
            </a:extLst>
          </p:cNvPr>
          <p:cNvSpPr/>
          <p:nvPr/>
        </p:nvSpPr>
        <p:spPr>
          <a:xfrm>
            <a:off x="10113118" y="2272528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48ED318-D88F-43BE-9839-6EEC62EE4EA3}"/>
              </a:ext>
            </a:extLst>
          </p:cNvPr>
          <p:cNvSpPr/>
          <p:nvPr/>
        </p:nvSpPr>
        <p:spPr>
          <a:xfrm>
            <a:off x="10329154" y="2286721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3076340E-447D-4549-A1B8-35975A357EF5}"/>
              </a:ext>
            </a:extLst>
          </p:cNvPr>
          <p:cNvSpPr/>
          <p:nvPr/>
        </p:nvSpPr>
        <p:spPr>
          <a:xfrm>
            <a:off x="10046443" y="2531492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D6EB50A8-C2EA-4AD7-B9EC-18816F15DAE4}"/>
              </a:ext>
            </a:extLst>
          </p:cNvPr>
          <p:cNvSpPr/>
          <p:nvPr/>
        </p:nvSpPr>
        <p:spPr>
          <a:xfrm>
            <a:off x="10319629" y="2531492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891F0A0B-25DD-4380-98E9-F2214DF9FDDB}"/>
              </a:ext>
            </a:extLst>
          </p:cNvPr>
          <p:cNvSpPr/>
          <p:nvPr/>
        </p:nvSpPr>
        <p:spPr>
          <a:xfrm>
            <a:off x="10170268" y="2748793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2473C09B-6EFF-4829-A4FA-1256ABBFB118}"/>
              </a:ext>
            </a:extLst>
          </p:cNvPr>
          <p:cNvSpPr/>
          <p:nvPr/>
        </p:nvSpPr>
        <p:spPr>
          <a:xfrm>
            <a:off x="10398868" y="2770786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3C60AC31-6A96-4209-86FD-0DFBC5A75A51}"/>
              </a:ext>
            </a:extLst>
          </p:cNvPr>
          <p:cNvSpPr/>
          <p:nvPr/>
        </p:nvSpPr>
        <p:spPr>
          <a:xfrm>
            <a:off x="9979768" y="2866036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CB1A51D9-C7FB-4196-82D5-F55A4BA774E2}"/>
              </a:ext>
            </a:extLst>
          </p:cNvPr>
          <p:cNvSpPr/>
          <p:nvPr/>
        </p:nvSpPr>
        <p:spPr>
          <a:xfrm>
            <a:off x="10291054" y="3000026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D90912A8-DFDF-4060-9D47-FFCC0AB41B62}"/>
              </a:ext>
            </a:extLst>
          </p:cNvPr>
          <p:cNvSpPr/>
          <p:nvPr/>
        </p:nvSpPr>
        <p:spPr>
          <a:xfrm>
            <a:off x="10065493" y="3167309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AEE030D2-24C9-4D69-8DDA-A341D3447229}"/>
              </a:ext>
            </a:extLst>
          </p:cNvPr>
          <p:cNvSpPr/>
          <p:nvPr/>
        </p:nvSpPr>
        <p:spPr>
          <a:xfrm>
            <a:off x="10408393" y="3244038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E86C485D-AE64-4847-9C4B-205C1B33CC2F}"/>
              </a:ext>
            </a:extLst>
          </p:cNvPr>
          <p:cNvSpPr/>
          <p:nvPr/>
        </p:nvSpPr>
        <p:spPr>
          <a:xfrm>
            <a:off x="10141693" y="3361367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79421A34-29C1-4D90-A66E-84F186523D1D}"/>
              </a:ext>
            </a:extLst>
          </p:cNvPr>
          <p:cNvSpPr/>
          <p:nvPr/>
        </p:nvSpPr>
        <p:spPr>
          <a:xfrm>
            <a:off x="10398868" y="3483332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00E9AC4E-569E-4E68-997B-8A9752182C29}"/>
              </a:ext>
            </a:extLst>
          </p:cNvPr>
          <p:cNvSpPr/>
          <p:nvPr/>
        </p:nvSpPr>
        <p:spPr>
          <a:xfrm>
            <a:off x="10017868" y="3550007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562C4442-8E65-4309-9D4B-98EC080FCCCB}"/>
              </a:ext>
            </a:extLst>
          </p:cNvPr>
          <p:cNvSpPr/>
          <p:nvPr/>
        </p:nvSpPr>
        <p:spPr>
          <a:xfrm>
            <a:off x="10191426" y="3640816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09316B65-5256-4B3A-A9C2-FA02C119B5BB}"/>
              </a:ext>
            </a:extLst>
          </p:cNvPr>
          <p:cNvSpPr/>
          <p:nvPr/>
        </p:nvSpPr>
        <p:spPr>
          <a:xfrm>
            <a:off x="10420026" y="3662809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BCF4A568-416A-44F6-936A-05A94E977D74}"/>
              </a:ext>
            </a:extLst>
          </p:cNvPr>
          <p:cNvSpPr/>
          <p:nvPr/>
        </p:nvSpPr>
        <p:spPr>
          <a:xfrm>
            <a:off x="10000926" y="3758059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227DE324-BC8F-4D5F-A2FC-5D2B761EF742}"/>
              </a:ext>
            </a:extLst>
          </p:cNvPr>
          <p:cNvSpPr/>
          <p:nvPr/>
        </p:nvSpPr>
        <p:spPr>
          <a:xfrm>
            <a:off x="10312212" y="3892049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3CD6E0AF-AB40-459D-9C1A-D796A2F8ABD0}"/>
              </a:ext>
            </a:extLst>
          </p:cNvPr>
          <p:cNvSpPr/>
          <p:nvPr/>
        </p:nvSpPr>
        <p:spPr>
          <a:xfrm>
            <a:off x="10086651" y="4059332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BFD35BDD-669F-4722-83AE-A34497772F39}"/>
              </a:ext>
            </a:extLst>
          </p:cNvPr>
          <p:cNvSpPr/>
          <p:nvPr/>
        </p:nvSpPr>
        <p:spPr>
          <a:xfrm>
            <a:off x="10429551" y="4136061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6427B932-CE12-4883-8BCD-8F4F2900DCB4}"/>
              </a:ext>
            </a:extLst>
          </p:cNvPr>
          <p:cNvSpPr/>
          <p:nvPr/>
        </p:nvSpPr>
        <p:spPr>
          <a:xfrm>
            <a:off x="10162851" y="4253390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265D1969-D5A5-450C-952D-51ECBF91A667}"/>
              </a:ext>
            </a:extLst>
          </p:cNvPr>
          <p:cNvSpPr/>
          <p:nvPr/>
        </p:nvSpPr>
        <p:spPr>
          <a:xfrm>
            <a:off x="10420026" y="4375355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31F94CF9-8032-4BC5-9634-AC5C56A03C3C}"/>
              </a:ext>
            </a:extLst>
          </p:cNvPr>
          <p:cNvSpPr/>
          <p:nvPr/>
        </p:nvSpPr>
        <p:spPr>
          <a:xfrm>
            <a:off x="10039026" y="4442030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1" name="Picture 270">
            <a:extLst>
              <a:ext uri="{FF2B5EF4-FFF2-40B4-BE49-F238E27FC236}">
                <a16:creationId xmlns:a16="http://schemas.microsoft.com/office/drawing/2014/main" id="{5E757023-5713-4F9D-A9BB-C899712EB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5043" y="1544862"/>
            <a:ext cx="1188240" cy="2106609"/>
          </a:xfrm>
          <a:prstGeom prst="rect">
            <a:avLst/>
          </a:prstGeom>
        </p:spPr>
      </p:pic>
      <p:grpSp>
        <p:nvGrpSpPr>
          <p:cNvPr id="279" name="Group 278">
            <a:extLst>
              <a:ext uri="{FF2B5EF4-FFF2-40B4-BE49-F238E27FC236}">
                <a16:creationId xmlns:a16="http://schemas.microsoft.com/office/drawing/2014/main" id="{2B46AF3E-8519-419C-B927-A5AEC699C4CA}"/>
              </a:ext>
            </a:extLst>
          </p:cNvPr>
          <p:cNvGrpSpPr/>
          <p:nvPr/>
        </p:nvGrpSpPr>
        <p:grpSpPr>
          <a:xfrm>
            <a:off x="4721361" y="1115418"/>
            <a:ext cx="588458" cy="3241347"/>
            <a:chOff x="4721361" y="1115418"/>
            <a:chExt cx="588458" cy="3241347"/>
          </a:xfrm>
        </p:grpSpPr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7D1974F0-E640-4239-B671-D819F14691CA}"/>
                </a:ext>
              </a:extLst>
            </p:cNvPr>
            <p:cNvSpPr/>
            <p:nvPr/>
          </p:nvSpPr>
          <p:spPr>
            <a:xfrm>
              <a:off x="4721361" y="1115418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481DBD70-BEF2-4519-AD22-FB16E31C8C92}"/>
                </a:ext>
              </a:extLst>
            </p:cNvPr>
            <p:cNvSpPr/>
            <p:nvPr/>
          </p:nvSpPr>
          <p:spPr>
            <a:xfrm>
              <a:off x="5040245" y="1669264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F5801F3D-A410-44FF-ADC0-387973086912}"/>
                </a:ext>
              </a:extLst>
            </p:cNvPr>
            <p:cNvSpPr/>
            <p:nvPr/>
          </p:nvSpPr>
          <p:spPr>
            <a:xfrm>
              <a:off x="4827717" y="3673932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DB13705A-5BCF-4127-BF4E-E071569B9530}"/>
                </a:ext>
              </a:extLst>
            </p:cNvPr>
            <p:cNvSpPr/>
            <p:nvPr/>
          </p:nvSpPr>
          <p:spPr>
            <a:xfrm>
              <a:off x="4846767" y="2272528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9265C699-BD44-4B99-84D6-C419C254C55F}"/>
                </a:ext>
              </a:extLst>
            </p:cNvPr>
            <p:cNvSpPr/>
            <p:nvPr/>
          </p:nvSpPr>
          <p:spPr>
            <a:xfrm>
              <a:off x="5124042" y="2718138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4B6180DF-D750-45C0-ADDE-9C5C71BFE57B}"/>
                </a:ext>
              </a:extLst>
            </p:cNvPr>
            <p:cNvSpPr/>
            <p:nvPr/>
          </p:nvSpPr>
          <p:spPr>
            <a:xfrm>
              <a:off x="5082965" y="4223415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0702F05-8FF9-4944-B641-D026706EF86B}"/>
                </a:ext>
              </a:extLst>
            </p:cNvPr>
            <p:cNvSpPr/>
            <p:nvPr/>
          </p:nvSpPr>
          <p:spPr>
            <a:xfrm>
              <a:off x="5176469" y="3274771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1" name="Oval 280">
            <a:extLst>
              <a:ext uri="{FF2B5EF4-FFF2-40B4-BE49-F238E27FC236}">
                <a16:creationId xmlns:a16="http://schemas.microsoft.com/office/drawing/2014/main" id="{55E1D286-EFAB-4E5A-9B3E-25B85871F7FF}"/>
              </a:ext>
            </a:extLst>
          </p:cNvPr>
          <p:cNvSpPr/>
          <p:nvPr/>
        </p:nvSpPr>
        <p:spPr>
          <a:xfrm>
            <a:off x="6672938" y="1254887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063A7D90-6232-49F2-9CE9-9197348EC0FF}"/>
              </a:ext>
            </a:extLst>
          </p:cNvPr>
          <p:cNvSpPr/>
          <p:nvPr/>
        </p:nvSpPr>
        <p:spPr>
          <a:xfrm>
            <a:off x="6939746" y="1786412"/>
            <a:ext cx="141989" cy="1556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3E4E71F0-233B-4E3B-8ACC-59242B254F6E}"/>
              </a:ext>
            </a:extLst>
          </p:cNvPr>
          <p:cNvSpPr/>
          <p:nvPr/>
        </p:nvSpPr>
        <p:spPr>
          <a:xfrm>
            <a:off x="7198673" y="3834259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B814FC6F-F663-45E0-B5D6-0A01D91E6C6F}"/>
              </a:ext>
            </a:extLst>
          </p:cNvPr>
          <p:cNvSpPr/>
          <p:nvPr/>
        </p:nvSpPr>
        <p:spPr>
          <a:xfrm>
            <a:off x="6798344" y="2411997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6510FC9F-0BEA-4721-B833-D0EC2EE4C429}"/>
              </a:ext>
            </a:extLst>
          </p:cNvPr>
          <p:cNvSpPr/>
          <p:nvPr/>
        </p:nvSpPr>
        <p:spPr>
          <a:xfrm>
            <a:off x="7075619" y="2857607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FA0C8381-7914-4EB7-A9DF-A0AD9B85D446}"/>
              </a:ext>
            </a:extLst>
          </p:cNvPr>
          <p:cNvSpPr/>
          <p:nvPr/>
        </p:nvSpPr>
        <p:spPr>
          <a:xfrm>
            <a:off x="7034542" y="4362884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23A05C2A-2292-4B6F-874F-FB49F49BB1BC}"/>
              </a:ext>
            </a:extLst>
          </p:cNvPr>
          <p:cNvSpPr/>
          <p:nvPr/>
        </p:nvSpPr>
        <p:spPr>
          <a:xfrm>
            <a:off x="6816457" y="3456479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458374F4-D214-4939-9E03-C9EFA625767C}"/>
              </a:ext>
            </a:extLst>
          </p:cNvPr>
          <p:cNvSpPr/>
          <p:nvPr/>
        </p:nvSpPr>
        <p:spPr>
          <a:xfrm>
            <a:off x="8771594" y="1154918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CC7E5834-706E-4224-AAF7-56275685B422}"/>
              </a:ext>
            </a:extLst>
          </p:cNvPr>
          <p:cNvSpPr/>
          <p:nvPr/>
        </p:nvSpPr>
        <p:spPr>
          <a:xfrm>
            <a:off x="9090478" y="1708764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F8A30112-2E76-41C3-B6A5-367533EC214D}"/>
              </a:ext>
            </a:extLst>
          </p:cNvPr>
          <p:cNvSpPr/>
          <p:nvPr/>
        </p:nvSpPr>
        <p:spPr>
          <a:xfrm>
            <a:off x="9161287" y="3655091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470C98C9-0FE6-4F68-BFCF-D9635C549BD7}"/>
              </a:ext>
            </a:extLst>
          </p:cNvPr>
          <p:cNvSpPr/>
          <p:nvPr/>
        </p:nvSpPr>
        <p:spPr>
          <a:xfrm>
            <a:off x="9140438" y="2195759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FE9E71B9-DC5F-434E-A8C0-2B3DB1611BFA}"/>
              </a:ext>
            </a:extLst>
          </p:cNvPr>
          <p:cNvSpPr/>
          <p:nvPr/>
        </p:nvSpPr>
        <p:spPr>
          <a:xfrm>
            <a:off x="9174275" y="2757638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E63CCD25-DD15-42EC-8FFD-9BBE512D3708}"/>
              </a:ext>
            </a:extLst>
          </p:cNvPr>
          <p:cNvSpPr/>
          <p:nvPr/>
        </p:nvSpPr>
        <p:spPr>
          <a:xfrm>
            <a:off x="8926008" y="4253390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E989EBC5-E3D7-4B72-A953-9C7FE4B22076}"/>
              </a:ext>
            </a:extLst>
          </p:cNvPr>
          <p:cNvSpPr/>
          <p:nvPr/>
        </p:nvSpPr>
        <p:spPr>
          <a:xfrm>
            <a:off x="8886738" y="3208096"/>
            <a:ext cx="133350" cy="1333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F5ACDFD-EAF1-43B4-8153-7B0852A74E30}"/>
              </a:ext>
            </a:extLst>
          </p:cNvPr>
          <p:cNvSpPr/>
          <p:nvPr/>
        </p:nvSpPr>
        <p:spPr>
          <a:xfrm>
            <a:off x="2791838" y="661481"/>
            <a:ext cx="301558" cy="419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8" name="Picture 297" descr="A picture containing chart&#10;&#10;Description automatically generated">
            <a:extLst>
              <a:ext uri="{FF2B5EF4-FFF2-40B4-BE49-F238E27FC236}">
                <a16:creationId xmlns:a16="http://schemas.microsoft.com/office/drawing/2014/main" id="{D0B004ED-FFD9-43CE-8B73-A553A25ED5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5" t="56931" b="17842"/>
          <a:stretch/>
        </p:blipFill>
        <p:spPr>
          <a:xfrm>
            <a:off x="3453318" y="4814480"/>
            <a:ext cx="3219619" cy="1730119"/>
          </a:xfrm>
          <a:prstGeom prst="rect">
            <a:avLst/>
          </a:prstGeom>
        </p:spPr>
      </p:pic>
      <p:pic>
        <p:nvPicPr>
          <p:cNvPr id="299" name="Picture 298" descr="A picture containing chart&#10;&#10;Description automatically generated">
            <a:extLst>
              <a:ext uri="{FF2B5EF4-FFF2-40B4-BE49-F238E27FC236}">
                <a16:creationId xmlns:a16="http://schemas.microsoft.com/office/drawing/2014/main" id="{16988005-70CB-48A4-B6DF-887EF2ECDD6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31" b="17842"/>
          <a:stretch/>
        </p:blipFill>
        <p:spPr>
          <a:xfrm>
            <a:off x="5922418" y="4820235"/>
            <a:ext cx="4870446" cy="1730119"/>
          </a:xfrm>
          <a:prstGeom prst="rect">
            <a:avLst/>
          </a:prstGeom>
        </p:spPr>
      </p:pic>
      <p:pic>
        <p:nvPicPr>
          <p:cNvPr id="300" name="Picture 299" descr="A picture containing chart&#10;&#10;Description automatically generated">
            <a:extLst>
              <a:ext uri="{FF2B5EF4-FFF2-40B4-BE49-F238E27FC236}">
                <a16:creationId xmlns:a16="http://schemas.microsoft.com/office/drawing/2014/main" id="{4CD17805-C681-4704-975A-C0B2F08DF9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31" r="79844" b="17842"/>
          <a:stretch/>
        </p:blipFill>
        <p:spPr>
          <a:xfrm>
            <a:off x="10039753" y="4821049"/>
            <a:ext cx="981685" cy="1730119"/>
          </a:xfrm>
          <a:prstGeom prst="rect">
            <a:avLst/>
          </a:prstGeom>
        </p:spPr>
      </p:pic>
      <p:sp>
        <p:nvSpPr>
          <p:cNvPr id="301" name="Rectangle 300">
            <a:extLst>
              <a:ext uri="{FF2B5EF4-FFF2-40B4-BE49-F238E27FC236}">
                <a16:creationId xmlns:a16="http://schemas.microsoft.com/office/drawing/2014/main" id="{AEEEFB39-8384-48B8-836A-0F00A2C9E49E}"/>
              </a:ext>
            </a:extLst>
          </p:cNvPr>
          <p:cNvSpPr/>
          <p:nvPr/>
        </p:nvSpPr>
        <p:spPr>
          <a:xfrm>
            <a:off x="3386259" y="3541607"/>
            <a:ext cx="106175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4A48E2D6-3668-44C2-8A13-3D65B0227E7F}"/>
              </a:ext>
            </a:extLst>
          </p:cNvPr>
          <p:cNvGrpSpPr/>
          <p:nvPr/>
        </p:nvGrpSpPr>
        <p:grpSpPr>
          <a:xfrm>
            <a:off x="3522911" y="1047750"/>
            <a:ext cx="1138101" cy="3548838"/>
            <a:chOff x="3522911" y="1047750"/>
            <a:chExt cx="1138101" cy="354883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DD11A10-4E16-41A4-8A67-F30B9DEC18D3}"/>
                </a:ext>
              </a:extLst>
            </p:cNvPr>
            <p:cNvSpPr/>
            <p:nvPr/>
          </p:nvSpPr>
          <p:spPr>
            <a:xfrm>
              <a:off x="3580061" y="1057275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105FEFC-AC1C-436E-93E6-E1B86D21E0D9}"/>
                </a:ext>
              </a:extLst>
            </p:cNvPr>
            <p:cNvSpPr/>
            <p:nvPr/>
          </p:nvSpPr>
          <p:spPr>
            <a:xfrm>
              <a:off x="3694361" y="1314450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4033117-67A2-4DE4-81E0-5EE8B72EDCF0}"/>
                </a:ext>
              </a:extLst>
            </p:cNvPr>
            <p:cNvSpPr/>
            <p:nvPr/>
          </p:nvSpPr>
          <p:spPr>
            <a:xfrm>
              <a:off x="3580061" y="1438275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B277CD-794A-4191-9101-348CED2C8A69}"/>
                </a:ext>
              </a:extLst>
            </p:cNvPr>
            <p:cNvSpPr/>
            <p:nvPr/>
          </p:nvSpPr>
          <p:spPr>
            <a:xfrm>
              <a:off x="3827711" y="1092986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9CB5EF-E30B-46F3-9F8C-B862A881586B}"/>
                </a:ext>
              </a:extLst>
            </p:cNvPr>
            <p:cNvSpPr/>
            <p:nvPr/>
          </p:nvSpPr>
          <p:spPr>
            <a:xfrm>
              <a:off x="3938972" y="1381125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25CE5B2-4BB5-427A-BA94-D3CFFFF05F01}"/>
                </a:ext>
              </a:extLst>
            </p:cNvPr>
            <p:cNvSpPr/>
            <p:nvPr/>
          </p:nvSpPr>
          <p:spPr>
            <a:xfrm>
              <a:off x="3805622" y="1602589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E3B6628-6F69-409E-9101-B943E5514DE7}"/>
                </a:ext>
              </a:extLst>
            </p:cNvPr>
            <p:cNvSpPr/>
            <p:nvPr/>
          </p:nvSpPr>
          <p:spPr>
            <a:xfrm>
              <a:off x="3618161" y="1735939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94E06FD-5D5E-4634-B829-CC85374DD39F}"/>
                </a:ext>
              </a:extLst>
            </p:cNvPr>
            <p:cNvSpPr/>
            <p:nvPr/>
          </p:nvSpPr>
          <p:spPr>
            <a:xfrm>
              <a:off x="4005647" y="1776887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DF101FB-15BD-4E52-A5B8-C513BB66620F}"/>
                </a:ext>
              </a:extLst>
            </p:cNvPr>
            <p:cNvSpPr/>
            <p:nvPr/>
          </p:nvSpPr>
          <p:spPr>
            <a:xfrm>
              <a:off x="3796097" y="1978842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E8A007D-062A-48A9-B548-A13EC0A9057D}"/>
                </a:ext>
              </a:extLst>
            </p:cNvPr>
            <p:cNvSpPr/>
            <p:nvPr/>
          </p:nvSpPr>
          <p:spPr>
            <a:xfrm>
              <a:off x="3522911" y="2024078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C6BD99E-1B92-4326-A1E1-BD33187668BA}"/>
                </a:ext>
              </a:extLst>
            </p:cNvPr>
            <p:cNvSpPr/>
            <p:nvPr/>
          </p:nvSpPr>
          <p:spPr>
            <a:xfrm>
              <a:off x="4031183" y="2083617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029B1B0-5F10-4CDF-BB88-92DAD38E6CC8}"/>
                </a:ext>
              </a:extLst>
            </p:cNvPr>
            <p:cNvSpPr/>
            <p:nvPr/>
          </p:nvSpPr>
          <p:spPr>
            <a:xfrm>
              <a:off x="3694361" y="2293736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F35D322-AA4B-491E-824A-F008012FC611}"/>
                </a:ext>
              </a:extLst>
            </p:cNvPr>
            <p:cNvSpPr/>
            <p:nvPr/>
          </p:nvSpPr>
          <p:spPr>
            <a:xfrm>
              <a:off x="3910397" y="2307929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02E76C-C128-49D3-B265-3F6F4983DECF}"/>
                </a:ext>
              </a:extLst>
            </p:cNvPr>
            <p:cNvSpPr/>
            <p:nvPr/>
          </p:nvSpPr>
          <p:spPr>
            <a:xfrm>
              <a:off x="3627686" y="2552700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2F6297-C892-47E8-92BC-F291FFAC1D7C}"/>
                </a:ext>
              </a:extLst>
            </p:cNvPr>
            <p:cNvSpPr/>
            <p:nvPr/>
          </p:nvSpPr>
          <p:spPr>
            <a:xfrm>
              <a:off x="3900872" y="2552700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9199672-188C-409F-9905-D896DAFAECA7}"/>
                </a:ext>
              </a:extLst>
            </p:cNvPr>
            <p:cNvSpPr/>
            <p:nvPr/>
          </p:nvSpPr>
          <p:spPr>
            <a:xfrm>
              <a:off x="3751511" y="2770001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8FD5054-6206-4222-A44B-78E5152BD20F}"/>
                </a:ext>
              </a:extLst>
            </p:cNvPr>
            <p:cNvSpPr/>
            <p:nvPr/>
          </p:nvSpPr>
          <p:spPr>
            <a:xfrm>
              <a:off x="3980111" y="2791994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EBA648E-515D-4857-A4B0-16B651465A18}"/>
                </a:ext>
              </a:extLst>
            </p:cNvPr>
            <p:cNvSpPr/>
            <p:nvPr/>
          </p:nvSpPr>
          <p:spPr>
            <a:xfrm>
              <a:off x="3561011" y="2887244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45466F6-2723-4223-9C0A-84A29CD5188B}"/>
                </a:ext>
              </a:extLst>
            </p:cNvPr>
            <p:cNvSpPr/>
            <p:nvPr/>
          </p:nvSpPr>
          <p:spPr>
            <a:xfrm>
              <a:off x="3872297" y="3021234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432F753-E8CE-4194-9D26-4D0EB08CCD47}"/>
                </a:ext>
              </a:extLst>
            </p:cNvPr>
            <p:cNvSpPr/>
            <p:nvPr/>
          </p:nvSpPr>
          <p:spPr>
            <a:xfrm>
              <a:off x="3646736" y="3188517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9EEF391-EA62-414B-920C-24EEA7594ECB}"/>
                </a:ext>
              </a:extLst>
            </p:cNvPr>
            <p:cNvSpPr/>
            <p:nvPr/>
          </p:nvSpPr>
          <p:spPr>
            <a:xfrm>
              <a:off x="3989636" y="3265246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79DD87-4291-481A-B9B1-803B103B0B8E}"/>
                </a:ext>
              </a:extLst>
            </p:cNvPr>
            <p:cNvSpPr/>
            <p:nvPr/>
          </p:nvSpPr>
          <p:spPr>
            <a:xfrm>
              <a:off x="3722936" y="3382575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852DA3A-A36D-4EA1-BAE3-756C30A8A611}"/>
                </a:ext>
              </a:extLst>
            </p:cNvPr>
            <p:cNvSpPr/>
            <p:nvPr/>
          </p:nvSpPr>
          <p:spPr>
            <a:xfrm>
              <a:off x="3980111" y="3504540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5D12557-7F0D-468A-A83F-999CB11A1318}"/>
                </a:ext>
              </a:extLst>
            </p:cNvPr>
            <p:cNvSpPr/>
            <p:nvPr/>
          </p:nvSpPr>
          <p:spPr>
            <a:xfrm>
              <a:off x="3599111" y="3571215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D09D6B7-C4C2-4B10-A0D2-0DD0FAAE3167}"/>
                </a:ext>
              </a:extLst>
            </p:cNvPr>
            <p:cNvSpPr/>
            <p:nvPr/>
          </p:nvSpPr>
          <p:spPr>
            <a:xfrm>
              <a:off x="3772669" y="3662024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2910886-2237-4DBA-9B86-55F84FE51CCB}"/>
                </a:ext>
              </a:extLst>
            </p:cNvPr>
            <p:cNvSpPr/>
            <p:nvPr/>
          </p:nvSpPr>
          <p:spPr>
            <a:xfrm>
              <a:off x="4001269" y="3684017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BA410F0-8FBD-46D8-99A7-57A832CFC85A}"/>
                </a:ext>
              </a:extLst>
            </p:cNvPr>
            <p:cNvSpPr/>
            <p:nvPr/>
          </p:nvSpPr>
          <p:spPr>
            <a:xfrm>
              <a:off x="3582169" y="3779267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F4CC2EF-B60B-4DD0-87AA-A626E32C8F39}"/>
                </a:ext>
              </a:extLst>
            </p:cNvPr>
            <p:cNvSpPr/>
            <p:nvPr/>
          </p:nvSpPr>
          <p:spPr>
            <a:xfrm>
              <a:off x="3893455" y="3913257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02B242C-92BF-49F5-9052-2D7303064C44}"/>
                </a:ext>
              </a:extLst>
            </p:cNvPr>
            <p:cNvSpPr/>
            <p:nvPr/>
          </p:nvSpPr>
          <p:spPr>
            <a:xfrm>
              <a:off x="3667894" y="4080540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71E49BA-D82A-4BA8-9589-0A90B1DF2762}"/>
                </a:ext>
              </a:extLst>
            </p:cNvPr>
            <p:cNvSpPr/>
            <p:nvPr/>
          </p:nvSpPr>
          <p:spPr>
            <a:xfrm>
              <a:off x="4010794" y="4157269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6BC632F-7771-4A7A-B737-9223371E0904}"/>
                </a:ext>
              </a:extLst>
            </p:cNvPr>
            <p:cNvSpPr/>
            <p:nvPr/>
          </p:nvSpPr>
          <p:spPr>
            <a:xfrm>
              <a:off x="3744094" y="4274598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D42CAA3-B10B-4AAE-94B3-8184469B5FFD}"/>
                </a:ext>
              </a:extLst>
            </p:cNvPr>
            <p:cNvSpPr/>
            <p:nvPr/>
          </p:nvSpPr>
          <p:spPr>
            <a:xfrm>
              <a:off x="4001269" y="4396563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DFA0A95-2181-491D-958B-C32D991DC738}"/>
                </a:ext>
              </a:extLst>
            </p:cNvPr>
            <p:cNvSpPr/>
            <p:nvPr/>
          </p:nvSpPr>
          <p:spPr>
            <a:xfrm>
              <a:off x="3620269" y="4463238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8D1AD77-7FEB-43E8-9AE5-A06D9D9CC85D}"/>
                </a:ext>
              </a:extLst>
            </p:cNvPr>
            <p:cNvSpPr/>
            <p:nvPr/>
          </p:nvSpPr>
          <p:spPr>
            <a:xfrm>
              <a:off x="3941080" y="1047750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CA344F5-5D0E-40D2-A1F8-E47B9C36E2B8}"/>
                </a:ext>
              </a:extLst>
            </p:cNvPr>
            <p:cNvSpPr/>
            <p:nvPr/>
          </p:nvSpPr>
          <p:spPr>
            <a:xfrm>
              <a:off x="4055380" y="1304925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A9A90B5-23B8-4B28-A4FC-D6938B466382}"/>
                </a:ext>
              </a:extLst>
            </p:cNvPr>
            <p:cNvSpPr/>
            <p:nvPr/>
          </p:nvSpPr>
          <p:spPr>
            <a:xfrm>
              <a:off x="3941080" y="1428750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008021E-E63D-4E3B-8F32-FB7719C89730}"/>
                </a:ext>
              </a:extLst>
            </p:cNvPr>
            <p:cNvSpPr/>
            <p:nvPr/>
          </p:nvSpPr>
          <p:spPr>
            <a:xfrm>
              <a:off x="4188730" y="1083461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921F466-687B-42AC-A89F-AE3A1304B1BD}"/>
                </a:ext>
              </a:extLst>
            </p:cNvPr>
            <p:cNvSpPr/>
            <p:nvPr/>
          </p:nvSpPr>
          <p:spPr>
            <a:xfrm>
              <a:off x="4299991" y="1371600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911C7C3-EAAA-4794-A2C3-4D36855C073D}"/>
                </a:ext>
              </a:extLst>
            </p:cNvPr>
            <p:cNvSpPr/>
            <p:nvPr/>
          </p:nvSpPr>
          <p:spPr>
            <a:xfrm>
              <a:off x="4166641" y="1593064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070F7F-CDFF-4145-85D7-9E3B316705A9}"/>
                </a:ext>
              </a:extLst>
            </p:cNvPr>
            <p:cNvSpPr/>
            <p:nvPr/>
          </p:nvSpPr>
          <p:spPr>
            <a:xfrm>
              <a:off x="3979180" y="1726414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ADEEB16-405D-45A4-A91F-E1DCDC61EDD8}"/>
                </a:ext>
              </a:extLst>
            </p:cNvPr>
            <p:cNvSpPr/>
            <p:nvPr/>
          </p:nvSpPr>
          <p:spPr>
            <a:xfrm>
              <a:off x="4454218" y="1767362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ADAEB26-D7B9-420C-B6CE-8F53C7FC81AA}"/>
                </a:ext>
              </a:extLst>
            </p:cNvPr>
            <p:cNvSpPr/>
            <p:nvPr/>
          </p:nvSpPr>
          <p:spPr>
            <a:xfrm>
              <a:off x="4157116" y="1969317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D526879-408B-4707-A532-DDF941A22569}"/>
                </a:ext>
              </a:extLst>
            </p:cNvPr>
            <p:cNvSpPr/>
            <p:nvPr/>
          </p:nvSpPr>
          <p:spPr>
            <a:xfrm>
              <a:off x="3883930" y="2014553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8B7E8E3-349B-4EF5-B910-73DBDA441124}"/>
                </a:ext>
              </a:extLst>
            </p:cNvPr>
            <p:cNvSpPr/>
            <p:nvPr/>
          </p:nvSpPr>
          <p:spPr>
            <a:xfrm>
              <a:off x="4392202" y="2074092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84770EB-D647-4C88-9B48-E4174D2B1000}"/>
                </a:ext>
              </a:extLst>
            </p:cNvPr>
            <p:cNvSpPr/>
            <p:nvPr/>
          </p:nvSpPr>
          <p:spPr>
            <a:xfrm>
              <a:off x="4055380" y="2284211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A2961FB-C84C-4007-972B-16EC785DB180}"/>
                </a:ext>
              </a:extLst>
            </p:cNvPr>
            <p:cNvSpPr/>
            <p:nvPr/>
          </p:nvSpPr>
          <p:spPr>
            <a:xfrm>
              <a:off x="4271416" y="2298404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5E9CD5C-B2CE-430F-8F6A-18A1433894E0}"/>
                </a:ext>
              </a:extLst>
            </p:cNvPr>
            <p:cNvSpPr/>
            <p:nvPr/>
          </p:nvSpPr>
          <p:spPr>
            <a:xfrm>
              <a:off x="3988705" y="2543175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02242A4-E082-4BA3-B4F0-72B533D033BB}"/>
                </a:ext>
              </a:extLst>
            </p:cNvPr>
            <p:cNvSpPr/>
            <p:nvPr/>
          </p:nvSpPr>
          <p:spPr>
            <a:xfrm>
              <a:off x="4261891" y="2543175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2906C16-AB0A-4811-883D-04A9BDA30563}"/>
                </a:ext>
              </a:extLst>
            </p:cNvPr>
            <p:cNvSpPr/>
            <p:nvPr/>
          </p:nvSpPr>
          <p:spPr>
            <a:xfrm>
              <a:off x="4112530" y="2760476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6F2C8D1-4FFE-4FDB-A70B-5B242811A42F}"/>
                </a:ext>
              </a:extLst>
            </p:cNvPr>
            <p:cNvSpPr/>
            <p:nvPr/>
          </p:nvSpPr>
          <p:spPr>
            <a:xfrm>
              <a:off x="4418954" y="2782469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CAAE685-F3B4-4BD5-A47C-E3397CAA4D80}"/>
                </a:ext>
              </a:extLst>
            </p:cNvPr>
            <p:cNvSpPr/>
            <p:nvPr/>
          </p:nvSpPr>
          <p:spPr>
            <a:xfrm>
              <a:off x="3922030" y="2877719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C5AB3C6-212E-4AA3-9A43-DBB75A731C03}"/>
                </a:ext>
              </a:extLst>
            </p:cNvPr>
            <p:cNvSpPr/>
            <p:nvPr/>
          </p:nvSpPr>
          <p:spPr>
            <a:xfrm>
              <a:off x="4233316" y="3011709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FDCF656-DB3A-41E6-8F0F-1A0559E8C243}"/>
                </a:ext>
              </a:extLst>
            </p:cNvPr>
            <p:cNvSpPr/>
            <p:nvPr/>
          </p:nvSpPr>
          <p:spPr>
            <a:xfrm>
              <a:off x="4007755" y="3178992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CE861EA-B90E-4E16-A13B-895035ECE4D4}"/>
                </a:ext>
              </a:extLst>
            </p:cNvPr>
            <p:cNvSpPr/>
            <p:nvPr/>
          </p:nvSpPr>
          <p:spPr>
            <a:xfrm>
              <a:off x="4350655" y="3255721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C7F3A77-5DDA-45B3-8BCF-4DB4FCA8534F}"/>
                </a:ext>
              </a:extLst>
            </p:cNvPr>
            <p:cNvSpPr/>
            <p:nvPr/>
          </p:nvSpPr>
          <p:spPr>
            <a:xfrm>
              <a:off x="4083955" y="3373050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C8DCC48-A1C7-4148-B785-7E65D94406ED}"/>
                </a:ext>
              </a:extLst>
            </p:cNvPr>
            <p:cNvSpPr/>
            <p:nvPr/>
          </p:nvSpPr>
          <p:spPr>
            <a:xfrm>
              <a:off x="4341130" y="3495015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C88086C-1C04-4A16-A0CB-5980613B852E}"/>
                </a:ext>
              </a:extLst>
            </p:cNvPr>
            <p:cNvSpPr/>
            <p:nvPr/>
          </p:nvSpPr>
          <p:spPr>
            <a:xfrm>
              <a:off x="3960130" y="3561690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211197F-C1C2-42A6-A63F-031626A47988}"/>
                </a:ext>
              </a:extLst>
            </p:cNvPr>
            <p:cNvSpPr/>
            <p:nvPr/>
          </p:nvSpPr>
          <p:spPr>
            <a:xfrm>
              <a:off x="4133688" y="3652499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8EFFCDA-9379-46E6-9867-DA58C5D05536}"/>
                </a:ext>
              </a:extLst>
            </p:cNvPr>
            <p:cNvSpPr/>
            <p:nvPr/>
          </p:nvSpPr>
          <p:spPr>
            <a:xfrm>
              <a:off x="4430384" y="3674492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E75B8B6-7192-426C-AEA9-D041952D2974}"/>
                </a:ext>
              </a:extLst>
            </p:cNvPr>
            <p:cNvSpPr/>
            <p:nvPr/>
          </p:nvSpPr>
          <p:spPr>
            <a:xfrm>
              <a:off x="3943188" y="3769742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315996F-1237-44F4-B8F1-F5F261567DC0}"/>
                </a:ext>
              </a:extLst>
            </p:cNvPr>
            <p:cNvSpPr/>
            <p:nvPr/>
          </p:nvSpPr>
          <p:spPr>
            <a:xfrm>
              <a:off x="4254474" y="3903732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CD0CD6C-05FD-4602-8D4B-116A33E16468}"/>
                </a:ext>
              </a:extLst>
            </p:cNvPr>
            <p:cNvSpPr/>
            <p:nvPr/>
          </p:nvSpPr>
          <p:spPr>
            <a:xfrm>
              <a:off x="4028913" y="4071015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7ACE8BC-6307-4AC0-8844-F3D960E8E023}"/>
                </a:ext>
              </a:extLst>
            </p:cNvPr>
            <p:cNvSpPr/>
            <p:nvPr/>
          </p:nvSpPr>
          <p:spPr>
            <a:xfrm>
              <a:off x="4371813" y="4147744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77F653E-CF6B-47A0-93B9-25673E22F5CD}"/>
                </a:ext>
              </a:extLst>
            </p:cNvPr>
            <p:cNvSpPr/>
            <p:nvPr/>
          </p:nvSpPr>
          <p:spPr>
            <a:xfrm>
              <a:off x="4105113" y="4265073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474C836-EA38-45C1-BEEF-54B0D33214E1}"/>
                </a:ext>
              </a:extLst>
            </p:cNvPr>
            <p:cNvSpPr/>
            <p:nvPr/>
          </p:nvSpPr>
          <p:spPr>
            <a:xfrm>
              <a:off x="4527662" y="4387038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31E80D3-520D-4683-AB60-ED2C6ABDE778}"/>
                </a:ext>
              </a:extLst>
            </p:cNvPr>
            <p:cNvSpPr/>
            <p:nvPr/>
          </p:nvSpPr>
          <p:spPr>
            <a:xfrm>
              <a:off x="3981288" y="4453713"/>
              <a:ext cx="133350" cy="133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2763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4</cp:revision>
  <dcterms:created xsi:type="dcterms:W3CDTF">2020-10-04T14:00:00Z</dcterms:created>
  <dcterms:modified xsi:type="dcterms:W3CDTF">2020-10-04T15:18:16Z</dcterms:modified>
</cp:coreProperties>
</file>