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D2AF-A948-41AF-ADA8-2358A4717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F558C-69E7-402F-BC20-A911AA4C9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C8CF-FCE9-434F-AECE-70129DD3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0BF6-B26E-4744-A242-1C41D579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B75D-8E0C-42F6-B997-B5957256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6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0E56-8622-4507-9552-2577106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495E-23B4-4988-8812-D54056CF7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8AFC-7DA1-4BDC-BEFD-E4366525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B48D-C772-45BB-9692-464CC161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747C-57AD-409C-ABF9-01D943A4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43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D5EBA-D4BF-4D16-8337-76490D4C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B88B-E754-4F77-B653-0B0F300B5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E4A7-BC63-47D1-BD18-D927FF98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326C-E4E0-47AF-9B8D-689A754E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44FA-55A6-42EF-B249-009AD5D0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2AC9-DF43-438C-BE09-EDD0AC63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A3A1-81D2-4C04-BE5D-4BFBB7B3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1CA6-358D-4490-825D-D0EE7EC7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9EBE-3127-4F12-96CF-61FCBBB5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8605-BBE4-4FE8-941C-A5D16299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A0F5-5C19-4863-866E-9546A74F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8E17-BFDC-41BC-8A67-B6454D06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217D-F890-42AF-9658-C45212B3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C3B9-CD74-41C8-8E79-74EB3630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85BD-99DE-4F5D-AC9B-D3CACD91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0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FA43-9B4E-44F0-B877-CC0AD29A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5D20-52E0-4D89-825C-1E170FE70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B53D-64A4-4A45-910B-424C12BF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47D1-53C2-4E0E-9111-2E4D2FA5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F7A26-7735-450D-99D0-B5283FF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739D-2D78-47C8-B282-A450B37D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9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FEF3-129E-465E-9AA6-75FA491F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B456D-2911-4A6A-8A87-891C6E0F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70258-6ADA-4DDC-A18F-E8111A8F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237EE-DDF7-462F-A7CF-29AB190C9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3D7A3-DC0B-4E8E-9C3D-047D161B2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599FD-921A-4695-A07D-47171488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D649D-5157-4156-A7F5-B60EFFD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19BC8-109C-47C2-A9FE-1328FE09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31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6ABF-0735-466D-A179-6539D831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4988A-3ED2-4FC4-B366-E8BA475B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66A57-F700-41FF-918A-E4532453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D3A1-541B-4DFD-A4B5-A2A0C2DA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0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A87F-A53C-4537-A529-FD174813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3E835-D4BD-40CC-A929-4622093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6F179-0814-492D-8B71-9428963F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2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C01F-4FBE-49B1-BEE6-185BF1CC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8142-035E-4C14-BD74-075DB9EC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474F8-4E2F-4E67-8A2A-E1FBEE9B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144C-2EBA-458E-B992-49594D7A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6F9E-F4B1-43CA-9398-E8372140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633AD-197C-4AA0-B3A0-528A0CE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40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AC8-DC0C-4447-B02D-675EEBA0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84E9E-3157-4ED7-ACE2-711DDB9E2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9F9AC-FFBC-475C-A9D8-9768B232B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B699-0D04-4475-9E97-2A524B0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862BA-B240-45F0-AAC3-609751DB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8E6F-9058-4C15-BE5D-46ECFDB4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7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07C39-0532-46CA-BDE8-9A4840C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04FF8-AC97-49A7-8FE1-CCA09779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757F-D46F-436A-B44D-086EAEC1C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527C-3171-4336-A7A5-28969448C20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7D32-2D06-42E3-9E49-7DE891762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B196-592E-484D-9374-402EE858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F97E-9E12-4E1A-A351-66DF138220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6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B07FFE-6FF7-4A9E-8DC7-8564865E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0" y="548718"/>
            <a:ext cx="5762625" cy="4648200"/>
          </a:xfrm>
          <a:prstGeom prst="rect">
            <a:avLst/>
          </a:prstGeom>
        </p:spPr>
      </p:pic>
      <p:pic>
        <p:nvPicPr>
          <p:cNvPr id="7" name="Picture 6" descr="A picture containing lotion, table&#10;&#10;Description automatically generated">
            <a:extLst>
              <a:ext uri="{FF2B5EF4-FFF2-40B4-BE49-F238E27FC236}">
                <a16:creationId xmlns:a16="http://schemas.microsoft.com/office/drawing/2014/main" id="{03237C29-F0D6-402E-9FA7-8DC1270DE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9" r="31250"/>
          <a:stretch/>
        </p:blipFill>
        <p:spPr>
          <a:xfrm>
            <a:off x="8171234" y="883959"/>
            <a:ext cx="1478604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7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5CA25BE-FD64-4E96-B942-4B3ABF96A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1" t="17234" r="34264" b="17234"/>
          <a:stretch/>
        </p:blipFill>
        <p:spPr>
          <a:xfrm>
            <a:off x="1624519" y="1405646"/>
            <a:ext cx="2538919" cy="4494179"/>
          </a:xfrm>
          <a:prstGeom prst="rect">
            <a:avLst/>
          </a:prstGeom>
        </p:spPr>
      </p:pic>
      <p:pic>
        <p:nvPicPr>
          <p:cNvPr id="7" name="Picture 6" descr="A picture containing food, mug&#10;&#10;Description automatically generated">
            <a:extLst>
              <a:ext uri="{FF2B5EF4-FFF2-40B4-BE49-F238E27FC236}">
                <a16:creationId xmlns:a16="http://schemas.microsoft.com/office/drawing/2014/main" id="{97014F96-BDF6-4302-A205-3C091D1624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6" t="12463" r="18406" b="4760"/>
          <a:stretch/>
        </p:blipFill>
        <p:spPr>
          <a:xfrm>
            <a:off x="7733489" y="1405646"/>
            <a:ext cx="3550596" cy="44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3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5</cp:revision>
  <dcterms:created xsi:type="dcterms:W3CDTF">2020-10-27T14:39:54Z</dcterms:created>
  <dcterms:modified xsi:type="dcterms:W3CDTF">2020-10-27T18:02:21Z</dcterms:modified>
</cp:coreProperties>
</file>