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9FA"/>
    <a:srgbClr val="F6F4F4"/>
    <a:srgbClr val="E8E8E8"/>
    <a:srgbClr val="476E2C"/>
    <a:srgbClr val="60943C"/>
    <a:srgbClr val="6CA644"/>
    <a:srgbClr val="3D6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4429-06D6-42C7-AA6A-3D725B5CC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58034-D483-4F8E-9179-233C0F13E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05C99-C424-4530-8AE1-E6C6B8AF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C84A-0F9D-4C3B-BC4C-422B593AE2AB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13A25-AD31-4D88-817E-E596A569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E18D-4242-49C7-8BE4-80404563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AAE-C85D-4EEB-8375-ECB9CF680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67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D9A6-393F-4BFE-BE52-4AA4C23B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B6459-377E-4C7F-BC23-FA51B4BB9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14390-430D-45E2-AF5C-6671039A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C84A-0F9D-4C3B-BC4C-422B593AE2AB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3AAD-5303-4177-99AD-B90D2887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51BB9-A933-4162-8391-B38DDC25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AAE-C85D-4EEB-8375-ECB9CF680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96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4C065-BEDD-4494-B916-01EBB5C87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B5787-B572-46B0-8380-27A015724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64C26-B9A0-474A-8A48-1753CA1A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C84A-0F9D-4C3B-BC4C-422B593AE2AB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9BDBF-A4F1-4C68-AD77-2334BF07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9E66C-E73C-4F4E-913C-E5A713E2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AAE-C85D-4EEB-8375-ECB9CF680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11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31B0-C895-4C2F-8015-B1B35B06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841F7-42AA-44E0-B70F-2AEEBD87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45014-02B9-4620-A3BC-B5C14EE7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C84A-0F9D-4C3B-BC4C-422B593AE2AB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44205-4453-4942-A40E-75BA4E12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F8C7A-72ED-4A5C-8625-DCC410C0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AAE-C85D-4EEB-8375-ECB9CF680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78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5BB9-CA27-4BB3-842C-BF766F1D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87C8-132B-4D6E-8380-ED45C10A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FDC27-0E94-42B3-86DE-A1337ACE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C84A-0F9D-4C3B-BC4C-422B593AE2AB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EDFAD-29A9-4565-81F3-095440A4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1DD2F-C0E4-461D-9C2E-28C6C890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AAE-C85D-4EEB-8375-ECB9CF680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8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7C40-2BE1-4E61-AFD3-EE5E7CD5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3243-C125-4A3B-9715-76C8A2F1E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1F468-7744-4D22-8904-91A413586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CA83D-0F65-4668-ACDE-DE1B6A3F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C84A-0F9D-4C3B-BC4C-422B593AE2AB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7A223-672E-433A-B9FE-29566E1A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A0340-BCB7-4049-A722-68F46D5C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AAE-C85D-4EEB-8375-ECB9CF680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31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2DCD-D54E-4493-B51C-E1576510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A7CF0-7234-4653-9849-D615A3823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CAFAC-3A78-45C5-A9B7-2E175A36D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E4832-96AE-46B5-9721-6E12571B3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704D7-1944-42C7-81D0-BC2F6403A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5B778-5A00-43EA-AA51-214BD02C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C84A-0F9D-4C3B-BC4C-422B593AE2AB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A0075-042E-4D72-A900-00291A6A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118AF-6C8A-4CD2-9652-DE8153C5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AAE-C85D-4EEB-8375-ECB9CF680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81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B94A-97C9-40B2-A115-2B31C938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8AEDC-7AC5-4678-9717-4EDFD398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C84A-0F9D-4C3B-BC4C-422B593AE2AB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0E7DC-5154-40A3-9A9C-305CD6BF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76FD4-D236-406E-91A7-1EF0A95D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AAE-C85D-4EEB-8375-ECB9CF680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99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C1206-CDA3-4B88-B276-C2198800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C84A-0F9D-4C3B-BC4C-422B593AE2AB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97BF3-BF9B-4587-8E22-36A567CC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58416-E8C3-41C6-A1CA-9E9B1F98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AAE-C85D-4EEB-8375-ECB9CF680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4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30A5-F402-4BA4-8709-E99609C2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3A728-55BD-4142-A317-357FF056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263A8-CF50-4043-A366-9C2FDADAA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4B81C-EEB8-42C2-A86C-60E01FAF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C84A-0F9D-4C3B-BC4C-422B593AE2AB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D42B2-E3D4-4019-8ACA-12444579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F47FE-2CC5-4F78-B137-AD6C60CB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AAE-C85D-4EEB-8375-ECB9CF680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33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452A-F4CC-4A42-86F3-1ECD2489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2AF25-4AFC-4C87-9836-35147727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CFABF-5711-46BA-A8AA-CD17AAC6E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7A779-256F-4949-AF71-B41F53A0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C84A-0F9D-4C3B-BC4C-422B593AE2AB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FA2D8-CD91-49FF-A5A3-10DEBDB7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7C292-0F0F-4081-9545-48A4A3FF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AAE-C85D-4EEB-8375-ECB9CF680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16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00040-6DB3-4EE4-89EE-0F15C447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755A7-E365-4807-8BDD-24637B2D8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DB40E-2744-44E4-AA66-F0134EF58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C84A-0F9D-4C3B-BC4C-422B593AE2AB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940F1-114A-44AB-86F3-E3D36386C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5923F-916C-4B88-83EA-EB733B84E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D5AAE-C85D-4EEB-8375-ECB9CF680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39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C8CC210C-6704-46D1-87D9-3C32A8E6CCF6}"/>
              </a:ext>
            </a:extLst>
          </p:cNvPr>
          <p:cNvSpPr/>
          <p:nvPr/>
        </p:nvSpPr>
        <p:spPr>
          <a:xfrm>
            <a:off x="982980" y="124162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1F828D-70A7-4A86-B13E-FC8DE871EEC0}"/>
              </a:ext>
            </a:extLst>
          </p:cNvPr>
          <p:cNvSpPr/>
          <p:nvPr/>
        </p:nvSpPr>
        <p:spPr>
          <a:xfrm>
            <a:off x="1014566" y="125813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311605-84B4-4684-99E1-93460DE90231}"/>
              </a:ext>
            </a:extLst>
          </p:cNvPr>
          <p:cNvSpPr/>
          <p:nvPr/>
        </p:nvSpPr>
        <p:spPr>
          <a:xfrm>
            <a:off x="1024116" y="122213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EF2A0C-0A85-40E2-8675-245B6399248A}"/>
              </a:ext>
            </a:extLst>
          </p:cNvPr>
          <p:cNvSpPr/>
          <p:nvPr/>
        </p:nvSpPr>
        <p:spPr>
          <a:xfrm>
            <a:off x="1051037" y="124987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2AE056-14B4-4D47-BF69-C008190D81B9}"/>
              </a:ext>
            </a:extLst>
          </p:cNvPr>
          <p:cNvSpPr/>
          <p:nvPr/>
        </p:nvSpPr>
        <p:spPr>
          <a:xfrm>
            <a:off x="985548" y="128438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39B9FE-A1CE-4AF6-BA5B-EC5F8BA1CF1E}"/>
              </a:ext>
            </a:extLst>
          </p:cNvPr>
          <p:cNvSpPr/>
          <p:nvPr/>
        </p:nvSpPr>
        <p:spPr>
          <a:xfrm>
            <a:off x="1021548" y="129709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B5F40BC-0BD0-407E-9007-76C9F13AE8BF}"/>
              </a:ext>
            </a:extLst>
          </p:cNvPr>
          <p:cNvSpPr/>
          <p:nvPr/>
        </p:nvSpPr>
        <p:spPr>
          <a:xfrm>
            <a:off x="1048277" y="128884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EBBFFC8-6317-4938-B1A7-00E550B49EEB}"/>
              </a:ext>
            </a:extLst>
          </p:cNvPr>
          <p:cNvSpPr/>
          <p:nvPr/>
        </p:nvSpPr>
        <p:spPr>
          <a:xfrm>
            <a:off x="1075006" y="126787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79D516-A670-4360-BBE5-5666142A36A6}"/>
              </a:ext>
            </a:extLst>
          </p:cNvPr>
          <p:cNvSpPr/>
          <p:nvPr/>
        </p:nvSpPr>
        <p:spPr>
          <a:xfrm>
            <a:off x="1082623" y="123748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C8D0BAA-54B0-4D4E-BD88-E01D97680AC7}"/>
              </a:ext>
            </a:extLst>
          </p:cNvPr>
          <p:cNvSpPr/>
          <p:nvPr/>
        </p:nvSpPr>
        <p:spPr>
          <a:xfrm>
            <a:off x="986819" y="132038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7E85D1-7766-4ECA-92DF-1038F615EA0C}"/>
              </a:ext>
            </a:extLst>
          </p:cNvPr>
          <p:cNvSpPr/>
          <p:nvPr/>
        </p:nvSpPr>
        <p:spPr>
          <a:xfrm>
            <a:off x="1018405" y="133689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7BA0BC0-2E66-430F-8FC5-8AE5CA64A27C}"/>
              </a:ext>
            </a:extLst>
          </p:cNvPr>
          <p:cNvSpPr/>
          <p:nvPr/>
        </p:nvSpPr>
        <p:spPr>
          <a:xfrm>
            <a:off x="1055695" y="140064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3EE4596-32BF-4FC9-9E54-4A202E68016F}"/>
              </a:ext>
            </a:extLst>
          </p:cNvPr>
          <p:cNvSpPr/>
          <p:nvPr/>
        </p:nvSpPr>
        <p:spPr>
          <a:xfrm>
            <a:off x="1054876" y="132864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A94232-6051-433D-892F-17716F3D8BE6}"/>
              </a:ext>
            </a:extLst>
          </p:cNvPr>
          <p:cNvSpPr/>
          <p:nvPr/>
        </p:nvSpPr>
        <p:spPr>
          <a:xfrm>
            <a:off x="989387" y="136315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FAE5A4C-0F8F-410C-9F96-1E61A8A9237E}"/>
              </a:ext>
            </a:extLst>
          </p:cNvPr>
          <p:cNvSpPr/>
          <p:nvPr/>
        </p:nvSpPr>
        <p:spPr>
          <a:xfrm>
            <a:off x="1025387" y="137586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934DAA-29CD-48E0-AA89-7D4D2C7810B0}"/>
              </a:ext>
            </a:extLst>
          </p:cNvPr>
          <p:cNvSpPr/>
          <p:nvPr/>
        </p:nvSpPr>
        <p:spPr>
          <a:xfrm>
            <a:off x="1052116" y="136760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348416-81B9-454B-8C0D-5E3DCED7C78B}"/>
              </a:ext>
            </a:extLst>
          </p:cNvPr>
          <p:cNvSpPr/>
          <p:nvPr/>
        </p:nvSpPr>
        <p:spPr>
          <a:xfrm>
            <a:off x="1187674" y="127186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2BCC03F-7345-4AB9-A652-CEA22811E659}"/>
              </a:ext>
            </a:extLst>
          </p:cNvPr>
          <p:cNvSpPr/>
          <p:nvPr/>
        </p:nvSpPr>
        <p:spPr>
          <a:xfrm>
            <a:off x="1086462" y="131625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4840B29-603F-4033-947E-5188A5419575}"/>
              </a:ext>
            </a:extLst>
          </p:cNvPr>
          <p:cNvSpPr/>
          <p:nvPr/>
        </p:nvSpPr>
        <p:spPr>
          <a:xfrm>
            <a:off x="1083226" y="135487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8B1A4BD-C2FB-42B6-83C9-5552E8E2BBB0}"/>
              </a:ext>
            </a:extLst>
          </p:cNvPr>
          <p:cNvSpPr/>
          <p:nvPr/>
        </p:nvSpPr>
        <p:spPr>
          <a:xfrm>
            <a:off x="1114812" y="137138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E1509F1-A253-40F9-A802-20A5CC1EE141}"/>
              </a:ext>
            </a:extLst>
          </p:cNvPr>
          <p:cNvSpPr/>
          <p:nvPr/>
        </p:nvSpPr>
        <p:spPr>
          <a:xfrm>
            <a:off x="1124362" y="133538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2C4C090-34FA-4B02-BB7F-9FAF64B47F57}"/>
              </a:ext>
            </a:extLst>
          </p:cNvPr>
          <p:cNvSpPr/>
          <p:nvPr/>
        </p:nvSpPr>
        <p:spPr>
          <a:xfrm>
            <a:off x="1151283" y="136313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5D1CF6-8C10-4553-A2C4-242AFED2C260}"/>
              </a:ext>
            </a:extLst>
          </p:cNvPr>
          <p:cNvSpPr/>
          <p:nvPr/>
        </p:nvSpPr>
        <p:spPr>
          <a:xfrm>
            <a:off x="1085794" y="139764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06C46C-0732-4523-9501-C0513EB5CCE1}"/>
              </a:ext>
            </a:extLst>
          </p:cNvPr>
          <p:cNvSpPr/>
          <p:nvPr/>
        </p:nvSpPr>
        <p:spPr>
          <a:xfrm>
            <a:off x="1121794" y="141035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6829EB7-995A-4B94-8604-1FAA3B66909E}"/>
              </a:ext>
            </a:extLst>
          </p:cNvPr>
          <p:cNvSpPr/>
          <p:nvPr/>
        </p:nvSpPr>
        <p:spPr>
          <a:xfrm>
            <a:off x="1100623" y="148201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6EAC38-E7A9-4C8E-A2C0-2FE59B436262}"/>
              </a:ext>
            </a:extLst>
          </p:cNvPr>
          <p:cNvSpPr/>
          <p:nvPr/>
        </p:nvSpPr>
        <p:spPr>
          <a:xfrm>
            <a:off x="1175252" y="138113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E83CA7-6BCB-4679-BB25-F3563AA576A8}"/>
              </a:ext>
            </a:extLst>
          </p:cNvPr>
          <p:cNvSpPr/>
          <p:nvPr/>
        </p:nvSpPr>
        <p:spPr>
          <a:xfrm>
            <a:off x="1182869" y="135074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562C9FC-6E6D-457F-8994-B5753F7A8CE8}"/>
              </a:ext>
            </a:extLst>
          </p:cNvPr>
          <p:cNvSpPr/>
          <p:nvPr/>
        </p:nvSpPr>
        <p:spPr>
          <a:xfrm>
            <a:off x="1093609" y="124465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6C82799-C735-4E75-98F4-E85518B9FA3F}"/>
              </a:ext>
            </a:extLst>
          </p:cNvPr>
          <p:cNvSpPr/>
          <p:nvPr/>
        </p:nvSpPr>
        <p:spPr>
          <a:xfrm>
            <a:off x="1125195" y="126116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65394BD-2B6A-4FD9-8F64-AFAD88188814}"/>
              </a:ext>
            </a:extLst>
          </p:cNvPr>
          <p:cNvSpPr/>
          <p:nvPr/>
        </p:nvSpPr>
        <p:spPr>
          <a:xfrm>
            <a:off x="1134745" y="122516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6EC7767-C9EB-452C-9C1F-E4D8F4821323}"/>
              </a:ext>
            </a:extLst>
          </p:cNvPr>
          <p:cNvSpPr/>
          <p:nvPr/>
        </p:nvSpPr>
        <p:spPr>
          <a:xfrm>
            <a:off x="1161666" y="125290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51597F6-7559-438C-BD23-36131EB477EC}"/>
              </a:ext>
            </a:extLst>
          </p:cNvPr>
          <p:cNvSpPr/>
          <p:nvPr/>
        </p:nvSpPr>
        <p:spPr>
          <a:xfrm>
            <a:off x="1096177" y="128741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534A60A-3BC9-409C-BDEB-241245866AB9}"/>
              </a:ext>
            </a:extLst>
          </p:cNvPr>
          <p:cNvSpPr/>
          <p:nvPr/>
        </p:nvSpPr>
        <p:spPr>
          <a:xfrm>
            <a:off x="1132177" y="130013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D4859D4-095B-4697-8703-C877FCFF1811}"/>
              </a:ext>
            </a:extLst>
          </p:cNvPr>
          <p:cNvSpPr/>
          <p:nvPr/>
        </p:nvSpPr>
        <p:spPr>
          <a:xfrm>
            <a:off x="1158906" y="129187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A2F640A-4822-4D0C-98FB-EF3EC699F443}"/>
              </a:ext>
            </a:extLst>
          </p:cNvPr>
          <p:cNvSpPr/>
          <p:nvPr/>
        </p:nvSpPr>
        <p:spPr>
          <a:xfrm>
            <a:off x="1185635" y="127090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AB89A95-07EB-47BF-9571-2C1D6E05FFAB}"/>
              </a:ext>
            </a:extLst>
          </p:cNvPr>
          <p:cNvSpPr/>
          <p:nvPr/>
        </p:nvSpPr>
        <p:spPr>
          <a:xfrm>
            <a:off x="1193252" y="124052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EDBE0D2-2727-4E5D-8E22-9ECFFE6B0B77}"/>
              </a:ext>
            </a:extLst>
          </p:cNvPr>
          <p:cNvSpPr/>
          <p:nvPr/>
        </p:nvSpPr>
        <p:spPr>
          <a:xfrm>
            <a:off x="1159792" y="128713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93A0FF6-2B3B-4CDA-BD2F-82408513E631}"/>
              </a:ext>
            </a:extLst>
          </p:cNvPr>
          <p:cNvSpPr/>
          <p:nvPr/>
        </p:nvSpPr>
        <p:spPr>
          <a:xfrm>
            <a:off x="1157032" y="132610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C2A2196-E04A-4047-A5BC-6F1B206DD203}"/>
              </a:ext>
            </a:extLst>
          </p:cNvPr>
          <p:cNvSpPr/>
          <p:nvPr/>
        </p:nvSpPr>
        <p:spPr>
          <a:xfrm>
            <a:off x="1188142" y="131337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72DDE2-67B9-439C-9ED7-F56E9E61D04B}"/>
              </a:ext>
            </a:extLst>
          </p:cNvPr>
          <p:cNvSpPr/>
          <p:nvPr/>
        </p:nvSpPr>
        <p:spPr>
          <a:xfrm>
            <a:off x="1219728" y="132988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4DC37FE-AB93-4C20-B7CB-E283FEE4422E}"/>
              </a:ext>
            </a:extLst>
          </p:cNvPr>
          <p:cNvSpPr/>
          <p:nvPr/>
        </p:nvSpPr>
        <p:spPr>
          <a:xfrm>
            <a:off x="1229278" y="129388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6D489AE-BE05-4E7A-A61D-A8478E0024D1}"/>
              </a:ext>
            </a:extLst>
          </p:cNvPr>
          <p:cNvSpPr/>
          <p:nvPr/>
        </p:nvSpPr>
        <p:spPr>
          <a:xfrm>
            <a:off x="1256199" y="132163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6A6A1CF-9C20-4A89-AD94-94C51170D8BB}"/>
              </a:ext>
            </a:extLst>
          </p:cNvPr>
          <p:cNvSpPr/>
          <p:nvPr/>
        </p:nvSpPr>
        <p:spPr>
          <a:xfrm>
            <a:off x="1190710" y="135614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7BDE02-A2CE-4F3E-B647-D7493D56F5AA}"/>
              </a:ext>
            </a:extLst>
          </p:cNvPr>
          <p:cNvSpPr/>
          <p:nvPr/>
        </p:nvSpPr>
        <p:spPr>
          <a:xfrm>
            <a:off x="1226710" y="136885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53BD77D-97DF-4B46-ABA2-FF140F3BEDC8}"/>
              </a:ext>
            </a:extLst>
          </p:cNvPr>
          <p:cNvSpPr/>
          <p:nvPr/>
        </p:nvSpPr>
        <p:spPr>
          <a:xfrm>
            <a:off x="1280168" y="133963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18C5CA6-EB19-495A-A317-D30DFDFA5657}"/>
              </a:ext>
            </a:extLst>
          </p:cNvPr>
          <p:cNvSpPr/>
          <p:nvPr/>
        </p:nvSpPr>
        <p:spPr>
          <a:xfrm>
            <a:off x="1287785" y="130924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142CC5B-FB63-46B1-B80A-AD0C0AF9BCFC}"/>
              </a:ext>
            </a:extLst>
          </p:cNvPr>
          <p:cNvSpPr/>
          <p:nvPr/>
        </p:nvSpPr>
        <p:spPr>
          <a:xfrm>
            <a:off x="1135380" y="139402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751BC1F-C454-4B06-86AC-DBE003C39A57}"/>
              </a:ext>
            </a:extLst>
          </p:cNvPr>
          <p:cNvSpPr/>
          <p:nvPr/>
        </p:nvSpPr>
        <p:spPr>
          <a:xfrm>
            <a:off x="1166966" y="141053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B30BDDE-292E-472B-BBB2-8622904075EA}"/>
              </a:ext>
            </a:extLst>
          </p:cNvPr>
          <p:cNvSpPr/>
          <p:nvPr/>
        </p:nvSpPr>
        <p:spPr>
          <a:xfrm>
            <a:off x="1176516" y="137453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ADD5D-2436-466E-B6CF-05082F9F1409}"/>
              </a:ext>
            </a:extLst>
          </p:cNvPr>
          <p:cNvSpPr/>
          <p:nvPr/>
        </p:nvSpPr>
        <p:spPr>
          <a:xfrm>
            <a:off x="1203437" y="140227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9D29D4D-928F-443F-B0F7-DA446E4A6183}"/>
              </a:ext>
            </a:extLst>
          </p:cNvPr>
          <p:cNvSpPr/>
          <p:nvPr/>
        </p:nvSpPr>
        <p:spPr>
          <a:xfrm>
            <a:off x="1137948" y="143678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0408C2B-6325-4C28-9F7D-67D866CA6503}"/>
              </a:ext>
            </a:extLst>
          </p:cNvPr>
          <p:cNvSpPr/>
          <p:nvPr/>
        </p:nvSpPr>
        <p:spPr>
          <a:xfrm>
            <a:off x="1173948" y="144949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7842BFE-EB6F-4780-987F-55B05AB837E3}"/>
              </a:ext>
            </a:extLst>
          </p:cNvPr>
          <p:cNvSpPr/>
          <p:nvPr/>
        </p:nvSpPr>
        <p:spPr>
          <a:xfrm>
            <a:off x="1200677" y="144124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2586F35-078F-46FF-BE2E-151C124C7A8E}"/>
              </a:ext>
            </a:extLst>
          </p:cNvPr>
          <p:cNvSpPr/>
          <p:nvPr/>
        </p:nvSpPr>
        <p:spPr>
          <a:xfrm>
            <a:off x="1227406" y="142027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769F939-F523-4E8E-A5C0-A4E0A0317CC1}"/>
              </a:ext>
            </a:extLst>
          </p:cNvPr>
          <p:cNvSpPr/>
          <p:nvPr/>
        </p:nvSpPr>
        <p:spPr>
          <a:xfrm>
            <a:off x="1235023" y="138988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401D789-17C8-4337-9D9F-FB8B3654E61F}"/>
              </a:ext>
            </a:extLst>
          </p:cNvPr>
          <p:cNvSpPr/>
          <p:nvPr/>
        </p:nvSpPr>
        <p:spPr>
          <a:xfrm>
            <a:off x="1139219" y="147278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E381472-83CC-481D-9010-C3A5D23A812C}"/>
              </a:ext>
            </a:extLst>
          </p:cNvPr>
          <p:cNvSpPr/>
          <p:nvPr/>
        </p:nvSpPr>
        <p:spPr>
          <a:xfrm>
            <a:off x="1170805" y="148929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01848BC-57EF-4D63-BAAA-002931AB0FCB}"/>
              </a:ext>
            </a:extLst>
          </p:cNvPr>
          <p:cNvSpPr/>
          <p:nvPr/>
        </p:nvSpPr>
        <p:spPr>
          <a:xfrm>
            <a:off x="1180355" y="145329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420E87-E5F7-4C1F-97EC-194A121F957F}"/>
              </a:ext>
            </a:extLst>
          </p:cNvPr>
          <p:cNvSpPr/>
          <p:nvPr/>
        </p:nvSpPr>
        <p:spPr>
          <a:xfrm>
            <a:off x="1207276" y="148104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92FD35F-F198-426C-B95F-CC09DAECAD59}"/>
              </a:ext>
            </a:extLst>
          </p:cNvPr>
          <p:cNvSpPr/>
          <p:nvPr/>
        </p:nvSpPr>
        <p:spPr>
          <a:xfrm>
            <a:off x="1141787" y="151555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943CE79-381F-40E1-B229-870997B4E641}"/>
              </a:ext>
            </a:extLst>
          </p:cNvPr>
          <p:cNvSpPr/>
          <p:nvPr/>
        </p:nvSpPr>
        <p:spPr>
          <a:xfrm>
            <a:off x="1177787" y="152826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64CDAEC-4931-4FA7-81E4-07A4567CD60A}"/>
              </a:ext>
            </a:extLst>
          </p:cNvPr>
          <p:cNvSpPr/>
          <p:nvPr/>
        </p:nvSpPr>
        <p:spPr>
          <a:xfrm>
            <a:off x="1204516" y="152000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6E1B650-9434-49E8-B6B8-84E326F46DE8}"/>
              </a:ext>
            </a:extLst>
          </p:cNvPr>
          <p:cNvSpPr/>
          <p:nvPr/>
        </p:nvSpPr>
        <p:spPr>
          <a:xfrm>
            <a:off x="1351773" y="143118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81CAF1A-D349-4CC6-87C3-A0478FADDE2E}"/>
              </a:ext>
            </a:extLst>
          </p:cNvPr>
          <p:cNvSpPr/>
          <p:nvPr/>
        </p:nvSpPr>
        <p:spPr>
          <a:xfrm>
            <a:off x="1238862" y="146865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60FA18F-15A7-4FB2-A105-B4B0E75949F1}"/>
              </a:ext>
            </a:extLst>
          </p:cNvPr>
          <p:cNvSpPr/>
          <p:nvPr/>
        </p:nvSpPr>
        <p:spPr>
          <a:xfrm>
            <a:off x="1235626" y="150727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A0BBD3C-04D8-4FFE-A7B3-BA3D38AA3ABF}"/>
              </a:ext>
            </a:extLst>
          </p:cNvPr>
          <p:cNvSpPr/>
          <p:nvPr/>
        </p:nvSpPr>
        <p:spPr>
          <a:xfrm>
            <a:off x="1267212" y="152378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3A4A632-F09E-4B27-84DF-61E0A28741DB}"/>
              </a:ext>
            </a:extLst>
          </p:cNvPr>
          <p:cNvSpPr/>
          <p:nvPr/>
        </p:nvSpPr>
        <p:spPr>
          <a:xfrm>
            <a:off x="1276762" y="148778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B8D29C0-1340-4A8C-A7B1-C2D432DEA1BA}"/>
              </a:ext>
            </a:extLst>
          </p:cNvPr>
          <p:cNvSpPr/>
          <p:nvPr/>
        </p:nvSpPr>
        <p:spPr>
          <a:xfrm>
            <a:off x="1303683" y="151553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2C0121B-EE9F-48F5-8AAE-83E88D9D3935}"/>
              </a:ext>
            </a:extLst>
          </p:cNvPr>
          <p:cNvSpPr/>
          <p:nvPr/>
        </p:nvSpPr>
        <p:spPr>
          <a:xfrm>
            <a:off x="1238194" y="155004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04FBC34-D329-4E39-B1B5-A3A74A622B3B}"/>
              </a:ext>
            </a:extLst>
          </p:cNvPr>
          <p:cNvSpPr/>
          <p:nvPr/>
        </p:nvSpPr>
        <p:spPr>
          <a:xfrm>
            <a:off x="1274194" y="156275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BBD96F9-54EC-4EA9-8C05-C83EFAA6E097}"/>
              </a:ext>
            </a:extLst>
          </p:cNvPr>
          <p:cNvSpPr/>
          <p:nvPr/>
        </p:nvSpPr>
        <p:spPr>
          <a:xfrm>
            <a:off x="1327652" y="153353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CA6C651-38CB-4722-AA03-838801CC1D8D}"/>
              </a:ext>
            </a:extLst>
          </p:cNvPr>
          <p:cNvSpPr/>
          <p:nvPr/>
        </p:nvSpPr>
        <p:spPr>
          <a:xfrm>
            <a:off x="1335269" y="150314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BA78B4D-4B11-4CC2-B4FA-4681713EA199}"/>
              </a:ext>
            </a:extLst>
          </p:cNvPr>
          <p:cNvSpPr/>
          <p:nvPr/>
        </p:nvSpPr>
        <p:spPr>
          <a:xfrm>
            <a:off x="1246009" y="139705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3396729-6CA5-4102-B56B-AA0F2947E041}"/>
              </a:ext>
            </a:extLst>
          </p:cNvPr>
          <p:cNvSpPr/>
          <p:nvPr/>
        </p:nvSpPr>
        <p:spPr>
          <a:xfrm>
            <a:off x="1277595" y="141356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B0A93CC-7302-4BC3-BE7F-D4E51B58EBCA}"/>
              </a:ext>
            </a:extLst>
          </p:cNvPr>
          <p:cNvSpPr/>
          <p:nvPr/>
        </p:nvSpPr>
        <p:spPr>
          <a:xfrm>
            <a:off x="1287145" y="137756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A967E77-FC1C-470B-93A5-00E93347AEEC}"/>
              </a:ext>
            </a:extLst>
          </p:cNvPr>
          <p:cNvSpPr/>
          <p:nvPr/>
        </p:nvSpPr>
        <p:spPr>
          <a:xfrm>
            <a:off x="1325765" y="141222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EEB8C63-8B8D-4A9B-A8B4-611410458C97}"/>
              </a:ext>
            </a:extLst>
          </p:cNvPr>
          <p:cNvSpPr/>
          <p:nvPr/>
        </p:nvSpPr>
        <p:spPr>
          <a:xfrm>
            <a:off x="1248577" y="143981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13D296A-96C4-4534-8FC5-A1BCFEEFCDEB}"/>
              </a:ext>
            </a:extLst>
          </p:cNvPr>
          <p:cNvSpPr/>
          <p:nvPr/>
        </p:nvSpPr>
        <p:spPr>
          <a:xfrm>
            <a:off x="1284577" y="145253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3B2E28-2643-41C3-A177-AABDD9A56A27}"/>
              </a:ext>
            </a:extLst>
          </p:cNvPr>
          <p:cNvSpPr/>
          <p:nvPr/>
        </p:nvSpPr>
        <p:spPr>
          <a:xfrm>
            <a:off x="1311306" y="144427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D6FCF3B-EA83-4AD0-8CDE-008DB0F00F53}"/>
              </a:ext>
            </a:extLst>
          </p:cNvPr>
          <p:cNvSpPr/>
          <p:nvPr/>
        </p:nvSpPr>
        <p:spPr>
          <a:xfrm>
            <a:off x="1349734" y="143022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8105CC2-488B-4D23-A20E-9E645D68A90B}"/>
              </a:ext>
            </a:extLst>
          </p:cNvPr>
          <p:cNvSpPr/>
          <p:nvPr/>
        </p:nvSpPr>
        <p:spPr>
          <a:xfrm>
            <a:off x="1357351" y="139984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C90C996-2E20-4DD7-B32D-EBFA7FA984D4}"/>
              </a:ext>
            </a:extLst>
          </p:cNvPr>
          <p:cNvSpPr/>
          <p:nvPr/>
        </p:nvSpPr>
        <p:spPr>
          <a:xfrm>
            <a:off x="1323891" y="144645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A8BF7BE-94E0-467A-BFC7-35488C084DD1}"/>
              </a:ext>
            </a:extLst>
          </p:cNvPr>
          <p:cNvSpPr/>
          <p:nvPr/>
        </p:nvSpPr>
        <p:spPr>
          <a:xfrm>
            <a:off x="1309432" y="147850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08260B8-F28D-4A2D-A41A-A30B67CF3BA3}"/>
              </a:ext>
            </a:extLst>
          </p:cNvPr>
          <p:cNvSpPr/>
          <p:nvPr/>
        </p:nvSpPr>
        <p:spPr>
          <a:xfrm>
            <a:off x="1340542" y="146577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D7AC2D7-0716-49A9-91AE-F97B612AE9E5}"/>
              </a:ext>
            </a:extLst>
          </p:cNvPr>
          <p:cNvSpPr/>
          <p:nvPr/>
        </p:nvSpPr>
        <p:spPr>
          <a:xfrm>
            <a:off x="1372128" y="148228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851AA85-C7D9-462B-97BE-15184702DA01}"/>
              </a:ext>
            </a:extLst>
          </p:cNvPr>
          <p:cNvSpPr/>
          <p:nvPr/>
        </p:nvSpPr>
        <p:spPr>
          <a:xfrm>
            <a:off x="1381678" y="144628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527CF25-A46C-412B-BE5E-D8D13C7AD2B0}"/>
              </a:ext>
            </a:extLst>
          </p:cNvPr>
          <p:cNvSpPr/>
          <p:nvPr/>
        </p:nvSpPr>
        <p:spPr>
          <a:xfrm>
            <a:off x="1408599" y="147403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0085A16-D471-467C-A854-6B3E1F6F9ACD}"/>
              </a:ext>
            </a:extLst>
          </p:cNvPr>
          <p:cNvSpPr/>
          <p:nvPr/>
        </p:nvSpPr>
        <p:spPr>
          <a:xfrm>
            <a:off x="1343110" y="150854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9B283BF-01D9-470E-8551-BD490239F30A}"/>
              </a:ext>
            </a:extLst>
          </p:cNvPr>
          <p:cNvSpPr/>
          <p:nvPr/>
        </p:nvSpPr>
        <p:spPr>
          <a:xfrm>
            <a:off x="1379110" y="152125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2ED3030-EC6F-4A66-9816-B21CE556B0A8}"/>
              </a:ext>
            </a:extLst>
          </p:cNvPr>
          <p:cNvSpPr/>
          <p:nvPr/>
        </p:nvSpPr>
        <p:spPr>
          <a:xfrm>
            <a:off x="1432568" y="149203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4E03231-F4C6-422C-97E7-E18A9FB0606F}"/>
              </a:ext>
            </a:extLst>
          </p:cNvPr>
          <p:cNvSpPr/>
          <p:nvPr/>
        </p:nvSpPr>
        <p:spPr>
          <a:xfrm>
            <a:off x="1440185" y="146164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72F800A-8943-4026-BC43-19495EDD2B4E}"/>
              </a:ext>
            </a:extLst>
          </p:cNvPr>
          <p:cNvSpPr/>
          <p:nvPr/>
        </p:nvSpPr>
        <p:spPr>
          <a:xfrm>
            <a:off x="1287780" y="154642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F0050B8-897C-499B-A35C-4441CA4F6B78}"/>
              </a:ext>
            </a:extLst>
          </p:cNvPr>
          <p:cNvSpPr/>
          <p:nvPr/>
        </p:nvSpPr>
        <p:spPr>
          <a:xfrm>
            <a:off x="1319366" y="156293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5B0DA59-637B-4503-BF01-97F6BE866281}"/>
              </a:ext>
            </a:extLst>
          </p:cNvPr>
          <p:cNvSpPr/>
          <p:nvPr/>
        </p:nvSpPr>
        <p:spPr>
          <a:xfrm>
            <a:off x="1328916" y="152693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B4B093D-DED1-494E-8926-157E82239BAA}"/>
              </a:ext>
            </a:extLst>
          </p:cNvPr>
          <p:cNvSpPr/>
          <p:nvPr/>
        </p:nvSpPr>
        <p:spPr>
          <a:xfrm>
            <a:off x="1355837" y="155467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6694209-62B1-48D1-B862-A984CA98E6C8}"/>
              </a:ext>
            </a:extLst>
          </p:cNvPr>
          <p:cNvSpPr/>
          <p:nvPr/>
        </p:nvSpPr>
        <p:spPr>
          <a:xfrm>
            <a:off x="1290348" y="158918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C264FE8-FD60-427C-9A2F-918A7EE2C49C}"/>
              </a:ext>
            </a:extLst>
          </p:cNvPr>
          <p:cNvSpPr/>
          <p:nvPr/>
        </p:nvSpPr>
        <p:spPr>
          <a:xfrm>
            <a:off x="1326348" y="160189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637F391-0783-4EE7-8CF2-ACB951CC2CF3}"/>
              </a:ext>
            </a:extLst>
          </p:cNvPr>
          <p:cNvSpPr/>
          <p:nvPr/>
        </p:nvSpPr>
        <p:spPr>
          <a:xfrm>
            <a:off x="1353077" y="159364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41C450F-2913-46BB-9B7B-3C7784B34E04}"/>
              </a:ext>
            </a:extLst>
          </p:cNvPr>
          <p:cNvSpPr/>
          <p:nvPr/>
        </p:nvSpPr>
        <p:spPr>
          <a:xfrm>
            <a:off x="1379806" y="157267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A368C7B-7C30-4D75-8441-724913604A97}"/>
              </a:ext>
            </a:extLst>
          </p:cNvPr>
          <p:cNvSpPr/>
          <p:nvPr/>
        </p:nvSpPr>
        <p:spPr>
          <a:xfrm>
            <a:off x="1387423" y="154228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B21E70C-C750-44CC-8818-F7061610920C}"/>
              </a:ext>
            </a:extLst>
          </p:cNvPr>
          <p:cNvSpPr/>
          <p:nvPr/>
        </p:nvSpPr>
        <p:spPr>
          <a:xfrm>
            <a:off x="1291619" y="162518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F4BA4246-BC24-40F6-87FD-35802D5CF074}"/>
              </a:ext>
            </a:extLst>
          </p:cNvPr>
          <p:cNvSpPr/>
          <p:nvPr/>
        </p:nvSpPr>
        <p:spPr>
          <a:xfrm>
            <a:off x="1323205" y="164169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DF60D1E-834B-4EDA-8F34-434459649F2B}"/>
              </a:ext>
            </a:extLst>
          </p:cNvPr>
          <p:cNvSpPr/>
          <p:nvPr/>
        </p:nvSpPr>
        <p:spPr>
          <a:xfrm>
            <a:off x="1332755" y="160569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285EC7C-8C16-4203-A410-B94ABBD8C341}"/>
              </a:ext>
            </a:extLst>
          </p:cNvPr>
          <p:cNvSpPr/>
          <p:nvPr/>
        </p:nvSpPr>
        <p:spPr>
          <a:xfrm>
            <a:off x="1359676" y="163344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44097E6-C2B7-4F79-84DF-14713674DCEF}"/>
              </a:ext>
            </a:extLst>
          </p:cNvPr>
          <p:cNvSpPr/>
          <p:nvPr/>
        </p:nvSpPr>
        <p:spPr>
          <a:xfrm>
            <a:off x="1294187" y="166795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E968EBD-7836-4D8E-85CD-02FC8D183D96}"/>
              </a:ext>
            </a:extLst>
          </p:cNvPr>
          <p:cNvSpPr/>
          <p:nvPr/>
        </p:nvSpPr>
        <p:spPr>
          <a:xfrm>
            <a:off x="1330187" y="168066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5B0B20E-8182-4E95-ABD3-CA1618002AAD}"/>
              </a:ext>
            </a:extLst>
          </p:cNvPr>
          <p:cNvSpPr/>
          <p:nvPr/>
        </p:nvSpPr>
        <p:spPr>
          <a:xfrm>
            <a:off x="1356916" y="167240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A68930A-8932-4A33-BEC2-699A95B891C4}"/>
              </a:ext>
            </a:extLst>
          </p:cNvPr>
          <p:cNvSpPr/>
          <p:nvPr/>
        </p:nvSpPr>
        <p:spPr>
          <a:xfrm rot="2132986">
            <a:off x="1544013" y="144987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FE3D1D9-0127-453A-A14F-249752579AAE}"/>
              </a:ext>
            </a:extLst>
          </p:cNvPr>
          <p:cNvSpPr/>
          <p:nvPr/>
        </p:nvSpPr>
        <p:spPr>
          <a:xfrm rot="2132986">
            <a:off x="1442801" y="149426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BC44A02-11AF-42C7-BCF7-A2F7341B8A4B}"/>
              </a:ext>
            </a:extLst>
          </p:cNvPr>
          <p:cNvSpPr/>
          <p:nvPr/>
        </p:nvSpPr>
        <p:spPr>
          <a:xfrm>
            <a:off x="1388026" y="165967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73932E0-AD0C-44A4-AE7B-BD357CE1A985}"/>
              </a:ext>
            </a:extLst>
          </p:cNvPr>
          <p:cNvSpPr/>
          <p:nvPr/>
        </p:nvSpPr>
        <p:spPr>
          <a:xfrm rot="2132986">
            <a:off x="1471151" y="154939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CF68143-CBCD-48C9-BB99-DC6DAB46ED79}"/>
              </a:ext>
            </a:extLst>
          </p:cNvPr>
          <p:cNvSpPr/>
          <p:nvPr/>
        </p:nvSpPr>
        <p:spPr>
          <a:xfrm rot="2132986">
            <a:off x="1480701" y="151339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21E7553-1165-4362-9A9A-6C8E2F6EF4F5}"/>
              </a:ext>
            </a:extLst>
          </p:cNvPr>
          <p:cNvSpPr/>
          <p:nvPr/>
        </p:nvSpPr>
        <p:spPr>
          <a:xfrm rot="2132986">
            <a:off x="1507622" y="154114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BECF6EF4-22E9-4610-B606-F2FC876C5097}"/>
              </a:ext>
            </a:extLst>
          </p:cNvPr>
          <p:cNvSpPr/>
          <p:nvPr/>
        </p:nvSpPr>
        <p:spPr>
          <a:xfrm rot="2132986">
            <a:off x="1442133" y="157565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F8AA81E-4EC6-461E-A3E1-1F361ACE0388}"/>
              </a:ext>
            </a:extLst>
          </p:cNvPr>
          <p:cNvSpPr/>
          <p:nvPr/>
        </p:nvSpPr>
        <p:spPr>
          <a:xfrm rot="2132986">
            <a:off x="1478133" y="158836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449576B-9F9F-4EE0-B6BB-D24E014F5781}"/>
              </a:ext>
            </a:extLst>
          </p:cNvPr>
          <p:cNvSpPr/>
          <p:nvPr/>
        </p:nvSpPr>
        <p:spPr>
          <a:xfrm rot="2132986">
            <a:off x="1531591" y="155914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A0B9B4C0-6FA3-4FC9-BB3F-6618EA03D546}"/>
              </a:ext>
            </a:extLst>
          </p:cNvPr>
          <p:cNvSpPr/>
          <p:nvPr/>
        </p:nvSpPr>
        <p:spPr>
          <a:xfrm rot="2132986">
            <a:off x="1539208" y="152875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763FC45-8BE3-4F36-96FC-CDA72F64B684}"/>
              </a:ext>
            </a:extLst>
          </p:cNvPr>
          <p:cNvSpPr/>
          <p:nvPr/>
        </p:nvSpPr>
        <p:spPr>
          <a:xfrm rot="2132986">
            <a:off x="1461647" y="142958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59BD08C-EADD-4920-B43E-7F0366784324}"/>
              </a:ext>
            </a:extLst>
          </p:cNvPr>
          <p:cNvSpPr/>
          <p:nvPr/>
        </p:nvSpPr>
        <p:spPr>
          <a:xfrm rot="2132986">
            <a:off x="1481534" y="143917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9B01A12-A894-4A7D-BCA2-C9E6D2B49B72}"/>
              </a:ext>
            </a:extLst>
          </p:cNvPr>
          <p:cNvSpPr/>
          <p:nvPr/>
        </p:nvSpPr>
        <p:spPr>
          <a:xfrm>
            <a:off x="1439545" y="152996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E99EF15-0DF7-45F3-AD55-822CDB74D2CC}"/>
              </a:ext>
            </a:extLst>
          </p:cNvPr>
          <p:cNvSpPr/>
          <p:nvPr/>
        </p:nvSpPr>
        <p:spPr>
          <a:xfrm rot="2132986">
            <a:off x="1529704" y="143784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60B7DA4-25C1-42DB-8D3E-A2A43D610BB0}"/>
              </a:ext>
            </a:extLst>
          </p:cNvPr>
          <p:cNvSpPr/>
          <p:nvPr/>
        </p:nvSpPr>
        <p:spPr>
          <a:xfrm rot="2132986">
            <a:off x="1452516" y="146543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3B14BA2-6493-4EC3-8DDE-F492272F4CAF}"/>
              </a:ext>
            </a:extLst>
          </p:cNvPr>
          <p:cNvSpPr/>
          <p:nvPr/>
        </p:nvSpPr>
        <p:spPr>
          <a:xfrm rot="2132986">
            <a:off x="1488516" y="147814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1D7C118-686C-45C0-B23E-844D4BF0FF75}"/>
              </a:ext>
            </a:extLst>
          </p:cNvPr>
          <p:cNvSpPr/>
          <p:nvPr/>
        </p:nvSpPr>
        <p:spPr>
          <a:xfrm rot="2132986">
            <a:off x="1515245" y="146988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CB748E-319E-4E64-A83E-93C32295963F}"/>
              </a:ext>
            </a:extLst>
          </p:cNvPr>
          <p:cNvSpPr/>
          <p:nvPr/>
        </p:nvSpPr>
        <p:spPr>
          <a:xfrm rot="2132986">
            <a:off x="1541974" y="144892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E968038D-662D-4407-87FF-5DFE58D0741C}"/>
              </a:ext>
            </a:extLst>
          </p:cNvPr>
          <p:cNvSpPr/>
          <p:nvPr/>
        </p:nvSpPr>
        <p:spPr>
          <a:xfrm rot="2132986">
            <a:off x="1561290" y="142545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1BDFF4A-1F1D-4C7F-9010-0466BD2010B9}"/>
              </a:ext>
            </a:extLst>
          </p:cNvPr>
          <p:cNvSpPr/>
          <p:nvPr/>
        </p:nvSpPr>
        <p:spPr>
          <a:xfrm rot="2132986">
            <a:off x="1516131" y="146515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ECA04CB-1B77-47E6-BA70-8A471FF33468}"/>
              </a:ext>
            </a:extLst>
          </p:cNvPr>
          <p:cNvSpPr/>
          <p:nvPr/>
        </p:nvSpPr>
        <p:spPr>
          <a:xfrm rot="2132986">
            <a:off x="1513371" y="150411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604766CD-1679-4F6D-9B33-07B907E97943}"/>
              </a:ext>
            </a:extLst>
          </p:cNvPr>
          <p:cNvSpPr/>
          <p:nvPr/>
        </p:nvSpPr>
        <p:spPr>
          <a:xfrm rot="2132986">
            <a:off x="1544481" y="149138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735C1B2-CC2A-402D-ACCE-C9FAB3B2BAEC}"/>
              </a:ext>
            </a:extLst>
          </p:cNvPr>
          <p:cNvSpPr/>
          <p:nvPr/>
        </p:nvSpPr>
        <p:spPr>
          <a:xfrm rot="2132986">
            <a:off x="1576067" y="150789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01BECCAB-D171-4F42-991E-18CFD981AD1E}"/>
              </a:ext>
            </a:extLst>
          </p:cNvPr>
          <p:cNvSpPr/>
          <p:nvPr/>
        </p:nvSpPr>
        <p:spPr>
          <a:xfrm rot="2132986">
            <a:off x="1585617" y="147189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A241950-DEAF-4836-8102-B24BD9696F9E}"/>
              </a:ext>
            </a:extLst>
          </p:cNvPr>
          <p:cNvSpPr/>
          <p:nvPr/>
        </p:nvSpPr>
        <p:spPr>
          <a:xfrm rot="2132986">
            <a:off x="1612538" y="149964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7837E3D2-92CF-4BBB-B9FD-23844483CC92}"/>
              </a:ext>
            </a:extLst>
          </p:cNvPr>
          <p:cNvSpPr/>
          <p:nvPr/>
        </p:nvSpPr>
        <p:spPr>
          <a:xfrm rot="2132986">
            <a:off x="1547049" y="153415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EE16125-520E-4A1B-970D-A38A12D3BDAC}"/>
              </a:ext>
            </a:extLst>
          </p:cNvPr>
          <p:cNvSpPr/>
          <p:nvPr/>
        </p:nvSpPr>
        <p:spPr>
          <a:xfrm rot="2132986">
            <a:off x="1583049" y="154686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248DACF-1FCA-441E-95F1-E02E09A6E66C}"/>
              </a:ext>
            </a:extLst>
          </p:cNvPr>
          <p:cNvSpPr/>
          <p:nvPr/>
        </p:nvSpPr>
        <p:spPr>
          <a:xfrm rot="2132986">
            <a:off x="1636507" y="151764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4D0003E-A1D1-4117-96EA-0A69BF3BBCB0}"/>
              </a:ext>
            </a:extLst>
          </p:cNvPr>
          <p:cNvSpPr/>
          <p:nvPr/>
        </p:nvSpPr>
        <p:spPr>
          <a:xfrm rot="2132986">
            <a:off x="1644124" y="148725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FE18290-A090-468C-A645-D734280F4F41}"/>
              </a:ext>
            </a:extLst>
          </p:cNvPr>
          <p:cNvSpPr/>
          <p:nvPr/>
        </p:nvSpPr>
        <p:spPr>
          <a:xfrm rot="2132986">
            <a:off x="1491719" y="157203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4FBAEFA5-87FB-4ECC-99D3-9122792D0C6B}"/>
              </a:ext>
            </a:extLst>
          </p:cNvPr>
          <p:cNvSpPr/>
          <p:nvPr/>
        </p:nvSpPr>
        <p:spPr>
          <a:xfrm rot="2132986">
            <a:off x="1523305" y="158854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BE002AE0-F14F-4CD2-AB06-2D0CD24254A1}"/>
              </a:ext>
            </a:extLst>
          </p:cNvPr>
          <p:cNvSpPr/>
          <p:nvPr/>
        </p:nvSpPr>
        <p:spPr>
          <a:xfrm rot="2132986">
            <a:off x="1532855" y="155254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67E3FA4-4058-45A0-9521-B2141FD91E10}"/>
              </a:ext>
            </a:extLst>
          </p:cNvPr>
          <p:cNvSpPr/>
          <p:nvPr/>
        </p:nvSpPr>
        <p:spPr>
          <a:xfrm rot="2132986">
            <a:off x="1559776" y="158028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6DF51225-FB0B-4989-904F-0F482F476A31}"/>
              </a:ext>
            </a:extLst>
          </p:cNvPr>
          <p:cNvSpPr/>
          <p:nvPr/>
        </p:nvSpPr>
        <p:spPr>
          <a:xfrm rot="2132986">
            <a:off x="1494287" y="161479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2BBBE882-2321-4079-A781-6BBE18F7F24E}"/>
              </a:ext>
            </a:extLst>
          </p:cNvPr>
          <p:cNvSpPr/>
          <p:nvPr/>
        </p:nvSpPr>
        <p:spPr>
          <a:xfrm rot="2132986">
            <a:off x="1530287" y="162751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FE8EA2C7-91B7-4DE3-8FDB-6406FF59233F}"/>
              </a:ext>
            </a:extLst>
          </p:cNvPr>
          <p:cNvSpPr/>
          <p:nvPr/>
        </p:nvSpPr>
        <p:spPr>
          <a:xfrm rot="2132986">
            <a:off x="1557016" y="161925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88519BF4-0852-4DE8-8B85-FB3669773F22}"/>
              </a:ext>
            </a:extLst>
          </p:cNvPr>
          <p:cNvSpPr/>
          <p:nvPr/>
        </p:nvSpPr>
        <p:spPr>
          <a:xfrm rot="2132986">
            <a:off x="1583745" y="159828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E804F06-B798-468B-8107-494FD25C37B8}"/>
              </a:ext>
            </a:extLst>
          </p:cNvPr>
          <p:cNvSpPr/>
          <p:nvPr/>
        </p:nvSpPr>
        <p:spPr>
          <a:xfrm rot="2132986">
            <a:off x="1591362" y="156789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B2A7F7B-01FC-46C1-846F-84CE55265A8B}"/>
              </a:ext>
            </a:extLst>
          </p:cNvPr>
          <p:cNvSpPr/>
          <p:nvPr/>
        </p:nvSpPr>
        <p:spPr>
          <a:xfrm rot="2132986">
            <a:off x="1495558" y="165079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8F403B6-FF85-4812-A944-DB05F09450BC}"/>
              </a:ext>
            </a:extLst>
          </p:cNvPr>
          <p:cNvSpPr/>
          <p:nvPr/>
        </p:nvSpPr>
        <p:spPr>
          <a:xfrm rot="2132986">
            <a:off x="1527144" y="166730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81FE1AFB-84C6-47CD-BA7E-D5B9C2ADF38A}"/>
              </a:ext>
            </a:extLst>
          </p:cNvPr>
          <p:cNvSpPr/>
          <p:nvPr/>
        </p:nvSpPr>
        <p:spPr>
          <a:xfrm rot="2132986">
            <a:off x="1536694" y="163130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72469C5E-12D4-4251-8B1B-1801BA0AB213}"/>
              </a:ext>
            </a:extLst>
          </p:cNvPr>
          <p:cNvSpPr/>
          <p:nvPr/>
        </p:nvSpPr>
        <p:spPr>
          <a:xfrm rot="2132986">
            <a:off x="1563615" y="165905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EABC3F6-091F-438D-A255-7145065F8A83}"/>
              </a:ext>
            </a:extLst>
          </p:cNvPr>
          <p:cNvSpPr/>
          <p:nvPr/>
        </p:nvSpPr>
        <p:spPr>
          <a:xfrm rot="2132986">
            <a:off x="1498126" y="169356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35660FC-076E-4E23-B6D2-86682B8E2B2F}"/>
              </a:ext>
            </a:extLst>
          </p:cNvPr>
          <p:cNvSpPr/>
          <p:nvPr/>
        </p:nvSpPr>
        <p:spPr>
          <a:xfrm rot="2132986">
            <a:off x="1534126" y="170627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5308EDEB-5853-4A8C-A17E-C060507681E1}"/>
              </a:ext>
            </a:extLst>
          </p:cNvPr>
          <p:cNvSpPr/>
          <p:nvPr/>
        </p:nvSpPr>
        <p:spPr>
          <a:xfrm rot="2132986">
            <a:off x="1560855" y="169802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3C3E7DFB-91CE-4708-9C17-8A7092C9649A}"/>
              </a:ext>
            </a:extLst>
          </p:cNvPr>
          <p:cNvSpPr/>
          <p:nvPr/>
        </p:nvSpPr>
        <p:spPr>
          <a:xfrm rot="2132986">
            <a:off x="1696413" y="160227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E71E798-2F6E-4544-8F6C-0128F0F7FDA9}"/>
              </a:ext>
            </a:extLst>
          </p:cNvPr>
          <p:cNvSpPr/>
          <p:nvPr/>
        </p:nvSpPr>
        <p:spPr>
          <a:xfrm rot="2132986">
            <a:off x="1595201" y="164666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E3B2B10-877F-4AE3-8D12-F97760EFEB43}"/>
              </a:ext>
            </a:extLst>
          </p:cNvPr>
          <p:cNvSpPr/>
          <p:nvPr/>
        </p:nvSpPr>
        <p:spPr>
          <a:xfrm rot="2132986">
            <a:off x="1633101" y="166579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BB398F1B-D438-4576-BC04-45A35A4E28AE}"/>
              </a:ext>
            </a:extLst>
          </p:cNvPr>
          <p:cNvSpPr/>
          <p:nvPr/>
        </p:nvSpPr>
        <p:spPr>
          <a:xfrm rot="2132986">
            <a:off x="1691608" y="168115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9765896-690D-49D7-8005-21B1AC6CD2D1}"/>
              </a:ext>
            </a:extLst>
          </p:cNvPr>
          <p:cNvSpPr/>
          <p:nvPr/>
        </p:nvSpPr>
        <p:spPr>
          <a:xfrm rot="2132986">
            <a:off x="1602348" y="157506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FCE3F3C2-5977-427F-9376-1669AC926751}"/>
              </a:ext>
            </a:extLst>
          </p:cNvPr>
          <p:cNvSpPr/>
          <p:nvPr/>
        </p:nvSpPr>
        <p:spPr>
          <a:xfrm rot="2132986">
            <a:off x="1633934" y="159157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C5D1644-8CAE-4CFB-9642-72A87D264D51}"/>
              </a:ext>
            </a:extLst>
          </p:cNvPr>
          <p:cNvSpPr/>
          <p:nvPr/>
        </p:nvSpPr>
        <p:spPr>
          <a:xfrm rot="2132986">
            <a:off x="1643484" y="155557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290D8901-A178-4AA3-B203-9A791C6C9546}"/>
              </a:ext>
            </a:extLst>
          </p:cNvPr>
          <p:cNvSpPr/>
          <p:nvPr/>
        </p:nvSpPr>
        <p:spPr>
          <a:xfrm rot="2132986">
            <a:off x="1670405" y="158332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0A0C5E7-0F50-4D7B-9125-FE5CCB48CFFE}"/>
              </a:ext>
            </a:extLst>
          </p:cNvPr>
          <p:cNvSpPr/>
          <p:nvPr/>
        </p:nvSpPr>
        <p:spPr>
          <a:xfrm rot="2132986">
            <a:off x="1604916" y="161783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F5A0281-48EE-4CE1-BFFA-4B9DB371755E}"/>
              </a:ext>
            </a:extLst>
          </p:cNvPr>
          <p:cNvSpPr/>
          <p:nvPr/>
        </p:nvSpPr>
        <p:spPr>
          <a:xfrm rot="2132986">
            <a:off x="1640916" y="163054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2F7620D6-F0B5-431F-BE36-89135CA77A90}"/>
              </a:ext>
            </a:extLst>
          </p:cNvPr>
          <p:cNvSpPr/>
          <p:nvPr/>
        </p:nvSpPr>
        <p:spPr>
          <a:xfrm rot="2132986">
            <a:off x="1667645" y="162228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F6C26D2-928D-405A-AB2E-181E3F191C83}"/>
              </a:ext>
            </a:extLst>
          </p:cNvPr>
          <p:cNvSpPr/>
          <p:nvPr/>
        </p:nvSpPr>
        <p:spPr>
          <a:xfrm rot="2132986">
            <a:off x="1694374" y="160132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5AE15882-C578-44A5-9CC2-F233B8F6F647}"/>
              </a:ext>
            </a:extLst>
          </p:cNvPr>
          <p:cNvSpPr/>
          <p:nvPr/>
        </p:nvSpPr>
        <p:spPr>
          <a:xfrm rot="2132986">
            <a:off x="1701991" y="157093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EB179787-97E8-4E9B-9766-4001FADCB4E3}"/>
              </a:ext>
            </a:extLst>
          </p:cNvPr>
          <p:cNvSpPr/>
          <p:nvPr/>
        </p:nvSpPr>
        <p:spPr>
          <a:xfrm rot="2132986">
            <a:off x="1668531" y="161755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CB4A8597-5D7A-4948-B20A-E48DE7CCBD47}"/>
              </a:ext>
            </a:extLst>
          </p:cNvPr>
          <p:cNvSpPr/>
          <p:nvPr/>
        </p:nvSpPr>
        <p:spPr>
          <a:xfrm rot="2132986">
            <a:off x="1665771" y="165651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C84FBB8E-4420-4A31-8B58-86246E42A80E}"/>
              </a:ext>
            </a:extLst>
          </p:cNvPr>
          <p:cNvSpPr/>
          <p:nvPr/>
        </p:nvSpPr>
        <p:spPr>
          <a:xfrm rot="2132986">
            <a:off x="1696881" y="164378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93A5BAA-0C2D-46A3-94AB-F88C4A911044}"/>
              </a:ext>
            </a:extLst>
          </p:cNvPr>
          <p:cNvSpPr/>
          <p:nvPr/>
        </p:nvSpPr>
        <p:spPr>
          <a:xfrm rot="2132986">
            <a:off x="1728467" y="166029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E6303996-009B-4731-BC83-D5FFF6C5A8A5}"/>
              </a:ext>
            </a:extLst>
          </p:cNvPr>
          <p:cNvSpPr/>
          <p:nvPr/>
        </p:nvSpPr>
        <p:spPr>
          <a:xfrm rot="2132986">
            <a:off x="1738017" y="162429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8459F16-2634-455B-A55F-F1F80CD403ED}"/>
              </a:ext>
            </a:extLst>
          </p:cNvPr>
          <p:cNvSpPr/>
          <p:nvPr/>
        </p:nvSpPr>
        <p:spPr>
          <a:xfrm rot="2132986">
            <a:off x="1764938" y="165204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E08E6EDD-0C9B-4721-B4FF-1CE420AFD0C9}"/>
              </a:ext>
            </a:extLst>
          </p:cNvPr>
          <p:cNvSpPr/>
          <p:nvPr/>
        </p:nvSpPr>
        <p:spPr>
          <a:xfrm rot="2132986">
            <a:off x="1804159" y="167138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4A7F69B-54D3-4B43-B64E-479C5D5D649B}"/>
              </a:ext>
            </a:extLst>
          </p:cNvPr>
          <p:cNvSpPr/>
          <p:nvPr/>
        </p:nvSpPr>
        <p:spPr>
          <a:xfrm rot="2132986">
            <a:off x="1796524" y="163965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38C0B5B0-50F1-4370-BCC6-39486BF26337}"/>
              </a:ext>
            </a:extLst>
          </p:cNvPr>
          <p:cNvSpPr/>
          <p:nvPr/>
        </p:nvSpPr>
        <p:spPr>
          <a:xfrm>
            <a:off x="1337378" y="128775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1F897B18-0564-49CA-9C2F-19C204D95838}"/>
              </a:ext>
            </a:extLst>
          </p:cNvPr>
          <p:cNvSpPr/>
          <p:nvPr/>
        </p:nvSpPr>
        <p:spPr>
          <a:xfrm>
            <a:off x="1308360" y="131401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01F2AB78-E10F-431C-9A63-D4AD0F3EF986}"/>
              </a:ext>
            </a:extLst>
          </p:cNvPr>
          <p:cNvSpPr/>
          <p:nvPr/>
        </p:nvSpPr>
        <p:spPr>
          <a:xfrm>
            <a:off x="1344360" y="132672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BAA5A7BD-3446-4CE2-BCF6-473EEFC60671}"/>
              </a:ext>
            </a:extLst>
          </p:cNvPr>
          <p:cNvSpPr/>
          <p:nvPr/>
        </p:nvSpPr>
        <p:spPr>
          <a:xfrm>
            <a:off x="1371089" y="131846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D0D389D5-E346-4711-97A3-4DCE73F4CDA1}"/>
              </a:ext>
            </a:extLst>
          </p:cNvPr>
          <p:cNvSpPr/>
          <p:nvPr/>
        </p:nvSpPr>
        <p:spPr>
          <a:xfrm>
            <a:off x="1397818" y="129750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304BE2D8-3E2D-4388-9ACE-B53F185FFAD4}"/>
              </a:ext>
            </a:extLst>
          </p:cNvPr>
          <p:cNvSpPr/>
          <p:nvPr/>
        </p:nvSpPr>
        <p:spPr>
          <a:xfrm>
            <a:off x="1309631" y="135001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A1A6F619-491C-4693-AB1B-E593A4E35C54}"/>
              </a:ext>
            </a:extLst>
          </p:cNvPr>
          <p:cNvSpPr/>
          <p:nvPr/>
        </p:nvSpPr>
        <p:spPr>
          <a:xfrm>
            <a:off x="1341217" y="136652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88B512FC-34AF-40A4-A0EE-2263223CE187}"/>
              </a:ext>
            </a:extLst>
          </p:cNvPr>
          <p:cNvSpPr/>
          <p:nvPr/>
        </p:nvSpPr>
        <p:spPr>
          <a:xfrm>
            <a:off x="1802811" y="131175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B452584B-5E70-4A30-9A8A-4DB4A8B44223}"/>
              </a:ext>
            </a:extLst>
          </p:cNvPr>
          <p:cNvSpPr/>
          <p:nvPr/>
        </p:nvSpPr>
        <p:spPr>
          <a:xfrm>
            <a:off x="1377688" y="135826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3841D1C-929F-4833-AD12-7C66739DFC6B}"/>
              </a:ext>
            </a:extLst>
          </p:cNvPr>
          <p:cNvSpPr/>
          <p:nvPr/>
        </p:nvSpPr>
        <p:spPr>
          <a:xfrm>
            <a:off x="1312199" y="139277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FFAB8D87-493F-44F7-8DC9-5420E8C1B9E3}"/>
              </a:ext>
            </a:extLst>
          </p:cNvPr>
          <p:cNvSpPr/>
          <p:nvPr/>
        </p:nvSpPr>
        <p:spPr>
          <a:xfrm>
            <a:off x="1348199" y="140548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BD417C6F-D6DC-4D58-A1EF-8471A82CE0A3}"/>
              </a:ext>
            </a:extLst>
          </p:cNvPr>
          <p:cNvSpPr/>
          <p:nvPr/>
        </p:nvSpPr>
        <p:spPr>
          <a:xfrm>
            <a:off x="1374928" y="139723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025F342-DF30-4F85-A1BC-FE319BA67064}"/>
              </a:ext>
            </a:extLst>
          </p:cNvPr>
          <p:cNvSpPr/>
          <p:nvPr/>
        </p:nvSpPr>
        <p:spPr>
          <a:xfrm>
            <a:off x="1510486" y="130149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0A30A6CB-5672-4C36-A924-018380E58FDC}"/>
              </a:ext>
            </a:extLst>
          </p:cNvPr>
          <p:cNvSpPr/>
          <p:nvPr/>
        </p:nvSpPr>
        <p:spPr>
          <a:xfrm>
            <a:off x="1409274" y="134587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685EDF13-C56D-4D4A-87BE-9F60A45B134E}"/>
              </a:ext>
            </a:extLst>
          </p:cNvPr>
          <p:cNvSpPr/>
          <p:nvPr/>
        </p:nvSpPr>
        <p:spPr>
          <a:xfrm>
            <a:off x="1406038" y="138450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1FB0D14E-690A-47E4-BA9A-C69B7B0A45FF}"/>
              </a:ext>
            </a:extLst>
          </p:cNvPr>
          <p:cNvSpPr/>
          <p:nvPr/>
        </p:nvSpPr>
        <p:spPr>
          <a:xfrm>
            <a:off x="1437624" y="140101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DBBD6095-EE0E-4A8B-821C-19BADDB8AE32}"/>
              </a:ext>
            </a:extLst>
          </p:cNvPr>
          <p:cNvSpPr/>
          <p:nvPr/>
        </p:nvSpPr>
        <p:spPr>
          <a:xfrm>
            <a:off x="1447174" y="136501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CE343CBE-6407-45AD-B623-FCF47C3BA88B}"/>
              </a:ext>
            </a:extLst>
          </p:cNvPr>
          <p:cNvSpPr/>
          <p:nvPr/>
        </p:nvSpPr>
        <p:spPr>
          <a:xfrm>
            <a:off x="1474095" y="139275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A595CD41-CD64-4A3A-AC45-64E879CA19F0}"/>
              </a:ext>
            </a:extLst>
          </p:cNvPr>
          <p:cNvSpPr/>
          <p:nvPr/>
        </p:nvSpPr>
        <p:spPr>
          <a:xfrm>
            <a:off x="1408606" y="142726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DF291E31-0BAF-483B-9CEA-D23AA7436792}"/>
              </a:ext>
            </a:extLst>
          </p:cNvPr>
          <p:cNvSpPr/>
          <p:nvPr/>
        </p:nvSpPr>
        <p:spPr>
          <a:xfrm>
            <a:off x="1444606" y="143998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BF5453DD-A0FE-44DB-9743-7CA279B1A816}"/>
              </a:ext>
            </a:extLst>
          </p:cNvPr>
          <p:cNvSpPr/>
          <p:nvPr/>
        </p:nvSpPr>
        <p:spPr>
          <a:xfrm>
            <a:off x="1498064" y="141075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7A64C89D-3E16-45BE-8A76-E68E9D9DEBFB}"/>
              </a:ext>
            </a:extLst>
          </p:cNvPr>
          <p:cNvSpPr/>
          <p:nvPr/>
        </p:nvSpPr>
        <p:spPr>
          <a:xfrm>
            <a:off x="1505681" y="138037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84BB2072-FDE6-4515-B5FC-3EC479244C0A}"/>
              </a:ext>
            </a:extLst>
          </p:cNvPr>
          <p:cNvSpPr/>
          <p:nvPr/>
        </p:nvSpPr>
        <p:spPr>
          <a:xfrm>
            <a:off x="1806234" y="124608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0C4A2187-A15D-4832-9626-B3B8265ABED9}"/>
              </a:ext>
            </a:extLst>
          </p:cNvPr>
          <p:cNvSpPr/>
          <p:nvPr/>
        </p:nvSpPr>
        <p:spPr>
          <a:xfrm>
            <a:off x="1448007" y="129079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B54227B0-F3D1-401A-BC3A-BD211C7DC055}"/>
              </a:ext>
            </a:extLst>
          </p:cNvPr>
          <p:cNvSpPr/>
          <p:nvPr/>
        </p:nvSpPr>
        <p:spPr>
          <a:xfrm>
            <a:off x="1418989" y="131704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72193E2-1730-425E-B41C-C77049758990}"/>
              </a:ext>
            </a:extLst>
          </p:cNvPr>
          <p:cNvSpPr/>
          <p:nvPr/>
        </p:nvSpPr>
        <p:spPr>
          <a:xfrm>
            <a:off x="1454989" y="132975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D9E3D339-D0EF-4588-960E-105B2715014D}"/>
              </a:ext>
            </a:extLst>
          </p:cNvPr>
          <p:cNvSpPr/>
          <p:nvPr/>
        </p:nvSpPr>
        <p:spPr>
          <a:xfrm>
            <a:off x="1481718" y="132150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26CCB683-955C-4B2C-8EC9-F4C8249A3BF1}"/>
              </a:ext>
            </a:extLst>
          </p:cNvPr>
          <p:cNvSpPr/>
          <p:nvPr/>
        </p:nvSpPr>
        <p:spPr>
          <a:xfrm>
            <a:off x="1508447" y="130053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57EC459F-6920-479B-93EC-3B81424907C9}"/>
              </a:ext>
            </a:extLst>
          </p:cNvPr>
          <p:cNvSpPr/>
          <p:nvPr/>
        </p:nvSpPr>
        <p:spPr>
          <a:xfrm>
            <a:off x="1805119" y="128459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4AE89D9D-8CAD-4AA4-B550-040C2C4BC4C8}"/>
              </a:ext>
            </a:extLst>
          </p:cNvPr>
          <p:cNvSpPr/>
          <p:nvPr/>
        </p:nvSpPr>
        <p:spPr>
          <a:xfrm>
            <a:off x="1479844" y="135573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96FE5B1-F7DC-4AE3-91E9-6FE3E1B59457}"/>
              </a:ext>
            </a:extLst>
          </p:cNvPr>
          <p:cNvSpPr/>
          <p:nvPr/>
        </p:nvSpPr>
        <p:spPr>
          <a:xfrm>
            <a:off x="1510954" y="134300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C84DD3FA-A950-4B91-9C77-E701A689D98A}"/>
              </a:ext>
            </a:extLst>
          </p:cNvPr>
          <p:cNvSpPr/>
          <p:nvPr/>
        </p:nvSpPr>
        <p:spPr>
          <a:xfrm>
            <a:off x="1542540" y="135951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F1817523-9D62-4AE5-AE1F-1313A91DCAB7}"/>
              </a:ext>
            </a:extLst>
          </p:cNvPr>
          <p:cNvSpPr/>
          <p:nvPr/>
        </p:nvSpPr>
        <p:spPr>
          <a:xfrm>
            <a:off x="1552090" y="132351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C56413FE-895C-4FCF-AA59-A14D1F77D441}"/>
              </a:ext>
            </a:extLst>
          </p:cNvPr>
          <p:cNvSpPr/>
          <p:nvPr/>
        </p:nvSpPr>
        <p:spPr>
          <a:xfrm>
            <a:off x="1579011" y="135125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ED13CC4-7F0B-49FF-A71C-BE0AB0723E09}"/>
              </a:ext>
            </a:extLst>
          </p:cNvPr>
          <p:cNvSpPr/>
          <p:nvPr/>
        </p:nvSpPr>
        <p:spPr>
          <a:xfrm>
            <a:off x="1413760" y="150524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F1DA1A0E-4695-4EF7-83AB-C100EAFF93FD}"/>
              </a:ext>
            </a:extLst>
          </p:cNvPr>
          <p:cNvSpPr/>
          <p:nvPr/>
        </p:nvSpPr>
        <p:spPr>
          <a:xfrm>
            <a:off x="1549522" y="139848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7208978B-03B2-42AB-A678-18D1BE1526CD}"/>
              </a:ext>
            </a:extLst>
          </p:cNvPr>
          <p:cNvSpPr/>
          <p:nvPr/>
        </p:nvSpPr>
        <p:spPr>
          <a:xfrm>
            <a:off x="1602980" y="136925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6D2DDAD4-5FB4-4B70-A114-BA6774A72160}"/>
              </a:ext>
            </a:extLst>
          </p:cNvPr>
          <p:cNvSpPr/>
          <p:nvPr/>
        </p:nvSpPr>
        <p:spPr>
          <a:xfrm>
            <a:off x="1610597" y="133886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17920B4D-F6B4-452F-80CD-80B4E17BA72E}"/>
              </a:ext>
            </a:extLst>
          </p:cNvPr>
          <p:cNvSpPr/>
          <p:nvPr/>
        </p:nvSpPr>
        <p:spPr>
          <a:xfrm rot="2132986">
            <a:off x="1012283" y="157214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EEE9BBC1-9A46-435D-99AC-3821AB4CB096}"/>
              </a:ext>
            </a:extLst>
          </p:cNvPr>
          <p:cNvSpPr/>
          <p:nvPr/>
        </p:nvSpPr>
        <p:spPr>
          <a:xfrm rot="2132986">
            <a:off x="1036252" y="159014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44EB3FCD-E6F8-45A2-9A7F-34728A102B86}"/>
              </a:ext>
            </a:extLst>
          </p:cNvPr>
          <p:cNvSpPr/>
          <p:nvPr/>
        </p:nvSpPr>
        <p:spPr>
          <a:xfrm rot="2132986">
            <a:off x="1051710" y="156515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B3041340-8C0B-4B12-A452-5609CC64D03D}"/>
              </a:ext>
            </a:extLst>
          </p:cNvPr>
          <p:cNvSpPr/>
          <p:nvPr/>
        </p:nvSpPr>
        <p:spPr>
          <a:xfrm rot="2132986">
            <a:off x="1087710" y="157786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57BBAC84-0320-40C3-8772-07215C865F96}"/>
              </a:ext>
            </a:extLst>
          </p:cNvPr>
          <p:cNvSpPr/>
          <p:nvPr/>
        </p:nvSpPr>
        <p:spPr>
          <a:xfrm rot="2132986">
            <a:off x="1027966" y="161953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E2D3712-4399-4D13-BFB4-5B8FA169D4E2}"/>
              </a:ext>
            </a:extLst>
          </p:cNvPr>
          <p:cNvSpPr/>
          <p:nvPr/>
        </p:nvSpPr>
        <p:spPr>
          <a:xfrm rot="2132986">
            <a:off x="1037516" y="158353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257BA1B-BCDB-4F35-A2B5-88100422DE6A}"/>
              </a:ext>
            </a:extLst>
          </p:cNvPr>
          <p:cNvSpPr/>
          <p:nvPr/>
        </p:nvSpPr>
        <p:spPr>
          <a:xfrm rot="2132986">
            <a:off x="1064437" y="161128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7A0C0109-6C67-4728-80A8-8C0372930D1D}"/>
              </a:ext>
            </a:extLst>
          </p:cNvPr>
          <p:cNvSpPr/>
          <p:nvPr/>
        </p:nvSpPr>
        <p:spPr>
          <a:xfrm rot="2132986">
            <a:off x="1034948" y="165850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5FDB614-257E-4A7D-8BB0-5D34DD84CC48}"/>
              </a:ext>
            </a:extLst>
          </p:cNvPr>
          <p:cNvSpPr/>
          <p:nvPr/>
        </p:nvSpPr>
        <p:spPr>
          <a:xfrm rot="2132986">
            <a:off x="1061677" y="165025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F1911E94-FBDF-40A8-A4B7-80F286C2C8C0}"/>
              </a:ext>
            </a:extLst>
          </p:cNvPr>
          <p:cNvSpPr/>
          <p:nvPr/>
        </p:nvSpPr>
        <p:spPr>
          <a:xfrm rot="2132986">
            <a:off x="1088406" y="162928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4E6D9E85-7074-46CA-B8EF-8D61801FD36C}"/>
              </a:ext>
            </a:extLst>
          </p:cNvPr>
          <p:cNvSpPr/>
          <p:nvPr/>
        </p:nvSpPr>
        <p:spPr>
          <a:xfrm rot="2132986">
            <a:off x="1096023" y="159889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3D25B2AF-905D-4D2D-8244-88CB914C9824}"/>
              </a:ext>
            </a:extLst>
          </p:cNvPr>
          <p:cNvSpPr/>
          <p:nvPr/>
        </p:nvSpPr>
        <p:spPr>
          <a:xfrm rot="2132986">
            <a:off x="1000219" y="168179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4017A6F9-01DF-41F0-ABA7-F2DD72321EE4}"/>
              </a:ext>
            </a:extLst>
          </p:cNvPr>
          <p:cNvSpPr/>
          <p:nvPr/>
        </p:nvSpPr>
        <p:spPr>
          <a:xfrm rot="2132986">
            <a:off x="1031805" y="169830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46351D0F-553E-49A4-9844-ACDF572F1BCB}"/>
              </a:ext>
            </a:extLst>
          </p:cNvPr>
          <p:cNvSpPr/>
          <p:nvPr/>
        </p:nvSpPr>
        <p:spPr>
          <a:xfrm rot="2132986">
            <a:off x="1041355" y="166230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202D5EA0-8ADC-49B3-98FE-1B331982A4E9}"/>
              </a:ext>
            </a:extLst>
          </p:cNvPr>
          <p:cNvSpPr/>
          <p:nvPr/>
        </p:nvSpPr>
        <p:spPr>
          <a:xfrm rot="2132986">
            <a:off x="1068276" y="169004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5424ED8B-8BD6-4EE2-8238-E1F72533E855}"/>
              </a:ext>
            </a:extLst>
          </p:cNvPr>
          <p:cNvSpPr/>
          <p:nvPr/>
        </p:nvSpPr>
        <p:spPr>
          <a:xfrm rot="2132986">
            <a:off x="1002787" y="172455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58EF42E2-BCB4-4F0F-8160-25B7FDF2B71C}"/>
              </a:ext>
            </a:extLst>
          </p:cNvPr>
          <p:cNvSpPr/>
          <p:nvPr/>
        </p:nvSpPr>
        <p:spPr>
          <a:xfrm rot="2132986">
            <a:off x="1038787" y="173727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E4557F44-DA3A-4CBF-8DCF-4495A5F391D6}"/>
              </a:ext>
            </a:extLst>
          </p:cNvPr>
          <p:cNvSpPr/>
          <p:nvPr/>
        </p:nvSpPr>
        <p:spPr>
          <a:xfrm rot="2132986">
            <a:off x="1065516" y="172901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406C8899-D047-447A-8959-7916F878EEEB}"/>
              </a:ext>
            </a:extLst>
          </p:cNvPr>
          <p:cNvSpPr/>
          <p:nvPr/>
        </p:nvSpPr>
        <p:spPr>
          <a:xfrm rot="2132986">
            <a:off x="1201074" y="163327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60D96C89-F47D-482D-A846-B178F3444636}"/>
              </a:ext>
            </a:extLst>
          </p:cNvPr>
          <p:cNvSpPr/>
          <p:nvPr/>
        </p:nvSpPr>
        <p:spPr>
          <a:xfrm rot="2132986">
            <a:off x="1099862" y="167766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AD7AD99E-7201-4BB6-879E-E3EA8C6CD3E4}"/>
              </a:ext>
            </a:extLst>
          </p:cNvPr>
          <p:cNvSpPr/>
          <p:nvPr/>
        </p:nvSpPr>
        <p:spPr>
          <a:xfrm rot="2132986">
            <a:off x="1137762" y="169679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80797475-1107-4BDB-AEB3-ABE62B73ECD5}"/>
              </a:ext>
            </a:extLst>
          </p:cNvPr>
          <p:cNvSpPr/>
          <p:nvPr/>
        </p:nvSpPr>
        <p:spPr>
          <a:xfrm rot="2132986">
            <a:off x="1196269" y="171215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E9907757-5168-4EF4-AF4B-AA7817E9730A}"/>
              </a:ext>
            </a:extLst>
          </p:cNvPr>
          <p:cNvSpPr/>
          <p:nvPr/>
        </p:nvSpPr>
        <p:spPr>
          <a:xfrm rot="2132986">
            <a:off x="1107009" y="160606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2DD9B662-21AD-4AC0-81AF-6D1F01E4C5EC}"/>
              </a:ext>
            </a:extLst>
          </p:cNvPr>
          <p:cNvSpPr/>
          <p:nvPr/>
        </p:nvSpPr>
        <p:spPr>
          <a:xfrm rot="2132986">
            <a:off x="1138595" y="162257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137B97C5-446A-47CF-A365-A9CEF35D9622}"/>
              </a:ext>
            </a:extLst>
          </p:cNvPr>
          <p:cNvSpPr/>
          <p:nvPr/>
        </p:nvSpPr>
        <p:spPr>
          <a:xfrm rot="2132986">
            <a:off x="1148145" y="158657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191BE198-5888-4739-875E-983760B6FAD8}"/>
              </a:ext>
            </a:extLst>
          </p:cNvPr>
          <p:cNvSpPr/>
          <p:nvPr/>
        </p:nvSpPr>
        <p:spPr>
          <a:xfrm rot="2132986">
            <a:off x="1175066" y="161431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15E172A1-80AE-401D-86D6-D29C4E3FA29A}"/>
              </a:ext>
            </a:extLst>
          </p:cNvPr>
          <p:cNvSpPr/>
          <p:nvPr/>
        </p:nvSpPr>
        <p:spPr>
          <a:xfrm rot="2132986">
            <a:off x="1109577" y="164882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B660E639-81DA-4F7D-85FC-E299FC3C442B}"/>
              </a:ext>
            </a:extLst>
          </p:cNvPr>
          <p:cNvSpPr/>
          <p:nvPr/>
        </p:nvSpPr>
        <p:spPr>
          <a:xfrm rot="2132986">
            <a:off x="1145577" y="166154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5A720388-6ED0-455F-9802-5C9336156A02}"/>
              </a:ext>
            </a:extLst>
          </p:cNvPr>
          <p:cNvSpPr/>
          <p:nvPr/>
        </p:nvSpPr>
        <p:spPr>
          <a:xfrm rot="2132986">
            <a:off x="1172306" y="165328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4D18978A-CEC8-42C4-87C8-5D96BFEC74D5}"/>
              </a:ext>
            </a:extLst>
          </p:cNvPr>
          <p:cNvSpPr/>
          <p:nvPr/>
        </p:nvSpPr>
        <p:spPr>
          <a:xfrm rot="2132986">
            <a:off x="1199035" y="163231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0E420EA9-B93B-405A-B589-FF0515452BF5}"/>
              </a:ext>
            </a:extLst>
          </p:cNvPr>
          <p:cNvSpPr/>
          <p:nvPr/>
        </p:nvSpPr>
        <p:spPr>
          <a:xfrm rot="2132986">
            <a:off x="1206652" y="160193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CA76A4FA-F683-449E-A0D0-5EABC3BF4F30}"/>
              </a:ext>
            </a:extLst>
          </p:cNvPr>
          <p:cNvSpPr/>
          <p:nvPr/>
        </p:nvSpPr>
        <p:spPr>
          <a:xfrm rot="2132986">
            <a:off x="1173192" y="164854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36F47519-CD87-4F92-8CE3-C80B35543509}"/>
              </a:ext>
            </a:extLst>
          </p:cNvPr>
          <p:cNvSpPr/>
          <p:nvPr/>
        </p:nvSpPr>
        <p:spPr>
          <a:xfrm rot="2132986">
            <a:off x="1170432" y="168751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C6AB57AA-8C01-4CAD-9742-38B56B858179}"/>
              </a:ext>
            </a:extLst>
          </p:cNvPr>
          <p:cNvSpPr/>
          <p:nvPr/>
        </p:nvSpPr>
        <p:spPr>
          <a:xfrm rot="2132986">
            <a:off x="1201542" y="167478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EAC80C1A-7AE1-4996-811D-0441306A8776}"/>
              </a:ext>
            </a:extLst>
          </p:cNvPr>
          <p:cNvSpPr/>
          <p:nvPr/>
        </p:nvSpPr>
        <p:spPr>
          <a:xfrm rot="2132986">
            <a:off x="1233128" y="169129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3A4125E9-469A-4C24-A508-E92F8EE559E9}"/>
              </a:ext>
            </a:extLst>
          </p:cNvPr>
          <p:cNvSpPr/>
          <p:nvPr/>
        </p:nvSpPr>
        <p:spPr>
          <a:xfrm rot="2132986">
            <a:off x="1242678" y="165529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7EC51251-838A-4CDD-8FD9-05C8E838C8CF}"/>
              </a:ext>
            </a:extLst>
          </p:cNvPr>
          <p:cNvSpPr/>
          <p:nvPr/>
        </p:nvSpPr>
        <p:spPr>
          <a:xfrm rot="2132986">
            <a:off x="1269599" y="168304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95451562-DD91-4CA5-A140-90B89BF61772}"/>
              </a:ext>
            </a:extLst>
          </p:cNvPr>
          <p:cNvSpPr/>
          <p:nvPr/>
        </p:nvSpPr>
        <p:spPr>
          <a:xfrm rot="2132986">
            <a:off x="1293568" y="170104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5D5F937F-BD1C-401C-B2E3-B5D8640509DE}"/>
              </a:ext>
            </a:extLst>
          </p:cNvPr>
          <p:cNvSpPr/>
          <p:nvPr/>
        </p:nvSpPr>
        <p:spPr>
          <a:xfrm rot="2132986">
            <a:off x="1301185" y="167065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00EC99B6-2059-431F-A50A-3FFCE0E429A4}"/>
              </a:ext>
            </a:extLst>
          </p:cNvPr>
          <p:cNvSpPr/>
          <p:nvPr/>
        </p:nvSpPr>
        <p:spPr>
          <a:xfrm rot="2132986">
            <a:off x="1020927" y="140722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992D9F10-50B3-4A09-AE2D-BF1E164BD366}"/>
              </a:ext>
            </a:extLst>
          </p:cNvPr>
          <p:cNvSpPr/>
          <p:nvPr/>
        </p:nvSpPr>
        <p:spPr>
          <a:xfrm rot="2132986">
            <a:off x="1016122" y="148609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A5BF24E0-DDA5-4F24-A3A1-CE0FB9CBD299}"/>
              </a:ext>
            </a:extLst>
          </p:cNvPr>
          <p:cNvSpPr/>
          <p:nvPr/>
        </p:nvSpPr>
        <p:spPr>
          <a:xfrm rot="2132986">
            <a:off x="994919" y="138826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522E3ECA-DF8C-401F-80E3-61FB2031D304}"/>
              </a:ext>
            </a:extLst>
          </p:cNvPr>
          <p:cNvSpPr/>
          <p:nvPr/>
        </p:nvSpPr>
        <p:spPr>
          <a:xfrm rot="2132986">
            <a:off x="992159" y="142723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C2A39D6C-439F-4400-BA11-8F98AA1D7487}"/>
              </a:ext>
            </a:extLst>
          </p:cNvPr>
          <p:cNvSpPr/>
          <p:nvPr/>
        </p:nvSpPr>
        <p:spPr>
          <a:xfrm rot="2132986">
            <a:off x="1018888" y="140626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999907B8-55E4-42FA-B545-D33A9C9D49AE}"/>
              </a:ext>
            </a:extLst>
          </p:cNvPr>
          <p:cNvSpPr/>
          <p:nvPr/>
        </p:nvSpPr>
        <p:spPr>
          <a:xfrm rot="2132986">
            <a:off x="1026505" y="137587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688EEEAF-85CF-4360-BF80-4717100DB272}"/>
              </a:ext>
            </a:extLst>
          </p:cNvPr>
          <p:cNvSpPr/>
          <p:nvPr/>
        </p:nvSpPr>
        <p:spPr>
          <a:xfrm rot="2132986">
            <a:off x="993045" y="142249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7CEF2197-4E69-45EF-B546-F319D9B21763}"/>
              </a:ext>
            </a:extLst>
          </p:cNvPr>
          <p:cNvSpPr/>
          <p:nvPr/>
        </p:nvSpPr>
        <p:spPr>
          <a:xfrm rot="2132986">
            <a:off x="990285" y="146146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73BA5EA5-FED5-4B81-845C-F08656964427}"/>
              </a:ext>
            </a:extLst>
          </p:cNvPr>
          <p:cNvSpPr/>
          <p:nvPr/>
        </p:nvSpPr>
        <p:spPr>
          <a:xfrm rot="2132986">
            <a:off x="1021395" y="144872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2CBDC62B-ADAE-43B3-98FE-CE733CF0851A}"/>
              </a:ext>
            </a:extLst>
          </p:cNvPr>
          <p:cNvSpPr/>
          <p:nvPr/>
        </p:nvSpPr>
        <p:spPr>
          <a:xfrm rot="2132986">
            <a:off x="1052981" y="146523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2F5D3F6-4A21-4C1A-B2CF-6ACD4A9D2ECF}"/>
              </a:ext>
            </a:extLst>
          </p:cNvPr>
          <p:cNvSpPr/>
          <p:nvPr/>
        </p:nvSpPr>
        <p:spPr>
          <a:xfrm rot="2132986">
            <a:off x="1062531" y="142923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BE003115-143A-4354-9D8C-67946245925F}"/>
              </a:ext>
            </a:extLst>
          </p:cNvPr>
          <p:cNvSpPr/>
          <p:nvPr/>
        </p:nvSpPr>
        <p:spPr>
          <a:xfrm rot="2132986">
            <a:off x="1089452" y="145698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8AD1395D-F81D-4A20-9A2E-5197501F1936}"/>
              </a:ext>
            </a:extLst>
          </p:cNvPr>
          <p:cNvSpPr/>
          <p:nvPr/>
        </p:nvSpPr>
        <p:spPr>
          <a:xfrm rot="2132986">
            <a:off x="1113421" y="147498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536306EB-DB92-4424-9B5B-D818C53BBED2}"/>
              </a:ext>
            </a:extLst>
          </p:cNvPr>
          <p:cNvSpPr/>
          <p:nvPr/>
        </p:nvSpPr>
        <p:spPr>
          <a:xfrm rot="2132986">
            <a:off x="1121038" y="144459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41A5CA8F-F409-496E-9C99-2E2F3A83564E}"/>
              </a:ext>
            </a:extLst>
          </p:cNvPr>
          <p:cNvSpPr/>
          <p:nvPr/>
        </p:nvSpPr>
        <p:spPr>
          <a:xfrm>
            <a:off x="1258309" y="158076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158D54B0-3921-4AD3-9F94-5404FF3FD804}"/>
              </a:ext>
            </a:extLst>
          </p:cNvPr>
          <p:cNvSpPr/>
          <p:nvPr/>
        </p:nvSpPr>
        <p:spPr>
          <a:xfrm>
            <a:off x="1290387" y="158774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1023828A-D7A4-404E-869A-700CC0C00504}"/>
              </a:ext>
            </a:extLst>
          </p:cNvPr>
          <p:cNvSpPr/>
          <p:nvPr/>
        </p:nvSpPr>
        <p:spPr>
          <a:xfrm>
            <a:off x="1314356" y="160574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01105B50-F8EC-405F-8A67-1978D96455A8}"/>
              </a:ext>
            </a:extLst>
          </p:cNvPr>
          <p:cNvSpPr/>
          <p:nvPr/>
        </p:nvSpPr>
        <p:spPr>
          <a:xfrm>
            <a:off x="1240138" y="161143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6BA7CD7B-74E8-442F-A27A-DABFBDA5EB0C}"/>
              </a:ext>
            </a:extLst>
          </p:cNvPr>
          <p:cNvSpPr/>
          <p:nvPr/>
        </p:nvSpPr>
        <p:spPr>
          <a:xfrm>
            <a:off x="1294226" y="166651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0E00FB58-C643-46AC-8C89-579CEBEDFC30}"/>
              </a:ext>
            </a:extLst>
          </p:cNvPr>
          <p:cNvSpPr/>
          <p:nvPr/>
        </p:nvSpPr>
        <p:spPr>
          <a:xfrm>
            <a:off x="1291466" y="170547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359257AE-3FFC-4453-8EC3-8A635DDA66FF}"/>
              </a:ext>
            </a:extLst>
          </p:cNvPr>
          <p:cNvSpPr/>
          <p:nvPr/>
        </p:nvSpPr>
        <p:spPr>
          <a:xfrm>
            <a:off x="1322576" y="169274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B8990554-2104-484C-BED4-51F6892E714E}"/>
              </a:ext>
            </a:extLst>
          </p:cNvPr>
          <p:cNvSpPr/>
          <p:nvPr/>
        </p:nvSpPr>
        <p:spPr>
          <a:xfrm rot="2132986">
            <a:off x="1405701" y="158247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B2637AEE-0095-4586-A610-8FCD760690BD}"/>
              </a:ext>
            </a:extLst>
          </p:cNvPr>
          <p:cNvSpPr/>
          <p:nvPr/>
        </p:nvSpPr>
        <p:spPr>
          <a:xfrm rot="2132986">
            <a:off x="1415251" y="154647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CDF8B4F3-DF00-419D-BF0C-5B50B2C85355}"/>
              </a:ext>
            </a:extLst>
          </p:cNvPr>
          <p:cNvSpPr/>
          <p:nvPr/>
        </p:nvSpPr>
        <p:spPr>
          <a:xfrm rot="2132986">
            <a:off x="1442172" y="157421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E39C6CB1-E4B9-4913-8CA2-37915BF66686}"/>
              </a:ext>
            </a:extLst>
          </p:cNvPr>
          <p:cNvSpPr/>
          <p:nvPr/>
        </p:nvSpPr>
        <p:spPr>
          <a:xfrm rot="2132986">
            <a:off x="1376683" y="160872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398DF98B-C585-41BB-B567-F2090830D9A4}"/>
              </a:ext>
            </a:extLst>
          </p:cNvPr>
          <p:cNvSpPr/>
          <p:nvPr/>
        </p:nvSpPr>
        <p:spPr>
          <a:xfrm rot="2132986">
            <a:off x="1412683" y="162143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22E6D80C-F64A-4DFB-B151-A3A57E9C67F5}"/>
              </a:ext>
            </a:extLst>
          </p:cNvPr>
          <p:cNvSpPr/>
          <p:nvPr/>
        </p:nvSpPr>
        <p:spPr>
          <a:xfrm rot="2132986">
            <a:off x="1466141" y="159221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491D34F5-3C85-4EE9-9A43-AF5B8A77F9B4}"/>
              </a:ext>
            </a:extLst>
          </p:cNvPr>
          <p:cNvSpPr/>
          <p:nvPr/>
        </p:nvSpPr>
        <p:spPr>
          <a:xfrm rot="2132986">
            <a:off x="1473758" y="156182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18D7EFBF-E389-450D-866D-72AF8F768B25}"/>
              </a:ext>
            </a:extLst>
          </p:cNvPr>
          <p:cNvSpPr/>
          <p:nvPr/>
        </p:nvSpPr>
        <p:spPr>
          <a:xfrm>
            <a:off x="1374095" y="156303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07FAC85F-3FD2-4E90-8046-86C5F6993F2E}"/>
              </a:ext>
            </a:extLst>
          </p:cNvPr>
          <p:cNvSpPr/>
          <p:nvPr/>
        </p:nvSpPr>
        <p:spPr>
          <a:xfrm rot="2132986">
            <a:off x="1447921" y="153719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BBD2E889-F14D-465F-80AD-D1ACF67C51E1}"/>
              </a:ext>
            </a:extLst>
          </p:cNvPr>
          <p:cNvSpPr/>
          <p:nvPr/>
        </p:nvSpPr>
        <p:spPr>
          <a:xfrm rot="2132986">
            <a:off x="1510617" y="154096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767BA639-94DB-4BA5-8FCD-05A78FD2EB5B}"/>
              </a:ext>
            </a:extLst>
          </p:cNvPr>
          <p:cNvSpPr/>
          <p:nvPr/>
        </p:nvSpPr>
        <p:spPr>
          <a:xfrm rot="2132986">
            <a:off x="1481599" y="156722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04BA2247-533B-4EFC-894F-4991DAD9761B}"/>
              </a:ext>
            </a:extLst>
          </p:cNvPr>
          <p:cNvSpPr/>
          <p:nvPr/>
        </p:nvSpPr>
        <p:spPr>
          <a:xfrm rot="2132986">
            <a:off x="1517599" y="157993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4653362F-1148-414B-8A1A-86FB888B5772}"/>
              </a:ext>
            </a:extLst>
          </p:cNvPr>
          <p:cNvSpPr/>
          <p:nvPr/>
        </p:nvSpPr>
        <p:spPr>
          <a:xfrm rot="2132986">
            <a:off x="1571057" y="155071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EACF8801-B243-4120-8215-B1CF7A3407CE}"/>
              </a:ext>
            </a:extLst>
          </p:cNvPr>
          <p:cNvSpPr/>
          <p:nvPr/>
        </p:nvSpPr>
        <p:spPr>
          <a:xfrm rot="2132986">
            <a:off x="1426269" y="160510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8C58CE48-7FFA-4FF3-A9AF-F8FBEF3117F5}"/>
              </a:ext>
            </a:extLst>
          </p:cNvPr>
          <p:cNvSpPr/>
          <p:nvPr/>
        </p:nvSpPr>
        <p:spPr>
          <a:xfrm rot="2132986">
            <a:off x="1457855" y="162161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9EC4DE70-A5F4-4DF6-BFCA-0C36064BAB4D}"/>
              </a:ext>
            </a:extLst>
          </p:cNvPr>
          <p:cNvSpPr/>
          <p:nvPr/>
        </p:nvSpPr>
        <p:spPr>
          <a:xfrm rot="2132986">
            <a:off x="1467405" y="158561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267EBF8C-E470-47C0-9B96-01459D85B091}"/>
              </a:ext>
            </a:extLst>
          </p:cNvPr>
          <p:cNvSpPr/>
          <p:nvPr/>
        </p:nvSpPr>
        <p:spPr>
          <a:xfrm rot="2132986">
            <a:off x="1494326" y="161335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CAACDE18-385A-4CB6-8C74-B6CBE14DB85B}"/>
              </a:ext>
            </a:extLst>
          </p:cNvPr>
          <p:cNvSpPr/>
          <p:nvPr/>
        </p:nvSpPr>
        <p:spPr>
          <a:xfrm rot="2132986">
            <a:off x="1428837" y="164786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53B12872-4D41-4BF0-9AB8-0125A7B12C0F}"/>
              </a:ext>
            </a:extLst>
          </p:cNvPr>
          <p:cNvSpPr/>
          <p:nvPr/>
        </p:nvSpPr>
        <p:spPr>
          <a:xfrm rot="2132986">
            <a:off x="1464837" y="166058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A9393269-E398-49BF-9872-13C50FA80BFC}"/>
              </a:ext>
            </a:extLst>
          </p:cNvPr>
          <p:cNvSpPr/>
          <p:nvPr/>
        </p:nvSpPr>
        <p:spPr>
          <a:xfrm rot="2132986">
            <a:off x="1491566" y="165232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3689CC36-D8F9-49DE-BE1F-9FF6CC8CDDE3}"/>
              </a:ext>
            </a:extLst>
          </p:cNvPr>
          <p:cNvSpPr/>
          <p:nvPr/>
        </p:nvSpPr>
        <p:spPr>
          <a:xfrm rot="2132986">
            <a:off x="1518295" y="163135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F4C8706F-F8A3-4919-A7A3-8011FC317A67}"/>
              </a:ext>
            </a:extLst>
          </p:cNvPr>
          <p:cNvSpPr/>
          <p:nvPr/>
        </p:nvSpPr>
        <p:spPr>
          <a:xfrm rot="2132986">
            <a:off x="1525912" y="160097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37B22329-9A7E-4C34-9CF6-48A7A3DA023D}"/>
              </a:ext>
            </a:extLst>
          </p:cNvPr>
          <p:cNvSpPr/>
          <p:nvPr/>
        </p:nvSpPr>
        <p:spPr>
          <a:xfrm rot="2132986">
            <a:off x="1430108" y="168386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9F9F72AD-EF44-471B-9599-81C8626B2CA7}"/>
              </a:ext>
            </a:extLst>
          </p:cNvPr>
          <p:cNvSpPr/>
          <p:nvPr/>
        </p:nvSpPr>
        <p:spPr>
          <a:xfrm rot="2132986">
            <a:off x="1461694" y="170037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C9EEE1F7-14DA-4D85-9B51-B58C65B7CEE1}"/>
              </a:ext>
            </a:extLst>
          </p:cNvPr>
          <p:cNvSpPr/>
          <p:nvPr/>
        </p:nvSpPr>
        <p:spPr>
          <a:xfrm rot="2132986">
            <a:off x="1471244" y="166437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F0B705BF-A6B1-4763-BC95-B893FB69B37A}"/>
              </a:ext>
            </a:extLst>
          </p:cNvPr>
          <p:cNvSpPr/>
          <p:nvPr/>
        </p:nvSpPr>
        <p:spPr>
          <a:xfrm rot="2132986">
            <a:off x="1498165" y="169212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CEFE3EA4-9F59-4004-B87A-B8EF354CA229}"/>
              </a:ext>
            </a:extLst>
          </p:cNvPr>
          <p:cNvSpPr/>
          <p:nvPr/>
        </p:nvSpPr>
        <p:spPr>
          <a:xfrm rot="2132986">
            <a:off x="1432676" y="172663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4521B770-108D-47B8-ABF8-7D74E67F913D}"/>
              </a:ext>
            </a:extLst>
          </p:cNvPr>
          <p:cNvSpPr/>
          <p:nvPr/>
        </p:nvSpPr>
        <p:spPr>
          <a:xfrm rot="2132986">
            <a:off x="1468676" y="173934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DD936EB6-EC37-4A45-8904-033450970C48}"/>
              </a:ext>
            </a:extLst>
          </p:cNvPr>
          <p:cNvSpPr/>
          <p:nvPr/>
        </p:nvSpPr>
        <p:spPr>
          <a:xfrm rot="2132986">
            <a:off x="1495405" y="173109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CB4C5206-AAD0-4B24-A461-E160FCA228A6}"/>
              </a:ext>
            </a:extLst>
          </p:cNvPr>
          <p:cNvSpPr/>
          <p:nvPr/>
        </p:nvSpPr>
        <p:spPr>
          <a:xfrm rot="2132986">
            <a:off x="1630963" y="163535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D83D2ED1-59A6-4C1C-B2E0-F3B6A4A32A39}"/>
              </a:ext>
            </a:extLst>
          </p:cNvPr>
          <p:cNvSpPr/>
          <p:nvPr/>
        </p:nvSpPr>
        <p:spPr>
          <a:xfrm rot="2132986">
            <a:off x="1529751" y="167973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56E89072-2A1D-4259-9AAD-D150CBFA4BDC}"/>
              </a:ext>
            </a:extLst>
          </p:cNvPr>
          <p:cNvSpPr/>
          <p:nvPr/>
        </p:nvSpPr>
        <p:spPr>
          <a:xfrm rot="2132986">
            <a:off x="1567651" y="169887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815BDF94-BD69-46AD-A1E6-6FC15576357E}"/>
              </a:ext>
            </a:extLst>
          </p:cNvPr>
          <p:cNvSpPr/>
          <p:nvPr/>
        </p:nvSpPr>
        <p:spPr>
          <a:xfrm rot="2132986">
            <a:off x="1626158" y="171422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EB0AEF0E-A89A-407A-B130-19E213C0A112}"/>
              </a:ext>
            </a:extLst>
          </p:cNvPr>
          <p:cNvSpPr/>
          <p:nvPr/>
        </p:nvSpPr>
        <p:spPr>
          <a:xfrm rot="2132986">
            <a:off x="1536898" y="160813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7DE75397-F958-45B8-AB5E-B3AA3648633C}"/>
              </a:ext>
            </a:extLst>
          </p:cNvPr>
          <p:cNvSpPr/>
          <p:nvPr/>
        </p:nvSpPr>
        <p:spPr>
          <a:xfrm rot="2132986">
            <a:off x="1568484" y="162464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FCA748CD-5865-46EE-B262-A9354C9A88DF}"/>
              </a:ext>
            </a:extLst>
          </p:cNvPr>
          <p:cNvSpPr/>
          <p:nvPr/>
        </p:nvSpPr>
        <p:spPr>
          <a:xfrm rot="2132986">
            <a:off x="1758220" y="125358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5EDC32F9-17A8-44B4-B00C-8FE14F6EB442}"/>
              </a:ext>
            </a:extLst>
          </p:cNvPr>
          <p:cNvSpPr/>
          <p:nvPr/>
        </p:nvSpPr>
        <p:spPr>
          <a:xfrm rot="2132986">
            <a:off x="1604955" y="161639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D12B0C3D-2123-4783-B013-35C298CBEC6B}"/>
              </a:ext>
            </a:extLst>
          </p:cNvPr>
          <p:cNvSpPr/>
          <p:nvPr/>
        </p:nvSpPr>
        <p:spPr>
          <a:xfrm rot="2132986">
            <a:off x="1539466" y="165090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47948237-A778-4F49-A2E1-3D810762D63D}"/>
              </a:ext>
            </a:extLst>
          </p:cNvPr>
          <p:cNvSpPr/>
          <p:nvPr/>
        </p:nvSpPr>
        <p:spPr>
          <a:xfrm rot="2132986">
            <a:off x="1575466" y="166361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EC699318-19B5-4BC3-9D84-3DB7EA5CA139}"/>
              </a:ext>
            </a:extLst>
          </p:cNvPr>
          <p:cNvSpPr/>
          <p:nvPr/>
        </p:nvSpPr>
        <p:spPr>
          <a:xfrm rot="2132986">
            <a:off x="1602195" y="165536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98094CE1-D9C4-4774-A68A-260DFE06B54A}"/>
              </a:ext>
            </a:extLst>
          </p:cNvPr>
          <p:cNvSpPr/>
          <p:nvPr/>
        </p:nvSpPr>
        <p:spPr>
          <a:xfrm rot="2132986">
            <a:off x="1628924" y="163439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41A82DFF-3211-4040-8CAF-987222B5E0A5}"/>
              </a:ext>
            </a:extLst>
          </p:cNvPr>
          <p:cNvSpPr/>
          <p:nvPr/>
        </p:nvSpPr>
        <p:spPr>
          <a:xfrm rot="2132986">
            <a:off x="1636541" y="160400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5E6C88C1-2AAE-4F92-A1BC-361A1FA85ABC}"/>
              </a:ext>
            </a:extLst>
          </p:cNvPr>
          <p:cNvSpPr/>
          <p:nvPr/>
        </p:nvSpPr>
        <p:spPr>
          <a:xfrm rot="2132986">
            <a:off x="1603081" y="165062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741910ED-DFB1-499C-ABC8-C0B7A930DDF2}"/>
              </a:ext>
            </a:extLst>
          </p:cNvPr>
          <p:cNvSpPr/>
          <p:nvPr/>
        </p:nvSpPr>
        <p:spPr>
          <a:xfrm rot="2132986">
            <a:off x="1600321" y="168959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03A94B13-65B2-4EAF-8835-EC4AF4F66DA2}"/>
              </a:ext>
            </a:extLst>
          </p:cNvPr>
          <p:cNvSpPr/>
          <p:nvPr/>
        </p:nvSpPr>
        <p:spPr>
          <a:xfrm rot="2132986">
            <a:off x="1631431" y="167685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E81FE194-1A02-4665-BBA1-9AF25CAD7D05}"/>
              </a:ext>
            </a:extLst>
          </p:cNvPr>
          <p:cNvSpPr/>
          <p:nvPr/>
        </p:nvSpPr>
        <p:spPr>
          <a:xfrm rot="2132986">
            <a:off x="1663017" y="169336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8B0EB378-DD29-41D5-9080-AEF9F3F2F7CB}"/>
              </a:ext>
            </a:extLst>
          </p:cNvPr>
          <p:cNvSpPr/>
          <p:nvPr/>
        </p:nvSpPr>
        <p:spPr>
          <a:xfrm rot="2132986">
            <a:off x="1672567" y="165736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8A52E4F1-6818-4B64-A273-0B2D7E9321E1}"/>
              </a:ext>
            </a:extLst>
          </p:cNvPr>
          <p:cNvSpPr/>
          <p:nvPr/>
        </p:nvSpPr>
        <p:spPr>
          <a:xfrm rot="2132986">
            <a:off x="1699488" y="168511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BEDB9A48-731E-4951-B5DE-C6AB1E3486F6}"/>
              </a:ext>
            </a:extLst>
          </p:cNvPr>
          <p:cNvSpPr/>
          <p:nvPr/>
        </p:nvSpPr>
        <p:spPr>
          <a:xfrm rot="2132986">
            <a:off x="1723457" y="170311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DEE7D8F1-3CB9-40FA-A6F3-5EA37743F1C6}"/>
              </a:ext>
            </a:extLst>
          </p:cNvPr>
          <p:cNvSpPr/>
          <p:nvPr/>
        </p:nvSpPr>
        <p:spPr>
          <a:xfrm rot="2132986">
            <a:off x="1731074" y="167272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9B185172-14F0-4F61-92D7-5DE824CA5DF7}"/>
              </a:ext>
            </a:extLst>
          </p:cNvPr>
          <p:cNvSpPr/>
          <p:nvPr/>
        </p:nvSpPr>
        <p:spPr>
          <a:xfrm rot="2132986">
            <a:off x="1081380" y="172438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06AA74B9-D516-45C5-A8BC-77552047C2AD}"/>
              </a:ext>
            </a:extLst>
          </p:cNvPr>
          <p:cNvSpPr/>
          <p:nvPr/>
        </p:nvSpPr>
        <p:spPr>
          <a:xfrm rot="2132986">
            <a:off x="1112966" y="171199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36C0A49F-0FBD-416B-9785-B538191C1901}"/>
              </a:ext>
            </a:extLst>
          </p:cNvPr>
          <p:cNvSpPr/>
          <p:nvPr/>
        </p:nvSpPr>
        <p:spPr>
          <a:xfrm rot="2132986">
            <a:off x="1150866" y="173113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5E50E07C-0879-4EA6-81E8-85C15D6F6D71}"/>
              </a:ext>
            </a:extLst>
          </p:cNvPr>
          <p:cNvSpPr/>
          <p:nvPr/>
        </p:nvSpPr>
        <p:spPr>
          <a:xfrm rot="2132986">
            <a:off x="1209373" y="174649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797AA2B0-23D0-4FAE-A1BD-82FD14284288}"/>
              </a:ext>
            </a:extLst>
          </p:cNvPr>
          <p:cNvSpPr/>
          <p:nvPr/>
        </p:nvSpPr>
        <p:spPr>
          <a:xfrm rot="2132986">
            <a:off x="1183536" y="172185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31E03761-4A33-4B95-BEBC-6B551B5C1B0C}"/>
              </a:ext>
            </a:extLst>
          </p:cNvPr>
          <p:cNvSpPr/>
          <p:nvPr/>
        </p:nvSpPr>
        <p:spPr>
          <a:xfrm rot="2132986">
            <a:off x="1214646" y="170912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3567334D-8E74-41D8-A554-D04769224825}"/>
              </a:ext>
            </a:extLst>
          </p:cNvPr>
          <p:cNvSpPr/>
          <p:nvPr/>
        </p:nvSpPr>
        <p:spPr>
          <a:xfrm rot="2132986">
            <a:off x="1246232" y="172563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A9541DA8-6FE6-439A-A276-CCF5BB054649}"/>
              </a:ext>
            </a:extLst>
          </p:cNvPr>
          <p:cNvSpPr/>
          <p:nvPr/>
        </p:nvSpPr>
        <p:spPr>
          <a:xfrm rot="2132986">
            <a:off x="1282703" y="171737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01F5FC74-BD07-4D0C-A5CB-EC392E0CFBB6}"/>
              </a:ext>
            </a:extLst>
          </p:cNvPr>
          <p:cNvSpPr/>
          <p:nvPr/>
        </p:nvSpPr>
        <p:spPr>
          <a:xfrm rot="2132986">
            <a:off x="1306672" y="173537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CEEF2014-5B2F-43B0-A52A-44A74E9410F8}"/>
              </a:ext>
            </a:extLst>
          </p:cNvPr>
          <p:cNvSpPr/>
          <p:nvPr/>
        </p:nvSpPr>
        <p:spPr>
          <a:xfrm rot="2132986">
            <a:off x="1314289" y="170499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76C8E72A-A59F-45C6-96AD-11F260456F82}"/>
              </a:ext>
            </a:extLst>
          </p:cNvPr>
          <p:cNvSpPr/>
          <p:nvPr/>
        </p:nvSpPr>
        <p:spPr>
          <a:xfrm rot="2132986">
            <a:off x="1148728" y="170068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F64C0C37-3647-4869-AD6E-1BC8F2D43957}"/>
              </a:ext>
            </a:extLst>
          </p:cNvPr>
          <p:cNvSpPr/>
          <p:nvPr/>
        </p:nvSpPr>
        <p:spPr>
          <a:xfrm rot="2132986">
            <a:off x="1093231" y="172895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ED29E1C7-8081-483D-9A69-C7C85A4B5A06}"/>
              </a:ext>
            </a:extLst>
          </p:cNvPr>
          <p:cNvSpPr/>
          <p:nvPr/>
        </p:nvSpPr>
        <p:spPr>
          <a:xfrm rot="2132986">
            <a:off x="1119960" y="172069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DB8E92FA-2246-400F-B6B5-16DCEBF582CC}"/>
              </a:ext>
            </a:extLst>
          </p:cNvPr>
          <p:cNvSpPr/>
          <p:nvPr/>
        </p:nvSpPr>
        <p:spPr>
          <a:xfrm rot="2132986">
            <a:off x="1146689" y="169972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0588256B-FE70-482F-B337-A179F9E0715C}"/>
              </a:ext>
            </a:extLst>
          </p:cNvPr>
          <p:cNvSpPr/>
          <p:nvPr/>
        </p:nvSpPr>
        <p:spPr>
          <a:xfrm rot="2132986">
            <a:off x="1120846" y="171595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D5FB97F1-79F9-4DD7-9AF8-2BF3788DA793}"/>
              </a:ext>
            </a:extLst>
          </p:cNvPr>
          <p:cNvSpPr/>
          <p:nvPr/>
        </p:nvSpPr>
        <p:spPr>
          <a:xfrm rot="2132986">
            <a:off x="1149196" y="174219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5E60EB63-CD06-40FB-A8F1-AEB04447110D}"/>
              </a:ext>
            </a:extLst>
          </p:cNvPr>
          <p:cNvSpPr/>
          <p:nvPr/>
        </p:nvSpPr>
        <p:spPr>
          <a:xfrm rot="2132986">
            <a:off x="1190332" y="172270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54F9989A-9876-444A-A4C3-AABA1E76A012}"/>
              </a:ext>
            </a:extLst>
          </p:cNvPr>
          <p:cNvSpPr/>
          <p:nvPr/>
        </p:nvSpPr>
        <p:spPr>
          <a:xfrm rot="2132986">
            <a:off x="1217253" y="175044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D2102D6D-0116-460E-8279-DA2FDA1D48B1}"/>
              </a:ext>
            </a:extLst>
          </p:cNvPr>
          <p:cNvSpPr/>
          <p:nvPr/>
        </p:nvSpPr>
        <p:spPr>
          <a:xfrm rot="2132986">
            <a:off x="1248839" y="173806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8FEA937A-10DF-4C03-B21A-789A206CF908}"/>
              </a:ext>
            </a:extLst>
          </p:cNvPr>
          <p:cNvSpPr/>
          <p:nvPr/>
        </p:nvSpPr>
        <p:spPr>
          <a:xfrm rot="2132986">
            <a:off x="1770536" y="173710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A68405DD-3C92-4436-896B-F659518EFDAB}"/>
              </a:ext>
            </a:extLst>
          </p:cNvPr>
          <p:cNvSpPr/>
          <p:nvPr/>
        </p:nvSpPr>
        <p:spPr>
          <a:xfrm rot="2132986">
            <a:off x="1737406" y="173774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A5461CDF-68BB-4F92-80B8-7791077BE987}"/>
              </a:ext>
            </a:extLst>
          </p:cNvPr>
          <p:cNvSpPr/>
          <p:nvPr/>
        </p:nvSpPr>
        <p:spPr>
          <a:xfrm rot="2132986">
            <a:off x="1705961" y="173911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FBECE498-DEF7-4B51-AF21-DBB73431816A}"/>
              </a:ext>
            </a:extLst>
          </p:cNvPr>
          <p:cNvSpPr/>
          <p:nvPr/>
        </p:nvSpPr>
        <p:spPr>
          <a:xfrm rot="2132986">
            <a:off x="1678661" y="173911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9B987CCF-44A1-4C62-81CD-13D7EF1F3858}"/>
              </a:ext>
            </a:extLst>
          </p:cNvPr>
          <p:cNvSpPr/>
          <p:nvPr/>
        </p:nvSpPr>
        <p:spPr>
          <a:xfrm rot="2132986">
            <a:off x="1645531" y="173975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91AEFD81-BDA4-410F-AF66-3CE0BDA69493}"/>
              </a:ext>
            </a:extLst>
          </p:cNvPr>
          <p:cNvSpPr/>
          <p:nvPr/>
        </p:nvSpPr>
        <p:spPr>
          <a:xfrm rot="2132986">
            <a:off x="1614086" y="174111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48A6A88A-E2D9-47A7-A64C-EE07B00C55F8}"/>
              </a:ext>
            </a:extLst>
          </p:cNvPr>
          <p:cNvSpPr/>
          <p:nvPr/>
        </p:nvSpPr>
        <p:spPr>
          <a:xfrm rot="2132986">
            <a:off x="1590103" y="174202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FDB19FBE-B42E-489E-BB54-23A7CE24FFAB}"/>
              </a:ext>
            </a:extLst>
          </p:cNvPr>
          <p:cNvSpPr/>
          <p:nvPr/>
        </p:nvSpPr>
        <p:spPr>
          <a:xfrm rot="2132986">
            <a:off x="1556973" y="174266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69308777-FE15-4D44-8EF3-09F9D200D109}"/>
              </a:ext>
            </a:extLst>
          </p:cNvPr>
          <p:cNvSpPr/>
          <p:nvPr/>
        </p:nvSpPr>
        <p:spPr>
          <a:xfrm rot="2132986">
            <a:off x="1525528" y="174403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5334BF4B-4014-48C1-BEC9-EC4352E75C1E}"/>
              </a:ext>
            </a:extLst>
          </p:cNvPr>
          <p:cNvSpPr/>
          <p:nvPr/>
        </p:nvSpPr>
        <p:spPr>
          <a:xfrm rot="2132986">
            <a:off x="1498228" y="174403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7EDFCF92-F041-498B-A79D-183F01CC7691}"/>
              </a:ext>
            </a:extLst>
          </p:cNvPr>
          <p:cNvSpPr/>
          <p:nvPr/>
        </p:nvSpPr>
        <p:spPr>
          <a:xfrm rot="2132986">
            <a:off x="1465098" y="174466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4DB76A46-FBAF-4E0D-9ADF-0CA723E2D67A}"/>
              </a:ext>
            </a:extLst>
          </p:cNvPr>
          <p:cNvSpPr/>
          <p:nvPr/>
        </p:nvSpPr>
        <p:spPr>
          <a:xfrm rot="2132986">
            <a:off x="1433653" y="174603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AD68A030-E075-422C-9203-1C7C750FF14F}"/>
              </a:ext>
            </a:extLst>
          </p:cNvPr>
          <p:cNvSpPr/>
          <p:nvPr/>
        </p:nvSpPr>
        <p:spPr>
          <a:xfrm rot="2132986">
            <a:off x="1402933" y="173929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A8F6A26B-51EA-4A22-BF3D-CD21C69C2805}"/>
              </a:ext>
            </a:extLst>
          </p:cNvPr>
          <p:cNvSpPr/>
          <p:nvPr/>
        </p:nvSpPr>
        <p:spPr>
          <a:xfrm rot="2132986">
            <a:off x="1369803" y="173993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731D25F4-71C0-4E0F-B271-7F370561EFCA}"/>
              </a:ext>
            </a:extLst>
          </p:cNvPr>
          <p:cNvSpPr/>
          <p:nvPr/>
        </p:nvSpPr>
        <p:spPr>
          <a:xfrm rot="2132986">
            <a:off x="1338358" y="174130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AF267D13-68FF-4842-BAE2-2F9339CD9469}"/>
              </a:ext>
            </a:extLst>
          </p:cNvPr>
          <p:cNvSpPr/>
          <p:nvPr/>
        </p:nvSpPr>
        <p:spPr>
          <a:xfrm rot="2132986">
            <a:off x="1311058" y="174130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6BBA2D1A-D894-4F98-AB39-D70585E6CA0E}"/>
              </a:ext>
            </a:extLst>
          </p:cNvPr>
          <p:cNvSpPr/>
          <p:nvPr/>
        </p:nvSpPr>
        <p:spPr>
          <a:xfrm rot="2132986">
            <a:off x="1277928" y="174193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DE9A225B-5A4F-4550-A8BD-D7C0D59C954A}"/>
              </a:ext>
            </a:extLst>
          </p:cNvPr>
          <p:cNvSpPr/>
          <p:nvPr/>
        </p:nvSpPr>
        <p:spPr>
          <a:xfrm rot="2132986">
            <a:off x="1246483" y="174330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EC094710-C345-423C-A4F4-F4E21BF88632}"/>
              </a:ext>
            </a:extLst>
          </p:cNvPr>
          <p:cNvSpPr/>
          <p:nvPr/>
        </p:nvSpPr>
        <p:spPr>
          <a:xfrm rot="2132986">
            <a:off x="1071112" y="171114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6EF07CFA-3260-4AE0-85E4-1396B715D9BC}"/>
              </a:ext>
            </a:extLst>
          </p:cNvPr>
          <p:cNvSpPr/>
          <p:nvPr/>
        </p:nvSpPr>
        <p:spPr>
          <a:xfrm>
            <a:off x="1166309" y="170446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9C5E7636-F63B-4334-94BC-0C9328D2A8B6}"/>
              </a:ext>
            </a:extLst>
          </p:cNvPr>
          <p:cNvSpPr/>
          <p:nvPr/>
        </p:nvSpPr>
        <p:spPr>
          <a:xfrm rot="2132986">
            <a:off x="1307519" y="172562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17720CFD-3D36-4E3E-969A-733E917F4D98}"/>
              </a:ext>
            </a:extLst>
          </p:cNvPr>
          <p:cNvSpPr/>
          <p:nvPr/>
        </p:nvSpPr>
        <p:spPr>
          <a:xfrm rot="2132986">
            <a:off x="1343519" y="173833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4D9141F5-A7FA-4BA0-8756-AA0FB7A02FB0}"/>
              </a:ext>
            </a:extLst>
          </p:cNvPr>
          <p:cNvSpPr/>
          <p:nvPr/>
        </p:nvSpPr>
        <p:spPr>
          <a:xfrm rot="2132986">
            <a:off x="1607982" y="154724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FEDA9E21-2E8C-4F8C-9CC1-863200872DE7}"/>
              </a:ext>
            </a:extLst>
          </p:cNvPr>
          <p:cNvSpPr/>
          <p:nvPr/>
        </p:nvSpPr>
        <p:spPr>
          <a:xfrm rot="2132986">
            <a:off x="1501001" y="171321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7EF7B71E-46C0-4F97-B319-56BDCC90E6D3}"/>
              </a:ext>
            </a:extLst>
          </p:cNvPr>
          <p:cNvSpPr/>
          <p:nvPr/>
        </p:nvSpPr>
        <p:spPr>
          <a:xfrm rot="2132986">
            <a:off x="987809" y="171098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D2B34E19-32AB-4B35-9F1E-983A0A71C8A3}"/>
              </a:ext>
            </a:extLst>
          </p:cNvPr>
          <p:cNvSpPr/>
          <p:nvPr/>
        </p:nvSpPr>
        <p:spPr>
          <a:xfrm rot="2132986">
            <a:off x="1025709" y="173012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BABA3E5D-6F29-48EC-9AE3-71BED9549265}"/>
              </a:ext>
            </a:extLst>
          </p:cNvPr>
          <p:cNvSpPr/>
          <p:nvPr/>
        </p:nvSpPr>
        <p:spPr>
          <a:xfrm rot="2132986">
            <a:off x="1084216" y="174547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21112921-271D-4A83-B953-9BCE3B25EF53}"/>
              </a:ext>
            </a:extLst>
          </p:cNvPr>
          <p:cNvSpPr/>
          <p:nvPr/>
        </p:nvSpPr>
        <p:spPr>
          <a:xfrm rot="2132986">
            <a:off x="1058379" y="172084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FC6CA45C-D59C-48E0-AC67-F4E1D08299C2}"/>
              </a:ext>
            </a:extLst>
          </p:cNvPr>
          <p:cNvSpPr/>
          <p:nvPr/>
        </p:nvSpPr>
        <p:spPr>
          <a:xfrm rot="2132986">
            <a:off x="1089489" y="170811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4BFACF97-833E-43A0-8D81-EDF99BF39FC1}"/>
              </a:ext>
            </a:extLst>
          </p:cNvPr>
          <p:cNvSpPr/>
          <p:nvPr/>
        </p:nvSpPr>
        <p:spPr>
          <a:xfrm rot="2132986">
            <a:off x="1121075" y="172462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6E3AC843-F2AF-420B-912D-2D2300CDEA7B}"/>
              </a:ext>
            </a:extLst>
          </p:cNvPr>
          <p:cNvSpPr/>
          <p:nvPr/>
        </p:nvSpPr>
        <p:spPr>
          <a:xfrm rot="2132986">
            <a:off x="1157546" y="171636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74024F9D-18E4-40A9-8B29-01F75D3999DD}"/>
              </a:ext>
            </a:extLst>
          </p:cNvPr>
          <p:cNvSpPr/>
          <p:nvPr/>
        </p:nvSpPr>
        <p:spPr>
          <a:xfrm rot="2132986">
            <a:off x="1181515" y="173436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5CCFA38B-A559-4CE4-A8FA-B8CC21C71B28}"/>
              </a:ext>
            </a:extLst>
          </p:cNvPr>
          <p:cNvSpPr/>
          <p:nvPr/>
        </p:nvSpPr>
        <p:spPr>
          <a:xfrm rot="2132986">
            <a:off x="994803" y="171968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35342205-9920-4F83-A138-7918F7930100}"/>
              </a:ext>
            </a:extLst>
          </p:cNvPr>
          <p:cNvSpPr/>
          <p:nvPr/>
        </p:nvSpPr>
        <p:spPr>
          <a:xfrm rot="2132986">
            <a:off x="995689" y="171494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502C53B7-D909-4DF0-9023-92A6CCD2E329}"/>
              </a:ext>
            </a:extLst>
          </p:cNvPr>
          <p:cNvSpPr/>
          <p:nvPr/>
        </p:nvSpPr>
        <p:spPr>
          <a:xfrm rot="2132986">
            <a:off x="1024039" y="174118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FE438D7D-17CD-4BE7-9AB3-0AB6C2F923C1}"/>
              </a:ext>
            </a:extLst>
          </p:cNvPr>
          <p:cNvSpPr/>
          <p:nvPr/>
        </p:nvSpPr>
        <p:spPr>
          <a:xfrm rot="2132986">
            <a:off x="1065175" y="172169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ED4660AD-1B5E-4D38-8271-EA4C7F5CD2BB}"/>
              </a:ext>
            </a:extLst>
          </p:cNvPr>
          <p:cNvSpPr/>
          <p:nvPr/>
        </p:nvSpPr>
        <p:spPr>
          <a:xfrm rot="2132986">
            <a:off x="1092096" y="174943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2CFD1609-67CC-410E-9001-734B5C933081}"/>
              </a:ext>
            </a:extLst>
          </p:cNvPr>
          <p:cNvSpPr/>
          <p:nvPr/>
        </p:nvSpPr>
        <p:spPr>
          <a:xfrm rot="2132986">
            <a:off x="1123682" y="173704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7F532550-218D-424E-9E75-13D19D414DB7}"/>
              </a:ext>
            </a:extLst>
          </p:cNvPr>
          <p:cNvSpPr/>
          <p:nvPr/>
        </p:nvSpPr>
        <p:spPr>
          <a:xfrm rot="2132986">
            <a:off x="1645379" y="173609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A4283A41-87B9-4235-BFE1-E0F338681985}"/>
              </a:ext>
            </a:extLst>
          </p:cNvPr>
          <p:cNvSpPr/>
          <p:nvPr/>
        </p:nvSpPr>
        <p:spPr>
          <a:xfrm rot="2132986">
            <a:off x="1612249" y="173673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510F86A4-E349-4ACC-9C31-2D0C568C8BE2}"/>
              </a:ext>
            </a:extLst>
          </p:cNvPr>
          <p:cNvSpPr/>
          <p:nvPr/>
        </p:nvSpPr>
        <p:spPr>
          <a:xfrm rot="2132986">
            <a:off x="1580804" y="173810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FFA35AAE-2A42-4B84-9DF0-FA05B5B8B2E9}"/>
              </a:ext>
            </a:extLst>
          </p:cNvPr>
          <p:cNvSpPr/>
          <p:nvPr/>
        </p:nvSpPr>
        <p:spPr>
          <a:xfrm rot="2132986">
            <a:off x="1553504" y="173810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5B0A7286-8E34-410C-94AA-9EEEE2AEE1E0}"/>
              </a:ext>
            </a:extLst>
          </p:cNvPr>
          <p:cNvSpPr/>
          <p:nvPr/>
        </p:nvSpPr>
        <p:spPr>
          <a:xfrm rot="2132986">
            <a:off x="1520374" y="173873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74CA824B-9968-4CC8-AD19-58824D43BFA6}"/>
              </a:ext>
            </a:extLst>
          </p:cNvPr>
          <p:cNvSpPr/>
          <p:nvPr/>
        </p:nvSpPr>
        <p:spPr>
          <a:xfrm rot="2132986">
            <a:off x="1488929" y="174010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3886911A-3E35-47E2-A619-C6EF32A20549}"/>
              </a:ext>
            </a:extLst>
          </p:cNvPr>
          <p:cNvSpPr/>
          <p:nvPr/>
        </p:nvSpPr>
        <p:spPr>
          <a:xfrm rot="2132986">
            <a:off x="1464946" y="174101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7B2E0FE3-2F41-4CDD-98C5-847B9EBAAA65}"/>
              </a:ext>
            </a:extLst>
          </p:cNvPr>
          <p:cNvSpPr/>
          <p:nvPr/>
        </p:nvSpPr>
        <p:spPr>
          <a:xfrm rot="2132986">
            <a:off x="1431816" y="174165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5916A31C-2C1D-4D10-9CF9-E3E04DA642FD}"/>
              </a:ext>
            </a:extLst>
          </p:cNvPr>
          <p:cNvSpPr/>
          <p:nvPr/>
        </p:nvSpPr>
        <p:spPr>
          <a:xfrm rot="2132986">
            <a:off x="1400371" y="174301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1A112390-08F8-42DC-9FED-B9BFCAA70E48}"/>
              </a:ext>
            </a:extLst>
          </p:cNvPr>
          <p:cNvSpPr/>
          <p:nvPr/>
        </p:nvSpPr>
        <p:spPr>
          <a:xfrm rot="2132986">
            <a:off x="1395398" y="170335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2D889162-F3DB-40E7-8CEA-924C6122B391}"/>
              </a:ext>
            </a:extLst>
          </p:cNvPr>
          <p:cNvSpPr/>
          <p:nvPr/>
        </p:nvSpPr>
        <p:spPr>
          <a:xfrm rot="2132986">
            <a:off x="1339941" y="174365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B5968750-C579-4B40-8D68-09863B1F7A16}"/>
              </a:ext>
            </a:extLst>
          </p:cNvPr>
          <p:cNvSpPr/>
          <p:nvPr/>
        </p:nvSpPr>
        <p:spPr>
          <a:xfrm rot="2132986">
            <a:off x="1308496" y="174502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02D5D98D-3FE2-4DF5-AA2C-0DACCA105025}"/>
              </a:ext>
            </a:extLst>
          </p:cNvPr>
          <p:cNvSpPr/>
          <p:nvPr/>
        </p:nvSpPr>
        <p:spPr>
          <a:xfrm rot="2132986">
            <a:off x="1277776" y="173828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71990280-ACFB-482D-8305-FC9681A01D1E}"/>
              </a:ext>
            </a:extLst>
          </p:cNvPr>
          <p:cNvSpPr/>
          <p:nvPr/>
        </p:nvSpPr>
        <p:spPr>
          <a:xfrm rot="2132986">
            <a:off x="1244646" y="173892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81728309-EA87-483E-9172-9607D27BC71D}"/>
              </a:ext>
            </a:extLst>
          </p:cNvPr>
          <p:cNvSpPr/>
          <p:nvPr/>
        </p:nvSpPr>
        <p:spPr>
          <a:xfrm rot="2132986">
            <a:off x="1213201" y="174028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34F1659A-FF04-4EEF-92BD-4B92CA0D0FD6}"/>
              </a:ext>
            </a:extLst>
          </p:cNvPr>
          <p:cNvSpPr/>
          <p:nvPr/>
        </p:nvSpPr>
        <p:spPr>
          <a:xfrm rot="2132986">
            <a:off x="1185901" y="174028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0FD650A0-A4AA-458E-9344-9D7771E9D941}"/>
              </a:ext>
            </a:extLst>
          </p:cNvPr>
          <p:cNvSpPr/>
          <p:nvPr/>
        </p:nvSpPr>
        <p:spPr>
          <a:xfrm rot="2132986">
            <a:off x="1152771" y="174092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E623940B-F8C6-4A8C-94EE-87DE1D6DF628}"/>
              </a:ext>
            </a:extLst>
          </p:cNvPr>
          <p:cNvSpPr/>
          <p:nvPr/>
        </p:nvSpPr>
        <p:spPr>
          <a:xfrm rot="2132986">
            <a:off x="1121326" y="174229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C372C1A7-11B1-4826-B58D-C6AE67E10A68}"/>
              </a:ext>
            </a:extLst>
          </p:cNvPr>
          <p:cNvSpPr/>
          <p:nvPr/>
        </p:nvSpPr>
        <p:spPr>
          <a:xfrm>
            <a:off x="1604819" y="145961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D83691B4-1A1C-4AF1-A4D7-43C44ADDCF47}"/>
              </a:ext>
            </a:extLst>
          </p:cNvPr>
          <p:cNvSpPr/>
          <p:nvPr/>
        </p:nvSpPr>
        <p:spPr>
          <a:xfrm>
            <a:off x="1578811" y="144066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62612D1D-9CE8-4807-B817-C6809DEEB2A3}"/>
              </a:ext>
            </a:extLst>
          </p:cNvPr>
          <p:cNvSpPr/>
          <p:nvPr/>
        </p:nvSpPr>
        <p:spPr>
          <a:xfrm>
            <a:off x="1602780" y="145866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5437CF73-67E0-43A2-A576-6652752CBE00}"/>
              </a:ext>
            </a:extLst>
          </p:cNvPr>
          <p:cNvSpPr/>
          <p:nvPr/>
        </p:nvSpPr>
        <p:spPr>
          <a:xfrm>
            <a:off x="1610397" y="142827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AF9112E6-E8D6-4BB1-9624-21DB43CD603D}"/>
              </a:ext>
            </a:extLst>
          </p:cNvPr>
          <p:cNvSpPr/>
          <p:nvPr/>
        </p:nvSpPr>
        <p:spPr>
          <a:xfrm>
            <a:off x="1576937" y="147489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273BD592-D0ED-40E5-B7C6-5872B5E90AD5}"/>
              </a:ext>
            </a:extLst>
          </p:cNvPr>
          <p:cNvSpPr/>
          <p:nvPr/>
        </p:nvSpPr>
        <p:spPr>
          <a:xfrm rot="2132986">
            <a:off x="1714693" y="145801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0C5F4814-A1D3-49B9-80AC-570C6138F7A2}"/>
              </a:ext>
            </a:extLst>
          </p:cNvPr>
          <p:cNvSpPr/>
          <p:nvPr/>
        </p:nvSpPr>
        <p:spPr>
          <a:xfrm rot="2132986">
            <a:off x="1782750" y="146627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C9EB3248-75D5-442E-B7E9-194475E2344B}"/>
              </a:ext>
            </a:extLst>
          </p:cNvPr>
          <p:cNvSpPr/>
          <p:nvPr/>
        </p:nvSpPr>
        <p:spPr>
          <a:xfrm rot="2132986">
            <a:off x="1814336" y="145388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30B060F4-1C69-44D0-A5C3-26EB01F083F3}"/>
              </a:ext>
            </a:extLst>
          </p:cNvPr>
          <p:cNvSpPr/>
          <p:nvPr/>
        </p:nvSpPr>
        <p:spPr>
          <a:xfrm>
            <a:off x="1598710" y="128679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2908CA86-104D-4544-A492-A44C982838E7}"/>
              </a:ext>
            </a:extLst>
          </p:cNvPr>
          <p:cNvSpPr/>
          <p:nvPr/>
        </p:nvSpPr>
        <p:spPr>
          <a:xfrm>
            <a:off x="1650168" y="127451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8649DF4C-7DBE-4DC1-9586-1E3844CD3106}"/>
              </a:ext>
            </a:extLst>
          </p:cNvPr>
          <p:cNvSpPr/>
          <p:nvPr/>
        </p:nvSpPr>
        <p:spPr>
          <a:xfrm>
            <a:off x="1558838" y="129967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36FEC073-B4EA-4C17-AFA0-A751C8748F42}"/>
              </a:ext>
            </a:extLst>
          </p:cNvPr>
          <p:cNvSpPr/>
          <p:nvPr/>
        </p:nvSpPr>
        <p:spPr>
          <a:xfrm>
            <a:off x="1590424" y="131618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4" name="Oval 503">
            <a:extLst>
              <a:ext uri="{FF2B5EF4-FFF2-40B4-BE49-F238E27FC236}">
                <a16:creationId xmlns:a16="http://schemas.microsoft.com/office/drawing/2014/main" id="{07B65FC4-8D61-44AE-977E-A8D9AEFA4015}"/>
              </a:ext>
            </a:extLst>
          </p:cNvPr>
          <p:cNvSpPr/>
          <p:nvPr/>
        </p:nvSpPr>
        <p:spPr>
          <a:xfrm>
            <a:off x="1626895" y="130793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3CBD1A1E-EDCB-4FBF-BDAC-9FAE508944A7}"/>
              </a:ext>
            </a:extLst>
          </p:cNvPr>
          <p:cNvSpPr/>
          <p:nvPr/>
        </p:nvSpPr>
        <p:spPr>
          <a:xfrm>
            <a:off x="1741190" y="127629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6" name="Oval 505">
            <a:extLst>
              <a:ext uri="{FF2B5EF4-FFF2-40B4-BE49-F238E27FC236}">
                <a16:creationId xmlns:a16="http://schemas.microsoft.com/office/drawing/2014/main" id="{C6707865-5F6E-4D24-AEE2-216316A668AB}"/>
              </a:ext>
            </a:extLst>
          </p:cNvPr>
          <p:cNvSpPr/>
          <p:nvPr/>
        </p:nvSpPr>
        <p:spPr>
          <a:xfrm>
            <a:off x="1597406" y="135515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CDE601FC-EEC1-49E6-B5C4-B5CE2FB47AB7}"/>
              </a:ext>
            </a:extLst>
          </p:cNvPr>
          <p:cNvSpPr/>
          <p:nvPr/>
        </p:nvSpPr>
        <p:spPr>
          <a:xfrm>
            <a:off x="1624135" y="134690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8" name="Oval 507">
            <a:extLst>
              <a:ext uri="{FF2B5EF4-FFF2-40B4-BE49-F238E27FC236}">
                <a16:creationId xmlns:a16="http://schemas.microsoft.com/office/drawing/2014/main" id="{D0F10B6C-A2AF-4D65-B268-6C93275672B5}"/>
              </a:ext>
            </a:extLst>
          </p:cNvPr>
          <p:cNvSpPr/>
          <p:nvPr/>
        </p:nvSpPr>
        <p:spPr>
          <a:xfrm>
            <a:off x="1650864" y="132593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43B4D218-01F9-4781-8A12-4EBF0E2E9C12}"/>
              </a:ext>
            </a:extLst>
          </p:cNvPr>
          <p:cNvSpPr/>
          <p:nvPr/>
        </p:nvSpPr>
        <p:spPr>
          <a:xfrm>
            <a:off x="1658481" y="129554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4791A8F5-A521-440C-8AA8-1C0F16860175}"/>
              </a:ext>
            </a:extLst>
          </p:cNvPr>
          <p:cNvSpPr/>
          <p:nvPr/>
        </p:nvSpPr>
        <p:spPr>
          <a:xfrm>
            <a:off x="1562677" y="137844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1" name="Oval 510">
            <a:extLst>
              <a:ext uri="{FF2B5EF4-FFF2-40B4-BE49-F238E27FC236}">
                <a16:creationId xmlns:a16="http://schemas.microsoft.com/office/drawing/2014/main" id="{EC2C753D-0A48-4826-B39D-D5307FEA62C7}"/>
              </a:ext>
            </a:extLst>
          </p:cNvPr>
          <p:cNvSpPr/>
          <p:nvPr/>
        </p:nvSpPr>
        <p:spPr>
          <a:xfrm>
            <a:off x="1594263" y="139495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14CE6D43-9EC0-484B-8B9D-FDB90CBF8F5F}"/>
              </a:ext>
            </a:extLst>
          </p:cNvPr>
          <p:cNvSpPr/>
          <p:nvPr/>
        </p:nvSpPr>
        <p:spPr>
          <a:xfrm>
            <a:off x="1603813" y="135895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A0914564-38BA-473D-AA4E-935D4A52333D}"/>
              </a:ext>
            </a:extLst>
          </p:cNvPr>
          <p:cNvSpPr/>
          <p:nvPr/>
        </p:nvSpPr>
        <p:spPr>
          <a:xfrm>
            <a:off x="1630734" y="138669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505C509A-7527-4793-A30A-9227500E1AC1}"/>
              </a:ext>
            </a:extLst>
          </p:cNvPr>
          <p:cNvSpPr/>
          <p:nvPr/>
        </p:nvSpPr>
        <p:spPr>
          <a:xfrm>
            <a:off x="1565245" y="142120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5" name="Oval 514">
            <a:extLst>
              <a:ext uri="{FF2B5EF4-FFF2-40B4-BE49-F238E27FC236}">
                <a16:creationId xmlns:a16="http://schemas.microsoft.com/office/drawing/2014/main" id="{D83CF579-7999-47CD-968B-0E89E3B48442}"/>
              </a:ext>
            </a:extLst>
          </p:cNvPr>
          <p:cNvSpPr/>
          <p:nvPr/>
        </p:nvSpPr>
        <p:spPr>
          <a:xfrm>
            <a:off x="1601245" y="143392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F1894EF4-CD53-4AFF-AD69-F72E39931771}"/>
              </a:ext>
            </a:extLst>
          </p:cNvPr>
          <p:cNvSpPr/>
          <p:nvPr/>
        </p:nvSpPr>
        <p:spPr>
          <a:xfrm>
            <a:off x="1627974" y="142566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7DAEFE59-76FB-4BDC-80E3-CE052C29CF7E}"/>
              </a:ext>
            </a:extLst>
          </p:cNvPr>
          <p:cNvSpPr/>
          <p:nvPr/>
        </p:nvSpPr>
        <p:spPr>
          <a:xfrm>
            <a:off x="1763532" y="132992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16C200A3-8F80-4C81-8D1A-D190C6A726F3}"/>
              </a:ext>
            </a:extLst>
          </p:cNvPr>
          <p:cNvSpPr/>
          <p:nvPr/>
        </p:nvSpPr>
        <p:spPr>
          <a:xfrm>
            <a:off x="1662320" y="137431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6E538C5B-E267-4CCE-AD4F-0F274C6F4513}"/>
              </a:ext>
            </a:extLst>
          </p:cNvPr>
          <p:cNvSpPr/>
          <p:nvPr/>
        </p:nvSpPr>
        <p:spPr>
          <a:xfrm>
            <a:off x="1659084" y="141293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0" name="Oval 519">
            <a:extLst>
              <a:ext uri="{FF2B5EF4-FFF2-40B4-BE49-F238E27FC236}">
                <a16:creationId xmlns:a16="http://schemas.microsoft.com/office/drawing/2014/main" id="{C3E3A91B-7082-4330-A947-D2C5837F45EA}"/>
              </a:ext>
            </a:extLst>
          </p:cNvPr>
          <p:cNvSpPr/>
          <p:nvPr/>
        </p:nvSpPr>
        <p:spPr>
          <a:xfrm>
            <a:off x="1690670" y="142944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AD02FBD6-4B19-406C-97D5-84CB9AD15FBF}"/>
              </a:ext>
            </a:extLst>
          </p:cNvPr>
          <p:cNvSpPr/>
          <p:nvPr/>
        </p:nvSpPr>
        <p:spPr>
          <a:xfrm>
            <a:off x="1700220" y="139344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2" name="Oval 521">
            <a:extLst>
              <a:ext uri="{FF2B5EF4-FFF2-40B4-BE49-F238E27FC236}">
                <a16:creationId xmlns:a16="http://schemas.microsoft.com/office/drawing/2014/main" id="{B67672AA-39C0-4DD8-83FD-C9FB57C47E19}"/>
              </a:ext>
            </a:extLst>
          </p:cNvPr>
          <p:cNvSpPr/>
          <p:nvPr/>
        </p:nvSpPr>
        <p:spPr>
          <a:xfrm>
            <a:off x="1727141" y="142119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61174C77-7EC9-49CD-AF15-68607ABB651A}"/>
              </a:ext>
            </a:extLst>
          </p:cNvPr>
          <p:cNvSpPr/>
          <p:nvPr/>
        </p:nvSpPr>
        <p:spPr>
          <a:xfrm>
            <a:off x="1661652" y="145570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4" name="Oval 523">
            <a:extLst>
              <a:ext uri="{FF2B5EF4-FFF2-40B4-BE49-F238E27FC236}">
                <a16:creationId xmlns:a16="http://schemas.microsoft.com/office/drawing/2014/main" id="{44563C9C-EB8C-4D08-8BFC-27507F1416F3}"/>
              </a:ext>
            </a:extLst>
          </p:cNvPr>
          <p:cNvSpPr/>
          <p:nvPr/>
        </p:nvSpPr>
        <p:spPr>
          <a:xfrm>
            <a:off x="1697652" y="146841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5" name="Oval 524">
            <a:extLst>
              <a:ext uri="{FF2B5EF4-FFF2-40B4-BE49-F238E27FC236}">
                <a16:creationId xmlns:a16="http://schemas.microsoft.com/office/drawing/2014/main" id="{E78FE495-9168-477F-A4D1-2406BE1FCD2C}"/>
              </a:ext>
            </a:extLst>
          </p:cNvPr>
          <p:cNvSpPr/>
          <p:nvPr/>
        </p:nvSpPr>
        <p:spPr>
          <a:xfrm>
            <a:off x="1751110" y="143919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6" name="Oval 525">
            <a:extLst>
              <a:ext uri="{FF2B5EF4-FFF2-40B4-BE49-F238E27FC236}">
                <a16:creationId xmlns:a16="http://schemas.microsoft.com/office/drawing/2014/main" id="{95B0046F-C5AD-426F-BDE8-CD89AACD1400}"/>
              </a:ext>
            </a:extLst>
          </p:cNvPr>
          <p:cNvSpPr/>
          <p:nvPr/>
        </p:nvSpPr>
        <p:spPr>
          <a:xfrm>
            <a:off x="1758727" y="140880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02E65204-9A25-461B-932E-B72FA701DC03}"/>
              </a:ext>
            </a:extLst>
          </p:cNvPr>
          <p:cNvSpPr/>
          <p:nvPr/>
        </p:nvSpPr>
        <p:spPr>
          <a:xfrm>
            <a:off x="1669467" y="130271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8" name="Oval 527">
            <a:extLst>
              <a:ext uri="{FF2B5EF4-FFF2-40B4-BE49-F238E27FC236}">
                <a16:creationId xmlns:a16="http://schemas.microsoft.com/office/drawing/2014/main" id="{6449ACE7-C611-4731-A79B-26E367E18A03}"/>
              </a:ext>
            </a:extLst>
          </p:cNvPr>
          <p:cNvSpPr/>
          <p:nvPr/>
        </p:nvSpPr>
        <p:spPr>
          <a:xfrm>
            <a:off x="1701053" y="131922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ECA7E85D-F080-4A01-A144-1950BA88E043}"/>
              </a:ext>
            </a:extLst>
          </p:cNvPr>
          <p:cNvSpPr/>
          <p:nvPr/>
        </p:nvSpPr>
        <p:spPr>
          <a:xfrm>
            <a:off x="1710603" y="128322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D812F23F-C6AD-42B9-9B00-FEF873FDD2A8}"/>
              </a:ext>
            </a:extLst>
          </p:cNvPr>
          <p:cNvSpPr/>
          <p:nvPr/>
        </p:nvSpPr>
        <p:spPr>
          <a:xfrm>
            <a:off x="1737524" y="131096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1" name="Oval 530">
            <a:extLst>
              <a:ext uri="{FF2B5EF4-FFF2-40B4-BE49-F238E27FC236}">
                <a16:creationId xmlns:a16="http://schemas.microsoft.com/office/drawing/2014/main" id="{F55064F8-B59E-4DCF-8253-E5D726ECC878}"/>
              </a:ext>
            </a:extLst>
          </p:cNvPr>
          <p:cNvSpPr/>
          <p:nvPr/>
        </p:nvSpPr>
        <p:spPr>
          <a:xfrm>
            <a:off x="1672035" y="134547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2" name="Oval 531">
            <a:extLst>
              <a:ext uri="{FF2B5EF4-FFF2-40B4-BE49-F238E27FC236}">
                <a16:creationId xmlns:a16="http://schemas.microsoft.com/office/drawing/2014/main" id="{A37C0CEB-95DE-4526-B697-9748697391A9}"/>
              </a:ext>
            </a:extLst>
          </p:cNvPr>
          <p:cNvSpPr/>
          <p:nvPr/>
        </p:nvSpPr>
        <p:spPr>
          <a:xfrm>
            <a:off x="1708035" y="135819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679B3304-02CE-43C1-8BEA-5489E96E3572}"/>
              </a:ext>
            </a:extLst>
          </p:cNvPr>
          <p:cNvSpPr/>
          <p:nvPr/>
        </p:nvSpPr>
        <p:spPr>
          <a:xfrm>
            <a:off x="1734764" y="134993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4" name="Oval 533">
            <a:extLst>
              <a:ext uri="{FF2B5EF4-FFF2-40B4-BE49-F238E27FC236}">
                <a16:creationId xmlns:a16="http://schemas.microsoft.com/office/drawing/2014/main" id="{B2883295-90E1-4AEE-8942-3245F6ED71E3}"/>
              </a:ext>
            </a:extLst>
          </p:cNvPr>
          <p:cNvSpPr/>
          <p:nvPr/>
        </p:nvSpPr>
        <p:spPr>
          <a:xfrm>
            <a:off x="1761493" y="132896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8D04EB83-0B63-48F5-AF0F-A42465D7BFBC}"/>
              </a:ext>
            </a:extLst>
          </p:cNvPr>
          <p:cNvSpPr/>
          <p:nvPr/>
        </p:nvSpPr>
        <p:spPr>
          <a:xfrm>
            <a:off x="1793122" y="126624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5977E904-6150-468E-9995-AB1E42FD5226}"/>
              </a:ext>
            </a:extLst>
          </p:cNvPr>
          <p:cNvSpPr/>
          <p:nvPr/>
        </p:nvSpPr>
        <p:spPr>
          <a:xfrm>
            <a:off x="1774369" y="129273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1D8A67A5-0735-4EBB-9F04-7AF04379F2BD}"/>
              </a:ext>
            </a:extLst>
          </p:cNvPr>
          <p:cNvSpPr/>
          <p:nvPr/>
        </p:nvSpPr>
        <p:spPr>
          <a:xfrm>
            <a:off x="1764000" y="137143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EBF82CE5-C239-4029-8432-E5BF956E5B39}"/>
              </a:ext>
            </a:extLst>
          </p:cNvPr>
          <p:cNvSpPr/>
          <p:nvPr/>
        </p:nvSpPr>
        <p:spPr>
          <a:xfrm>
            <a:off x="1795586" y="138794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77A3048B-CD93-4816-822F-18AC1D91A3E8}"/>
              </a:ext>
            </a:extLst>
          </p:cNvPr>
          <p:cNvSpPr/>
          <p:nvPr/>
        </p:nvSpPr>
        <p:spPr>
          <a:xfrm>
            <a:off x="1805136" y="135194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10617736-9CEA-4F93-AE37-7FB038B64C32}"/>
              </a:ext>
            </a:extLst>
          </p:cNvPr>
          <p:cNvSpPr/>
          <p:nvPr/>
        </p:nvSpPr>
        <p:spPr>
          <a:xfrm>
            <a:off x="1668062" y="151679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24006A8A-53B9-4826-9CA7-909CA8DFE01A}"/>
              </a:ext>
            </a:extLst>
          </p:cNvPr>
          <p:cNvSpPr/>
          <p:nvPr/>
        </p:nvSpPr>
        <p:spPr>
          <a:xfrm>
            <a:off x="1766568" y="141420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D229D796-9382-420D-B391-0C0B575B2569}"/>
              </a:ext>
            </a:extLst>
          </p:cNvPr>
          <p:cNvSpPr/>
          <p:nvPr/>
        </p:nvSpPr>
        <p:spPr>
          <a:xfrm>
            <a:off x="1802568" y="142691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B08B2A51-FC9F-4103-8BF8-9A6103CB941D}"/>
              </a:ext>
            </a:extLst>
          </p:cNvPr>
          <p:cNvSpPr/>
          <p:nvPr/>
        </p:nvSpPr>
        <p:spPr>
          <a:xfrm>
            <a:off x="1692031" y="153479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1E304D99-0A8A-4110-B311-172F51EF20E0}"/>
              </a:ext>
            </a:extLst>
          </p:cNvPr>
          <p:cNvSpPr/>
          <p:nvPr/>
        </p:nvSpPr>
        <p:spPr>
          <a:xfrm>
            <a:off x="1699648" y="150440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4B9FF39D-0581-416C-AFB8-C310C67B7310}"/>
              </a:ext>
            </a:extLst>
          </p:cNvPr>
          <p:cNvSpPr/>
          <p:nvPr/>
        </p:nvSpPr>
        <p:spPr>
          <a:xfrm rot="2132986">
            <a:off x="1794036" y="160731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EBE9D063-99C0-49C6-AE5D-11BA6211692C}"/>
              </a:ext>
            </a:extLst>
          </p:cNvPr>
          <p:cNvSpPr/>
          <p:nvPr/>
        </p:nvSpPr>
        <p:spPr>
          <a:xfrm rot="2132986">
            <a:off x="1736220" y="158351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E5CAB7CB-7BDE-44E4-BDB0-590698E3710D}"/>
              </a:ext>
            </a:extLst>
          </p:cNvPr>
          <p:cNvSpPr/>
          <p:nvPr/>
        </p:nvSpPr>
        <p:spPr>
          <a:xfrm>
            <a:off x="1767198" y="147097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E7D1AF8C-DAF7-44BF-BFE4-86DD757697E0}"/>
              </a:ext>
            </a:extLst>
          </p:cNvPr>
          <p:cNvSpPr/>
          <p:nvPr/>
        </p:nvSpPr>
        <p:spPr>
          <a:xfrm>
            <a:off x="1754776" y="158023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F340ECBA-3D4B-4D02-9B12-FCA179DF6919}"/>
              </a:ext>
            </a:extLst>
          </p:cNvPr>
          <p:cNvSpPr/>
          <p:nvPr/>
        </p:nvSpPr>
        <p:spPr>
          <a:xfrm>
            <a:off x="1762393" y="154984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8EFF76CD-9DD6-4935-A8EE-C6E23C591D41}"/>
              </a:ext>
            </a:extLst>
          </p:cNvPr>
          <p:cNvSpPr/>
          <p:nvPr/>
        </p:nvSpPr>
        <p:spPr>
          <a:xfrm>
            <a:off x="1741190" y="145201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84F14CF1-04C2-4BD3-91AD-230288FD7B01}"/>
              </a:ext>
            </a:extLst>
          </p:cNvPr>
          <p:cNvSpPr/>
          <p:nvPr/>
        </p:nvSpPr>
        <p:spPr>
          <a:xfrm>
            <a:off x="1738430" y="149098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6A0B68EE-4948-4EF2-868A-3B0C20E60F20}"/>
              </a:ext>
            </a:extLst>
          </p:cNvPr>
          <p:cNvSpPr/>
          <p:nvPr/>
        </p:nvSpPr>
        <p:spPr>
          <a:xfrm>
            <a:off x="1765159" y="147001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30908343-2CAE-4CB5-A750-CFF947788F2B}"/>
              </a:ext>
            </a:extLst>
          </p:cNvPr>
          <p:cNvSpPr/>
          <p:nvPr/>
        </p:nvSpPr>
        <p:spPr>
          <a:xfrm>
            <a:off x="1772776" y="143962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B251B121-A846-41B5-9611-DBC99458B200}"/>
              </a:ext>
            </a:extLst>
          </p:cNvPr>
          <p:cNvSpPr/>
          <p:nvPr/>
        </p:nvSpPr>
        <p:spPr>
          <a:xfrm>
            <a:off x="1810034" y="139631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019D0370-4D9E-4C6D-9654-926E5FABB73B}"/>
              </a:ext>
            </a:extLst>
          </p:cNvPr>
          <p:cNvSpPr/>
          <p:nvPr/>
        </p:nvSpPr>
        <p:spPr>
          <a:xfrm>
            <a:off x="1767666" y="151248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19E22839-56FD-4C0F-851C-73A8B25B961C}"/>
              </a:ext>
            </a:extLst>
          </p:cNvPr>
          <p:cNvSpPr/>
          <p:nvPr/>
        </p:nvSpPr>
        <p:spPr>
          <a:xfrm>
            <a:off x="1799252" y="152899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D1151B26-4CFE-4F80-920D-7CE6E2CEB94E}"/>
              </a:ext>
            </a:extLst>
          </p:cNvPr>
          <p:cNvSpPr/>
          <p:nvPr/>
        </p:nvSpPr>
        <p:spPr>
          <a:xfrm>
            <a:off x="1808802" y="149299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930DA919-05AB-4066-AD68-50DDDA0A1536}"/>
              </a:ext>
            </a:extLst>
          </p:cNvPr>
          <p:cNvSpPr/>
          <p:nvPr/>
        </p:nvSpPr>
        <p:spPr>
          <a:xfrm>
            <a:off x="1770234" y="155524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764555E2-B8BB-43E0-B982-3703F86D63F7}"/>
              </a:ext>
            </a:extLst>
          </p:cNvPr>
          <p:cNvSpPr/>
          <p:nvPr/>
        </p:nvSpPr>
        <p:spPr>
          <a:xfrm>
            <a:off x="1806234" y="156795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3191F9A3-0886-4EDB-BD48-6F603F8A93BB}"/>
              </a:ext>
            </a:extLst>
          </p:cNvPr>
          <p:cNvSpPr/>
          <p:nvPr/>
        </p:nvSpPr>
        <p:spPr>
          <a:xfrm>
            <a:off x="1001214" y="150162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2" name="Oval 561">
            <a:extLst>
              <a:ext uri="{FF2B5EF4-FFF2-40B4-BE49-F238E27FC236}">
                <a16:creationId xmlns:a16="http://schemas.microsoft.com/office/drawing/2014/main" id="{900314ED-CAE7-4BDE-8F8E-BE6BA83682ED}"/>
              </a:ext>
            </a:extLst>
          </p:cNvPr>
          <p:cNvSpPr/>
          <p:nvPr/>
        </p:nvSpPr>
        <p:spPr>
          <a:xfrm>
            <a:off x="1016672" y="147662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444563CF-6E66-4B21-98F0-7C642117ADC1}"/>
              </a:ext>
            </a:extLst>
          </p:cNvPr>
          <p:cNvSpPr/>
          <p:nvPr/>
        </p:nvSpPr>
        <p:spPr>
          <a:xfrm>
            <a:off x="1052672" y="148934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7C4E9F91-7FBA-4E72-9E21-308790901403}"/>
              </a:ext>
            </a:extLst>
          </p:cNvPr>
          <p:cNvSpPr/>
          <p:nvPr/>
        </p:nvSpPr>
        <p:spPr>
          <a:xfrm>
            <a:off x="992928" y="153101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16B698B6-7BD9-44B0-A5C8-BB9A6138ED4C}"/>
              </a:ext>
            </a:extLst>
          </p:cNvPr>
          <p:cNvSpPr/>
          <p:nvPr/>
        </p:nvSpPr>
        <p:spPr>
          <a:xfrm>
            <a:off x="985333" y="149501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6" name="Oval 565">
            <a:extLst>
              <a:ext uri="{FF2B5EF4-FFF2-40B4-BE49-F238E27FC236}">
                <a16:creationId xmlns:a16="http://schemas.microsoft.com/office/drawing/2014/main" id="{F041C8E0-347B-4C84-B0B2-75202AC0A956}"/>
              </a:ext>
            </a:extLst>
          </p:cNvPr>
          <p:cNvSpPr/>
          <p:nvPr/>
        </p:nvSpPr>
        <p:spPr>
          <a:xfrm>
            <a:off x="1029399" y="152276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7" name="Oval 566">
            <a:extLst>
              <a:ext uri="{FF2B5EF4-FFF2-40B4-BE49-F238E27FC236}">
                <a16:creationId xmlns:a16="http://schemas.microsoft.com/office/drawing/2014/main" id="{2B7804A3-CF01-4053-BB0C-64850E4E367D}"/>
              </a:ext>
            </a:extLst>
          </p:cNvPr>
          <p:cNvSpPr/>
          <p:nvPr/>
        </p:nvSpPr>
        <p:spPr>
          <a:xfrm>
            <a:off x="999910" y="156998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086D20CC-1FC3-404F-B40C-BC4611BD05B1}"/>
              </a:ext>
            </a:extLst>
          </p:cNvPr>
          <p:cNvSpPr/>
          <p:nvPr/>
        </p:nvSpPr>
        <p:spPr>
          <a:xfrm>
            <a:off x="1026639" y="156173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id="{6C3EDC9B-B035-485F-A963-F5CCEBDBA1FF}"/>
              </a:ext>
            </a:extLst>
          </p:cNvPr>
          <p:cNvSpPr/>
          <p:nvPr/>
        </p:nvSpPr>
        <p:spPr>
          <a:xfrm>
            <a:off x="1053368" y="154076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0" name="Oval 569">
            <a:extLst>
              <a:ext uri="{FF2B5EF4-FFF2-40B4-BE49-F238E27FC236}">
                <a16:creationId xmlns:a16="http://schemas.microsoft.com/office/drawing/2014/main" id="{C5EC94DB-3F74-438B-94AD-E3A58A55B599}"/>
              </a:ext>
            </a:extLst>
          </p:cNvPr>
          <p:cNvSpPr/>
          <p:nvPr/>
        </p:nvSpPr>
        <p:spPr>
          <a:xfrm>
            <a:off x="1060985" y="151037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1" name="Oval 570">
            <a:extLst>
              <a:ext uri="{FF2B5EF4-FFF2-40B4-BE49-F238E27FC236}">
                <a16:creationId xmlns:a16="http://schemas.microsoft.com/office/drawing/2014/main" id="{4C2E809C-DAC1-440E-BADA-1E87A94E1F30}"/>
              </a:ext>
            </a:extLst>
          </p:cNvPr>
          <p:cNvSpPr/>
          <p:nvPr/>
        </p:nvSpPr>
        <p:spPr>
          <a:xfrm>
            <a:off x="996767" y="160978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2" name="Oval 571">
            <a:extLst>
              <a:ext uri="{FF2B5EF4-FFF2-40B4-BE49-F238E27FC236}">
                <a16:creationId xmlns:a16="http://schemas.microsoft.com/office/drawing/2014/main" id="{6D3D3FAF-1C49-445D-A2D8-F8F24B4CA586}"/>
              </a:ext>
            </a:extLst>
          </p:cNvPr>
          <p:cNvSpPr/>
          <p:nvPr/>
        </p:nvSpPr>
        <p:spPr>
          <a:xfrm>
            <a:off x="987428" y="156991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3" name="Oval 572">
            <a:extLst>
              <a:ext uri="{FF2B5EF4-FFF2-40B4-BE49-F238E27FC236}">
                <a16:creationId xmlns:a16="http://schemas.microsoft.com/office/drawing/2014/main" id="{10FB51DA-ACB5-4742-BD46-AB28B17A1679}"/>
              </a:ext>
            </a:extLst>
          </p:cNvPr>
          <p:cNvSpPr/>
          <p:nvPr/>
        </p:nvSpPr>
        <p:spPr>
          <a:xfrm>
            <a:off x="986611" y="162569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4" name="Oval 573">
            <a:extLst>
              <a:ext uri="{FF2B5EF4-FFF2-40B4-BE49-F238E27FC236}">
                <a16:creationId xmlns:a16="http://schemas.microsoft.com/office/drawing/2014/main" id="{C5898D6F-D7E4-4347-AF26-DFB52A7F2A44}"/>
              </a:ext>
            </a:extLst>
          </p:cNvPr>
          <p:cNvSpPr/>
          <p:nvPr/>
        </p:nvSpPr>
        <p:spPr>
          <a:xfrm>
            <a:off x="1166036" y="154475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5" name="Oval 574">
            <a:extLst>
              <a:ext uri="{FF2B5EF4-FFF2-40B4-BE49-F238E27FC236}">
                <a16:creationId xmlns:a16="http://schemas.microsoft.com/office/drawing/2014/main" id="{A0A86DFF-7024-4DF4-9365-4DBAC150B9AC}"/>
              </a:ext>
            </a:extLst>
          </p:cNvPr>
          <p:cNvSpPr/>
          <p:nvPr/>
        </p:nvSpPr>
        <p:spPr>
          <a:xfrm>
            <a:off x="1064824" y="158914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AE6BDD63-F8A6-47E4-BB5B-C0B81CCA1D61}"/>
              </a:ext>
            </a:extLst>
          </p:cNvPr>
          <p:cNvSpPr/>
          <p:nvPr/>
        </p:nvSpPr>
        <p:spPr>
          <a:xfrm>
            <a:off x="1102724" y="160827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7" name="Oval 576">
            <a:extLst>
              <a:ext uri="{FF2B5EF4-FFF2-40B4-BE49-F238E27FC236}">
                <a16:creationId xmlns:a16="http://schemas.microsoft.com/office/drawing/2014/main" id="{45885A87-2B03-48EE-BE7A-D41ADA46979B}"/>
              </a:ext>
            </a:extLst>
          </p:cNvPr>
          <p:cNvSpPr/>
          <p:nvPr/>
        </p:nvSpPr>
        <p:spPr>
          <a:xfrm>
            <a:off x="1071971" y="151754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6D70C762-AD68-418F-98C9-DC8D27D0335E}"/>
              </a:ext>
            </a:extLst>
          </p:cNvPr>
          <p:cNvSpPr/>
          <p:nvPr/>
        </p:nvSpPr>
        <p:spPr>
          <a:xfrm>
            <a:off x="1103557" y="153405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FCD9BAE7-7FFB-43EC-A629-DE4D58126731}"/>
              </a:ext>
            </a:extLst>
          </p:cNvPr>
          <p:cNvSpPr/>
          <p:nvPr/>
        </p:nvSpPr>
        <p:spPr>
          <a:xfrm>
            <a:off x="1113107" y="149805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10124826-E5D6-4D50-94E9-08F837E32912}"/>
              </a:ext>
            </a:extLst>
          </p:cNvPr>
          <p:cNvSpPr/>
          <p:nvPr/>
        </p:nvSpPr>
        <p:spPr>
          <a:xfrm>
            <a:off x="1140028" y="152579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4B72AE1E-70A5-4CD2-975B-5493C514EF33}"/>
              </a:ext>
            </a:extLst>
          </p:cNvPr>
          <p:cNvSpPr/>
          <p:nvPr/>
        </p:nvSpPr>
        <p:spPr>
          <a:xfrm>
            <a:off x="1074539" y="156030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19A377A8-65C2-4E77-B8E6-819685BB6C1B}"/>
              </a:ext>
            </a:extLst>
          </p:cNvPr>
          <p:cNvSpPr/>
          <p:nvPr/>
        </p:nvSpPr>
        <p:spPr>
          <a:xfrm>
            <a:off x="1110539" y="157302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10868530-C528-4041-BEFF-FA55F8050A25}"/>
              </a:ext>
            </a:extLst>
          </p:cNvPr>
          <p:cNvSpPr/>
          <p:nvPr/>
        </p:nvSpPr>
        <p:spPr>
          <a:xfrm>
            <a:off x="1137268" y="156476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00941C55-CD88-4570-AB96-AE66888090C5}"/>
              </a:ext>
            </a:extLst>
          </p:cNvPr>
          <p:cNvSpPr/>
          <p:nvPr/>
        </p:nvSpPr>
        <p:spPr>
          <a:xfrm>
            <a:off x="1163997" y="154379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A8909414-4062-49FE-BD0B-42A2626C4FB8}"/>
              </a:ext>
            </a:extLst>
          </p:cNvPr>
          <p:cNvSpPr/>
          <p:nvPr/>
        </p:nvSpPr>
        <p:spPr>
          <a:xfrm>
            <a:off x="1171614" y="151340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4734388E-F904-4AF0-94AD-1E3E66E1B3E3}"/>
              </a:ext>
            </a:extLst>
          </p:cNvPr>
          <p:cNvSpPr/>
          <p:nvPr/>
        </p:nvSpPr>
        <p:spPr>
          <a:xfrm>
            <a:off x="1138154" y="156002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0C9D48DA-1B9E-4A9F-B1D4-E4FADD117B53}"/>
              </a:ext>
            </a:extLst>
          </p:cNvPr>
          <p:cNvSpPr/>
          <p:nvPr/>
        </p:nvSpPr>
        <p:spPr>
          <a:xfrm>
            <a:off x="1135394" y="159899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5312D01B-6479-4B6A-B674-939E061EA34D}"/>
              </a:ext>
            </a:extLst>
          </p:cNvPr>
          <p:cNvSpPr/>
          <p:nvPr/>
        </p:nvSpPr>
        <p:spPr>
          <a:xfrm>
            <a:off x="1166504" y="158626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31E6672E-3BE1-4086-AB66-00E1B048E2D5}"/>
              </a:ext>
            </a:extLst>
          </p:cNvPr>
          <p:cNvSpPr/>
          <p:nvPr/>
        </p:nvSpPr>
        <p:spPr>
          <a:xfrm>
            <a:off x="1198090" y="160277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2DF8213E-1306-4E6E-80B3-49BAA2DDE71C}"/>
              </a:ext>
            </a:extLst>
          </p:cNvPr>
          <p:cNvSpPr/>
          <p:nvPr/>
        </p:nvSpPr>
        <p:spPr>
          <a:xfrm>
            <a:off x="1207640" y="156677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03BDEA06-A00E-4D14-A66E-56950837DA57}"/>
              </a:ext>
            </a:extLst>
          </p:cNvPr>
          <p:cNvSpPr/>
          <p:nvPr/>
        </p:nvSpPr>
        <p:spPr>
          <a:xfrm>
            <a:off x="1214388" y="154294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2B276C97-186B-4E88-9EF9-2890C1EFA0E0}"/>
              </a:ext>
            </a:extLst>
          </p:cNvPr>
          <p:cNvSpPr/>
          <p:nvPr/>
        </p:nvSpPr>
        <p:spPr>
          <a:xfrm>
            <a:off x="1216956" y="158570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5" name="Oval 594">
            <a:extLst>
              <a:ext uri="{FF2B5EF4-FFF2-40B4-BE49-F238E27FC236}">
                <a16:creationId xmlns:a16="http://schemas.microsoft.com/office/drawing/2014/main" id="{F8D12A39-D4C3-438D-A744-AF0A4FCEEA4B}"/>
              </a:ext>
            </a:extLst>
          </p:cNvPr>
          <p:cNvSpPr/>
          <p:nvPr/>
        </p:nvSpPr>
        <p:spPr>
          <a:xfrm>
            <a:off x="1669467" y="125306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7" name="Oval 596">
            <a:extLst>
              <a:ext uri="{FF2B5EF4-FFF2-40B4-BE49-F238E27FC236}">
                <a16:creationId xmlns:a16="http://schemas.microsoft.com/office/drawing/2014/main" id="{BC1C2AA2-AB2F-4FCE-A34F-E0979E2055AC}"/>
              </a:ext>
            </a:extLst>
          </p:cNvPr>
          <p:cNvSpPr/>
          <p:nvPr/>
        </p:nvSpPr>
        <p:spPr>
          <a:xfrm>
            <a:off x="996530" y="164194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8" name="Oval 597">
            <a:extLst>
              <a:ext uri="{FF2B5EF4-FFF2-40B4-BE49-F238E27FC236}">
                <a16:creationId xmlns:a16="http://schemas.microsoft.com/office/drawing/2014/main" id="{0BC8B9A1-DBC9-46F3-BEF5-3226C9FA298A}"/>
              </a:ext>
            </a:extLst>
          </p:cNvPr>
          <p:cNvSpPr/>
          <p:nvPr/>
        </p:nvSpPr>
        <p:spPr>
          <a:xfrm>
            <a:off x="1733684" y="154040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9" name="Oval 598">
            <a:extLst>
              <a:ext uri="{FF2B5EF4-FFF2-40B4-BE49-F238E27FC236}">
                <a16:creationId xmlns:a16="http://schemas.microsoft.com/office/drawing/2014/main" id="{3726AF7D-060E-4E07-AA40-1EDFCAB6DA34}"/>
              </a:ext>
            </a:extLst>
          </p:cNvPr>
          <p:cNvSpPr/>
          <p:nvPr/>
        </p:nvSpPr>
        <p:spPr>
          <a:xfrm rot="2132986">
            <a:off x="1767616" y="169688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0" name="Oval 599">
            <a:extLst>
              <a:ext uri="{FF2B5EF4-FFF2-40B4-BE49-F238E27FC236}">
                <a16:creationId xmlns:a16="http://schemas.microsoft.com/office/drawing/2014/main" id="{8524466A-D292-4010-B51F-B4C302A7E1BD}"/>
              </a:ext>
            </a:extLst>
          </p:cNvPr>
          <p:cNvSpPr/>
          <p:nvPr/>
        </p:nvSpPr>
        <p:spPr>
          <a:xfrm rot="2132986">
            <a:off x="1796811" y="170857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17C124C0-5BBE-42BC-801F-3B9797497277}"/>
              </a:ext>
            </a:extLst>
          </p:cNvPr>
          <p:cNvSpPr/>
          <p:nvPr/>
        </p:nvSpPr>
        <p:spPr>
          <a:xfrm>
            <a:off x="1257519" y="136100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EB297D76-39D7-4D3B-BFC6-2DC0944439EC}"/>
              </a:ext>
            </a:extLst>
          </p:cNvPr>
          <p:cNvSpPr/>
          <p:nvPr/>
        </p:nvSpPr>
        <p:spPr>
          <a:xfrm>
            <a:off x="1714487" y="124376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F9E383DF-9A80-41B3-9C28-239BD91D633C}"/>
              </a:ext>
            </a:extLst>
          </p:cNvPr>
          <p:cNvSpPr/>
          <p:nvPr/>
        </p:nvSpPr>
        <p:spPr>
          <a:xfrm>
            <a:off x="1184515" y="156050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3AA5863B-0D67-4832-ABCA-9F5260F5CD3F}"/>
              </a:ext>
            </a:extLst>
          </p:cNvPr>
          <p:cNvSpPr/>
          <p:nvPr/>
        </p:nvSpPr>
        <p:spPr>
          <a:xfrm>
            <a:off x="1216022" y="164779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C53F423E-F8FB-4C0B-BBD6-39E338634D94}"/>
              </a:ext>
            </a:extLst>
          </p:cNvPr>
          <p:cNvSpPr/>
          <p:nvPr/>
        </p:nvSpPr>
        <p:spPr>
          <a:xfrm>
            <a:off x="1223639" y="161740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69E0EEA8-D12B-443F-B459-DAD11123575C}"/>
              </a:ext>
            </a:extLst>
          </p:cNvPr>
          <p:cNvSpPr/>
          <p:nvPr/>
        </p:nvSpPr>
        <p:spPr>
          <a:xfrm>
            <a:off x="1234625" y="162456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05E1A781-F380-4238-881D-B3D441C23FB0}"/>
              </a:ext>
            </a:extLst>
          </p:cNvPr>
          <p:cNvSpPr/>
          <p:nvPr/>
        </p:nvSpPr>
        <p:spPr>
          <a:xfrm>
            <a:off x="1266211" y="164107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AFD4924F-0C04-4E33-A87F-F29C455D4959}"/>
              </a:ext>
            </a:extLst>
          </p:cNvPr>
          <p:cNvSpPr/>
          <p:nvPr/>
        </p:nvSpPr>
        <p:spPr>
          <a:xfrm>
            <a:off x="1275761" y="160507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9708FC0C-FEB2-4848-8D07-F3F22CA6F266}"/>
              </a:ext>
            </a:extLst>
          </p:cNvPr>
          <p:cNvSpPr/>
          <p:nvPr/>
        </p:nvSpPr>
        <p:spPr>
          <a:xfrm>
            <a:off x="1237193" y="166733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C00FCEA2-31B7-46BC-9F29-ACEE34A25DC6}"/>
              </a:ext>
            </a:extLst>
          </p:cNvPr>
          <p:cNvSpPr/>
          <p:nvPr/>
        </p:nvSpPr>
        <p:spPr>
          <a:xfrm>
            <a:off x="1273193" y="168004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96C07FD9-9141-4D73-9D34-5B8BA525A1DB}"/>
              </a:ext>
            </a:extLst>
          </p:cNvPr>
          <p:cNvSpPr/>
          <p:nvPr/>
        </p:nvSpPr>
        <p:spPr>
          <a:xfrm>
            <a:off x="1799532" y="173138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DD31C70E-5233-4A9C-848D-2B759CA2C7E8}"/>
              </a:ext>
            </a:extLst>
          </p:cNvPr>
          <p:cNvSpPr/>
          <p:nvPr/>
        </p:nvSpPr>
        <p:spPr>
          <a:xfrm>
            <a:off x="1367726" y="174876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1D333839-A909-4706-9453-6A550A9D16FD}"/>
              </a:ext>
            </a:extLst>
          </p:cNvPr>
          <p:cNvSpPr/>
          <p:nvPr/>
        </p:nvSpPr>
        <p:spPr>
          <a:xfrm>
            <a:off x="1709266" y="158906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28538D9D-B21A-4A95-89CD-2A53C309DB58}"/>
              </a:ext>
            </a:extLst>
          </p:cNvPr>
          <p:cNvSpPr/>
          <p:nvPr/>
        </p:nvSpPr>
        <p:spPr>
          <a:xfrm>
            <a:off x="1716883" y="155867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2DD4F551-CB60-4BFB-8E3F-EE6D072A2543}"/>
              </a:ext>
            </a:extLst>
          </p:cNvPr>
          <p:cNvSpPr/>
          <p:nvPr/>
        </p:nvSpPr>
        <p:spPr>
          <a:xfrm>
            <a:off x="1727869" y="156584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376C4F0B-B427-414F-A6A5-6B45627C494F}"/>
              </a:ext>
            </a:extLst>
          </p:cNvPr>
          <p:cNvSpPr/>
          <p:nvPr/>
        </p:nvSpPr>
        <p:spPr>
          <a:xfrm>
            <a:off x="1759455" y="158235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997B7A56-F43E-4E4D-BE55-EC03320F3AAC}"/>
              </a:ext>
            </a:extLst>
          </p:cNvPr>
          <p:cNvSpPr/>
          <p:nvPr/>
        </p:nvSpPr>
        <p:spPr>
          <a:xfrm>
            <a:off x="1356964" y="170010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7F86B8DE-7386-431C-9AE0-D6181822A789}"/>
              </a:ext>
            </a:extLst>
          </p:cNvPr>
          <p:cNvSpPr/>
          <p:nvPr/>
        </p:nvSpPr>
        <p:spPr>
          <a:xfrm>
            <a:off x="1730437" y="160860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8CFF4F27-C5F1-4B22-B163-45060DB7F992}"/>
              </a:ext>
            </a:extLst>
          </p:cNvPr>
          <p:cNvSpPr/>
          <p:nvPr/>
        </p:nvSpPr>
        <p:spPr>
          <a:xfrm>
            <a:off x="1766437" y="162132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D1EAEC18-1155-417A-A33F-CD3214A441B0}"/>
              </a:ext>
            </a:extLst>
          </p:cNvPr>
          <p:cNvSpPr/>
          <p:nvPr/>
        </p:nvSpPr>
        <p:spPr>
          <a:xfrm>
            <a:off x="1805633" y="162317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C2D3139C-DAC0-4A5B-9917-FCF46DA0B40A}"/>
              </a:ext>
            </a:extLst>
          </p:cNvPr>
          <p:cNvSpPr/>
          <p:nvPr/>
        </p:nvSpPr>
        <p:spPr>
          <a:xfrm>
            <a:off x="1147207" y="1418268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5D88FCDD-E690-4D5F-B40E-AE0BC1608B4D}"/>
              </a:ext>
            </a:extLst>
          </p:cNvPr>
          <p:cNvSpPr/>
          <p:nvPr/>
        </p:nvSpPr>
        <p:spPr>
          <a:xfrm>
            <a:off x="1455872" y="1577260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A5996862-1E78-44BE-BD24-90668E933382}"/>
              </a:ext>
            </a:extLst>
          </p:cNvPr>
          <p:cNvSpPr/>
          <p:nvPr/>
        </p:nvSpPr>
        <p:spPr>
          <a:xfrm>
            <a:off x="1665774" y="1384342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AC96513-C12C-4DE3-8A34-EB3DAFE84C0D}"/>
              </a:ext>
            </a:extLst>
          </p:cNvPr>
          <p:cNvSpPr/>
          <p:nvPr/>
        </p:nvSpPr>
        <p:spPr>
          <a:xfrm>
            <a:off x="1273525" y="1241694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D03371A1-53DD-44D2-A231-FB2B280DED94}"/>
              </a:ext>
            </a:extLst>
          </p:cNvPr>
          <p:cNvSpPr/>
          <p:nvPr/>
        </p:nvSpPr>
        <p:spPr>
          <a:xfrm>
            <a:off x="1321695" y="124035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EE3D8451-4664-4967-B40A-C8626539D75B}"/>
              </a:ext>
            </a:extLst>
          </p:cNvPr>
          <p:cNvSpPr/>
          <p:nvPr/>
        </p:nvSpPr>
        <p:spPr>
          <a:xfrm>
            <a:off x="1244507" y="126794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25895072-6628-48E2-9987-4F03E1C4A384}"/>
              </a:ext>
            </a:extLst>
          </p:cNvPr>
          <p:cNvSpPr/>
          <p:nvPr/>
        </p:nvSpPr>
        <p:spPr>
          <a:xfrm>
            <a:off x="1280507" y="128066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4BA57AA6-8515-4AA1-88B0-416B99CC0C19}"/>
              </a:ext>
            </a:extLst>
          </p:cNvPr>
          <p:cNvSpPr/>
          <p:nvPr/>
        </p:nvSpPr>
        <p:spPr>
          <a:xfrm>
            <a:off x="1345664" y="1258358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F510BA7-A554-4D8A-847B-6504A7939699}"/>
              </a:ext>
            </a:extLst>
          </p:cNvPr>
          <p:cNvSpPr/>
          <p:nvPr/>
        </p:nvSpPr>
        <p:spPr>
          <a:xfrm>
            <a:off x="1361122" y="123336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FEBE691D-649F-4E8A-B529-CD7599C2EC76}"/>
              </a:ext>
            </a:extLst>
          </p:cNvPr>
          <p:cNvSpPr/>
          <p:nvPr/>
        </p:nvSpPr>
        <p:spPr>
          <a:xfrm>
            <a:off x="1397122" y="124608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46FEBAB4-2A4C-4678-AA94-12108C1BE557}"/>
              </a:ext>
            </a:extLst>
          </p:cNvPr>
          <p:cNvSpPr/>
          <p:nvPr/>
        </p:nvSpPr>
        <p:spPr>
          <a:xfrm>
            <a:off x="1305792" y="127124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49383019-3CA6-408A-9EBE-42DDA2A015C5}"/>
              </a:ext>
            </a:extLst>
          </p:cNvPr>
          <p:cNvSpPr/>
          <p:nvPr/>
        </p:nvSpPr>
        <p:spPr>
          <a:xfrm>
            <a:off x="1346928" y="1251756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928BEC4-E9DC-4234-A02A-1DEBDAFE4E70}"/>
              </a:ext>
            </a:extLst>
          </p:cNvPr>
          <p:cNvSpPr/>
          <p:nvPr/>
        </p:nvSpPr>
        <p:spPr>
          <a:xfrm>
            <a:off x="1373849" y="127950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F3230814-E83A-44FD-816F-28387A1DC8A9}"/>
              </a:ext>
            </a:extLst>
          </p:cNvPr>
          <p:cNvSpPr/>
          <p:nvPr/>
        </p:nvSpPr>
        <p:spPr>
          <a:xfrm>
            <a:off x="1405435" y="1267113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6DB76B86-AC2B-44A1-8217-1985AD54435C}"/>
              </a:ext>
            </a:extLst>
          </p:cNvPr>
          <p:cNvSpPr/>
          <p:nvPr/>
        </p:nvSpPr>
        <p:spPr>
          <a:xfrm>
            <a:off x="1457557" y="125479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8F1CCCA9-5478-453B-BC27-239E23943787}"/>
              </a:ext>
            </a:extLst>
          </p:cNvPr>
          <p:cNvSpPr/>
          <p:nvPr/>
        </p:nvSpPr>
        <p:spPr>
          <a:xfrm>
            <a:off x="1484478" y="128253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BB6226C6-8DC4-4185-882B-ED2C0204955B}"/>
              </a:ext>
            </a:extLst>
          </p:cNvPr>
          <p:cNvSpPr/>
          <p:nvPr/>
        </p:nvSpPr>
        <p:spPr>
          <a:xfrm>
            <a:off x="1516064" y="127014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75A39ED8-CBFA-4E68-A72B-1BA9F3B68A92}"/>
              </a:ext>
            </a:extLst>
          </p:cNvPr>
          <p:cNvSpPr/>
          <p:nvPr/>
        </p:nvSpPr>
        <p:spPr>
          <a:xfrm>
            <a:off x="1574741" y="126879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EDCAB417-5DA7-4BBF-BEE1-D4A859346EB7}"/>
              </a:ext>
            </a:extLst>
          </p:cNvPr>
          <p:cNvSpPr/>
          <p:nvPr/>
        </p:nvSpPr>
        <p:spPr>
          <a:xfrm>
            <a:off x="1614168" y="1261800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3" name="Oval 502">
            <a:extLst>
              <a:ext uri="{FF2B5EF4-FFF2-40B4-BE49-F238E27FC236}">
                <a16:creationId xmlns:a16="http://schemas.microsoft.com/office/drawing/2014/main" id="{7E392DF7-949A-4A18-8E61-A6862D30EA8E}"/>
              </a:ext>
            </a:extLst>
          </p:cNvPr>
          <p:cNvSpPr/>
          <p:nvPr/>
        </p:nvSpPr>
        <p:spPr>
          <a:xfrm>
            <a:off x="1541681" y="1271299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F00B5982-5A19-4061-8400-C70415F473BC}"/>
              </a:ext>
            </a:extLst>
          </p:cNvPr>
          <p:cNvSpPr/>
          <p:nvPr/>
        </p:nvSpPr>
        <p:spPr>
          <a:xfrm>
            <a:off x="1485506" y="1239722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4" name="Oval 593">
            <a:extLst>
              <a:ext uri="{FF2B5EF4-FFF2-40B4-BE49-F238E27FC236}">
                <a16:creationId xmlns:a16="http://schemas.microsoft.com/office/drawing/2014/main" id="{FA87999E-A601-4290-81B1-439DFC0A602D}"/>
              </a:ext>
            </a:extLst>
          </p:cNvPr>
          <p:cNvSpPr/>
          <p:nvPr/>
        </p:nvSpPr>
        <p:spPr>
          <a:xfrm>
            <a:off x="1533651" y="1233541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0C65B282-9376-48D1-A1F4-AD94A89B5871}"/>
              </a:ext>
            </a:extLst>
          </p:cNvPr>
          <p:cNvSpPr/>
          <p:nvPr/>
        </p:nvSpPr>
        <p:spPr>
          <a:xfrm>
            <a:off x="1569649" y="122735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6" name="Oval 1735">
            <a:extLst>
              <a:ext uri="{FF2B5EF4-FFF2-40B4-BE49-F238E27FC236}">
                <a16:creationId xmlns:a16="http://schemas.microsoft.com/office/drawing/2014/main" id="{E98A1775-DC2C-48F8-9270-8939264047FA}"/>
              </a:ext>
            </a:extLst>
          </p:cNvPr>
          <p:cNvSpPr/>
          <p:nvPr/>
        </p:nvSpPr>
        <p:spPr>
          <a:xfrm>
            <a:off x="1722049" y="1379757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7" name="Oval 1736">
            <a:extLst>
              <a:ext uri="{FF2B5EF4-FFF2-40B4-BE49-F238E27FC236}">
                <a16:creationId xmlns:a16="http://schemas.microsoft.com/office/drawing/2014/main" id="{2F5E3B9E-126C-4C6E-B3AF-3FEBB3688432}"/>
              </a:ext>
            </a:extLst>
          </p:cNvPr>
          <p:cNvSpPr/>
          <p:nvPr/>
        </p:nvSpPr>
        <p:spPr>
          <a:xfrm>
            <a:off x="1636878" y="143493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8" name="Oval 1737">
            <a:extLst>
              <a:ext uri="{FF2B5EF4-FFF2-40B4-BE49-F238E27FC236}">
                <a16:creationId xmlns:a16="http://schemas.microsoft.com/office/drawing/2014/main" id="{0484E239-86A4-4B2E-BFE9-C0672AFE9EE1}"/>
              </a:ext>
            </a:extLst>
          </p:cNvPr>
          <p:cNvSpPr/>
          <p:nvPr/>
        </p:nvSpPr>
        <p:spPr>
          <a:xfrm>
            <a:off x="1789278" y="1587335"/>
            <a:ext cx="36000" cy="3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3D6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76" name="Group 1775">
            <a:extLst>
              <a:ext uri="{FF2B5EF4-FFF2-40B4-BE49-F238E27FC236}">
                <a16:creationId xmlns:a16="http://schemas.microsoft.com/office/drawing/2014/main" id="{9ADA68C3-A667-4CE9-891B-19ECB367B157}"/>
              </a:ext>
            </a:extLst>
          </p:cNvPr>
          <p:cNvGrpSpPr/>
          <p:nvPr/>
        </p:nvGrpSpPr>
        <p:grpSpPr>
          <a:xfrm>
            <a:off x="2049821" y="894574"/>
            <a:ext cx="1035823" cy="969010"/>
            <a:chOff x="2145244" y="884555"/>
            <a:chExt cx="1035823" cy="969010"/>
          </a:xfrm>
        </p:grpSpPr>
        <p:pic>
          <p:nvPicPr>
            <p:cNvPr id="1724" name="Picture 1723">
              <a:extLst>
                <a:ext uri="{FF2B5EF4-FFF2-40B4-BE49-F238E27FC236}">
                  <a16:creationId xmlns:a16="http://schemas.microsoft.com/office/drawing/2014/main" id="{B4080B66-9263-473A-AAB1-3A8CEF648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0520" y="935044"/>
              <a:ext cx="894899" cy="878194"/>
            </a:xfrm>
            <a:prstGeom prst="rect">
              <a:avLst/>
            </a:prstGeom>
          </p:spPr>
        </p:pic>
        <p:sp>
          <p:nvSpPr>
            <p:cNvPr id="1725" name="Oval 1724">
              <a:extLst>
                <a:ext uri="{FF2B5EF4-FFF2-40B4-BE49-F238E27FC236}">
                  <a16:creationId xmlns:a16="http://schemas.microsoft.com/office/drawing/2014/main" id="{FF4F439B-FE4F-48F3-9AE2-1DE265F2382B}"/>
                </a:ext>
              </a:extLst>
            </p:cNvPr>
            <p:cNvSpPr/>
            <p:nvPr/>
          </p:nvSpPr>
          <p:spPr>
            <a:xfrm>
              <a:off x="2384857" y="1549163"/>
              <a:ext cx="54000" cy="5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476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7" name="Oval 1726">
              <a:extLst>
                <a:ext uri="{FF2B5EF4-FFF2-40B4-BE49-F238E27FC236}">
                  <a16:creationId xmlns:a16="http://schemas.microsoft.com/office/drawing/2014/main" id="{51F99C4D-6C09-40A2-B14F-FDF8EB6AE6C7}"/>
                </a:ext>
              </a:extLst>
            </p:cNvPr>
            <p:cNvSpPr/>
            <p:nvPr/>
          </p:nvSpPr>
          <p:spPr>
            <a:xfrm>
              <a:off x="2482003" y="1665040"/>
              <a:ext cx="54000" cy="5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476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33" name="Rectangle 1732">
              <a:extLst>
                <a:ext uri="{FF2B5EF4-FFF2-40B4-BE49-F238E27FC236}">
                  <a16:creationId xmlns:a16="http://schemas.microsoft.com/office/drawing/2014/main" id="{C888C436-7467-47CB-A597-84183B44CB5F}"/>
                </a:ext>
              </a:extLst>
            </p:cNvPr>
            <p:cNvSpPr/>
            <p:nvPr/>
          </p:nvSpPr>
          <p:spPr>
            <a:xfrm>
              <a:off x="2684820" y="916940"/>
              <a:ext cx="496247" cy="936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34" name="Rectangle 1733">
              <a:extLst>
                <a:ext uri="{FF2B5EF4-FFF2-40B4-BE49-F238E27FC236}">
                  <a16:creationId xmlns:a16="http://schemas.microsoft.com/office/drawing/2014/main" id="{1E937900-7121-4BF1-83FD-5308E32E37EE}"/>
                </a:ext>
              </a:extLst>
            </p:cNvPr>
            <p:cNvSpPr/>
            <p:nvPr/>
          </p:nvSpPr>
          <p:spPr>
            <a:xfrm>
              <a:off x="2145244" y="884555"/>
              <a:ext cx="192159" cy="936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0" name="Group 1729">
              <a:extLst>
                <a:ext uri="{FF2B5EF4-FFF2-40B4-BE49-F238E27FC236}">
                  <a16:creationId xmlns:a16="http://schemas.microsoft.com/office/drawing/2014/main" id="{B6D9794C-2668-40C1-B4EF-7DA2B82AC446}"/>
                </a:ext>
              </a:extLst>
            </p:cNvPr>
            <p:cNvGrpSpPr/>
            <p:nvPr/>
          </p:nvGrpSpPr>
          <p:grpSpPr>
            <a:xfrm>
              <a:off x="2317532" y="1117600"/>
              <a:ext cx="384882" cy="662940"/>
              <a:chOff x="2335694" y="772160"/>
              <a:chExt cx="928206" cy="1046480"/>
            </a:xfrm>
          </p:grpSpPr>
          <p:sp>
            <p:nvSpPr>
              <p:cNvPr id="1731" name="Rectangle: Rounded Corners 1730">
                <a:extLst>
                  <a:ext uri="{FF2B5EF4-FFF2-40B4-BE49-F238E27FC236}">
                    <a16:creationId xmlns:a16="http://schemas.microsoft.com/office/drawing/2014/main" id="{7588DBC7-5C0D-4AFD-A8C5-DC895A57126C}"/>
                  </a:ext>
                </a:extLst>
              </p:cNvPr>
              <p:cNvSpPr/>
              <p:nvPr/>
            </p:nvSpPr>
            <p:spPr>
              <a:xfrm>
                <a:off x="2367280" y="812800"/>
                <a:ext cx="866140" cy="1005840"/>
              </a:xfrm>
              <a:prstGeom prst="roundRect">
                <a:avLst>
                  <a:gd name="adj" fmla="val 757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32" name="Rectangle 1731">
                <a:extLst>
                  <a:ext uri="{FF2B5EF4-FFF2-40B4-BE49-F238E27FC236}">
                    <a16:creationId xmlns:a16="http://schemas.microsoft.com/office/drawing/2014/main" id="{4E3A0FE1-998A-4300-AD03-6A3D04405B64}"/>
                  </a:ext>
                </a:extLst>
              </p:cNvPr>
              <p:cNvSpPr/>
              <p:nvPr/>
            </p:nvSpPr>
            <p:spPr>
              <a:xfrm>
                <a:off x="2335694" y="772160"/>
                <a:ext cx="928206" cy="182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35" name="Rectangle 1734">
              <a:extLst>
                <a:ext uri="{FF2B5EF4-FFF2-40B4-BE49-F238E27FC236}">
                  <a16:creationId xmlns:a16="http://schemas.microsoft.com/office/drawing/2014/main" id="{6BA9E85D-C85D-429E-AA45-95A23C05341B}"/>
                </a:ext>
              </a:extLst>
            </p:cNvPr>
            <p:cNvSpPr/>
            <p:nvPr/>
          </p:nvSpPr>
          <p:spPr>
            <a:xfrm>
              <a:off x="2343627" y="1239107"/>
              <a:ext cx="333749" cy="262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2638D45-E52E-42DD-9BB9-A95C5CC40128}"/>
                </a:ext>
              </a:extLst>
            </p:cNvPr>
            <p:cNvSpPr/>
            <p:nvPr/>
          </p:nvSpPr>
          <p:spPr>
            <a:xfrm>
              <a:off x="2516248" y="1482437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4CE94C1C-B176-4C0A-A2A6-82DBE8040BC9}"/>
                </a:ext>
              </a:extLst>
            </p:cNvPr>
            <p:cNvSpPr/>
            <p:nvPr/>
          </p:nvSpPr>
          <p:spPr>
            <a:xfrm>
              <a:off x="2405539" y="1479634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39" name="Oval 1738">
              <a:extLst>
                <a:ext uri="{FF2B5EF4-FFF2-40B4-BE49-F238E27FC236}">
                  <a16:creationId xmlns:a16="http://schemas.microsoft.com/office/drawing/2014/main" id="{44F7C864-F90D-4315-BF49-BBBB5D46D0EE}"/>
                </a:ext>
              </a:extLst>
            </p:cNvPr>
            <p:cNvSpPr/>
            <p:nvPr/>
          </p:nvSpPr>
          <p:spPr>
            <a:xfrm>
              <a:off x="2333986" y="1494401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0" name="Oval 1739">
              <a:extLst>
                <a:ext uri="{FF2B5EF4-FFF2-40B4-BE49-F238E27FC236}">
                  <a16:creationId xmlns:a16="http://schemas.microsoft.com/office/drawing/2014/main" id="{A91B6FE7-BCD8-48B3-8FD2-03E353969BAF}"/>
                </a:ext>
              </a:extLst>
            </p:cNvPr>
            <p:cNvSpPr/>
            <p:nvPr/>
          </p:nvSpPr>
          <p:spPr>
            <a:xfrm>
              <a:off x="2360907" y="1522146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1" name="Oval 1740">
              <a:extLst>
                <a:ext uri="{FF2B5EF4-FFF2-40B4-BE49-F238E27FC236}">
                  <a16:creationId xmlns:a16="http://schemas.microsoft.com/office/drawing/2014/main" id="{F93BB144-FAA4-4DBD-B02F-F1CE58D73263}"/>
                </a:ext>
              </a:extLst>
            </p:cNvPr>
            <p:cNvSpPr/>
            <p:nvPr/>
          </p:nvSpPr>
          <p:spPr>
            <a:xfrm>
              <a:off x="2392493" y="1509758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2" name="Oval 1741">
              <a:extLst>
                <a:ext uri="{FF2B5EF4-FFF2-40B4-BE49-F238E27FC236}">
                  <a16:creationId xmlns:a16="http://schemas.microsoft.com/office/drawing/2014/main" id="{1DBBF9BD-4016-435F-BD1A-6B4F125F5CE0}"/>
                </a:ext>
              </a:extLst>
            </p:cNvPr>
            <p:cNvSpPr/>
            <p:nvPr/>
          </p:nvSpPr>
          <p:spPr>
            <a:xfrm>
              <a:off x="2442086" y="1488271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3" name="Oval 1742">
              <a:extLst>
                <a:ext uri="{FF2B5EF4-FFF2-40B4-BE49-F238E27FC236}">
                  <a16:creationId xmlns:a16="http://schemas.microsoft.com/office/drawing/2014/main" id="{1CD1AD4C-389C-44BD-963C-71ED6BF96F33}"/>
                </a:ext>
              </a:extLst>
            </p:cNvPr>
            <p:cNvSpPr/>
            <p:nvPr/>
          </p:nvSpPr>
          <p:spPr>
            <a:xfrm>
              <a:off x="2413068" y="1514526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4" name="Oval 1743">
              <a:extLst>
                <a:ext uri="{FF2B5EF4-FFF2-40B4-BE49-F238E27FC236}">
                  <a16:creationId xmlns:a16="http://schemas.microsoft.com/office/drawing/2014/main" id="{51705CE4-9979-4D55-8415-435949D878AD}"/>
                </a:ext>
              </a:extLst>
            </p:cNvPr>
            <p:cNvSpPr/>
            <p:nvPr/>
          </p:nvSpPr>
          <p:spPr>
            <a:xfrm>
              <a:off x="2475797" y="1518984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5" name="Oval 1744">
              <a:extLst>
                <a:ext uri="{FF2B5EF4-FFF2-40B4-BE49-F238E27FC236}">
                  <a16:creationId xmlns:a16="http://schemas.microsoft.com/office/drawing/2014/main" id="{6493B3F9-C7E6-40C8-9D0C-8C813A954956}"/>
                </a:ext>
              </a:extLst>
            </p:cNvPr>
            <p:cNvSpPr/>
            <p:nvPr/>
          </p:nvSpPr>
          <p:spPr>
            <a:xfrm>
              <a:off x="2502526" y="1498016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6" name="Oval 1745">
              <a:extLst>
                <a:ext uri="{FF2B5EF4-FFF2-40B4-BE49-F238E27FC236}">
                  <a16:creationId xmlns:a16="http://schemas.microsoft.com/office/drawing/2014/main" id="{813AA5A1-D021-417E-8E33-02BF06686764}"/>
                </a:ext>
              </a:extLst>
            </p:cNvPr>
            <p:cNvSpPr/>
            <p:nvPr/>
          </p:nvSpPr>
          <p:spPr>
            <a:xfrm>
              <a:off x="2378233" y="1442209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7" name="Oval 1746">
              <a:extLst>
                <a:ext uri="{FF2B5EF4-FFF2-40B4-BE49-F238E27FC236}">
                  <a16:creationId xmlns:a16="http://schemas.microsoft.com/office/drawing/2014/main" id="{D0A8F4C5-E187-4F3B-AAEA-070A8BDC1841}"/>
                </a:ext>
              </a:extLst>
            </p:cNvPr>
            <p:cNvSpPr/>
            <p:nvPr/>
          </p:nvSpPr>
          <p:spPr>
            <a:xfrm>
              <a:off x="2426403" y="1440873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8" name="Oval 1747">
              <a:extLst>
                <a:ext uri="{FF2B5EF4-FFF2-40B4-BE49-F238E27FC236}">
                  <a16:creationId xmlns:a16="http://schemas.microsoft.com/office/drawing/2014/main" id="{CC66E3E4-651D-466C-915D-78FDF72C5A6C}"/>
                </a:ext>
              </a:extLst>
            </p:cNvPr>
            <p:cNvSpPr/>
            <p:nvPr/>
          </p:nvSpPr>
          <p:spPr>
            <a:xfrm>
              <a:off x="2349215" y="1468464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9" name="Oval 1748">
              <a:extLst>
                <a:ext uri="{FF2B5EF4-FFF2-40B4-BE49-F238E27FC236}">
                  <a16:creationId xmlns:a16="http://schemas.microsoft.com/office/drawing/2014/main" id="{41AF6D02-F6A9-42D2-873C-4878091FE9D2}"/>
                </a:ext>
              </a:extLst>
            </p:cNvPr>
            <p:cNvSpPr/>
            <p:nvPr/>
          </p:nvSpPr>
          <p:spPr>
            <a:xfrm>
              <a:off x="2385215" y="1481177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0" name="Oval 1749">
              <a:extLst>
                <a:ext uri="{FF2B5EF4-FFF2-40B4-BE49-F238E27FC236}">
                  <a16:creationId xmlns:a16="http://schemas.microsoft.com/office/drawing/2014/main" id="{623EEADE-AC35-45D9-B8E3-7BBACA533C41}"/>
                </a:ext>
              </a:extLst>
            </p:cNvPr>
            <p:cNvSpPr/>
            <p:nvPr/>
          </p:nvSpPr>
          <p:spPr>
            <a:xfrm>
              <a:off x="2450372" y="1458873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1" name="Oval 1750">
              <a:extLst>
                <a:ext uri="{FF2B5EF4-FFF2-40B4-BE49-F238E27FC236}">
                  <a16:creationId xmlns:a16="http://schemas.microsoft.com/office/drawing/2014/main" id="{DA0FAF32-AC7F-4B74-B7F1-AAA584AC5020}"/>
                </a:ext>
              </a:extLst>
            </p:cNvPr>
            <p:cNvSpPr/>
            <p:nvPr/>
          </p:nvSpPr>
          <p:spPr>
            <a:xfrm>
              <a:off x="2465830" y="1433882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2" name="Oval 1751">
              <a:extLst>
                <a:ext uri="{FF2B5EF4-FFF2-40B4-BE49-F238E27FC236}">
                  <a16:creationId xmlns:a16="http://schemas.microsoft.com/office/drawing/2014/main" id="{4825B90E-81D3-40A9-BF9D-69B0CF1B2341}"/>
                </a:ext>
              </a:extLst>
            </p:cNvPr>
            <p:cNvSpPr/>
            <p:nvPr/>
          </p:nvSpPr>
          <p:spPr>
            <a:xfrm>
              <a:off x="2501830" y="1446595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3" name="Oval 1752">
              <a:extLst>
                <a:ext uri="{FF2B5EF4-FFF2-40B4-BE49-F238E27FC236}">
                  <a16:creationId xmlns:a16="http://schemas.microsoft.com/office/drawing/2014/main" id="{A55DD23E-8A5B-4DCC-8FC7-EB1879F3EEE8}"/>
                </a:ext>
              </a:extLst>
            </p:cNvPr>
            <p:cNvSpPr/>
            <p:nvPr/>
          </p:nvSpPr>
          <p:spPr>
            <a:xfrm>
              <a:off x="2410500" y="1471761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4" name="Oval 1753">
              <a:extLst>
                <a:ext uri="{FF2B5EF4-FFF2-40B4-BE49-F238E27FC236}">
                  <a16:creationId xmlns:a16="http://schemas.microsoft.com/office/drawing/2014/main" id="{EB278971-E976-4EA4-AF72-43FE92F11754}"/>
                </a:ext>
              </a:extLst>
            </p:cNvPr>
            <p:cNvSpPr/>
            <p:nvPr/>
          </p:nvSpPr>
          <p:spPr>
            <a:xfrm>
              <a:off x="2451636" y="1452271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5" name="Oval 1754">
              <a:extLst>
                <a:ext uri="{FF2B5EF4-FFF2-40B4-BE49-F238E27FC236}">
                  <a16:creationId xmlns:a16="http://schemas.microsoft.com/office/drawing/2014/main" id="{87B36C48-D3C2-46F5-A56F-360488F07B3A}"/>
                </a:ext>
              </a:extLst>
            </p:cNvPr>
            <p:cNvSpPr/>
            <p:nvPr/>
          </p:nvSpPr>
          <p:spPr>
            <a:xfrm>
              <a:off x="2478557" y="1480016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6" name="Oval 1755">
              <a:extLst>
                <a:ext uri="{FF2B5EF4-FFF2-40B4-BE49-F238E27FC236}">
                  <a16:creationId xmlns:a16="http://schemas.microsoft.com/office/drawing/2014/main" id="{7470443A-1500-401C-9040-7F067B418EF9}"/>
                </a:ext>
              </a:extLst>
            </p:cNvPr>
            <p:cNvSpPr/>
            <p:nvPr/>
          </p:nvSpPr>
          <p:spPr>
            <a:xfrm>
              <a:off x="2510143" y="1467628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7" name="Oval 1756">
              <a:extLst>
                <a:ext uri="{FF2B5EF4-FFF2-40B4-BE49-F238E27FC236}">
                  <a16:creationId xmlns:a16="http://schemas.microsoft.com/office/drawing/2014/main" id="{63257F42-2ADA-46AB-AB09-EF37DFD42C6C}"/>
                </a:ext>
              </a:extLst>
            </p:cNvPr>
            <p:cNvSpPr/>
            <p:nvPr/>
          </p:nvSpPr>
          <p:spPr>
            <a:xfrm>
              <a:off x="2469669" y="1477473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8" name="Oval 1757">
              <a:extLst>
                <a:ext uri="{FF2B5EF4-FFF2-40B4-BE49-F238E27FC236}">
                  <a16:creationId xmlns:a16="http://schemas.microsoft.com/office/drawing/2014/main" id="{A5BE4CA3-BDFA-46A8-96D0-3A9B48CF668E}"/>
                </a:ext>
              </a:extLst>
            </p:cNvPr>
            <p:cNvSpPr/>
            <p:nvPr/>
          </p:nvSpPr>
          <p:spPr>
            <a:xfrm>
              <a:off x="2496590" y="1505218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9" name="Oval 1758">
              <a:extLst>
                <a:ext uri="{FF2B5EF4-FFF2-40B4-BE49-F238E27FC236}">
                  <a16:creationId xmlns:a16="http://schemas.microsoft.com/office/drawing/2014/main" id="{8AABFF02-124F-4F3A-8202-2C5C6EC7CA3F}"/>
                </a:ext>
              </a:extLst>
            </p:cNvPr>
            <p:cNvSpPr/>
            <p:nvPr/>
          </p:nvSpPr>
          <p:spPr>
            <a:xfrm>
              <a:off x="2528176" y="1492830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0" name="Oval 1759">
              <a:extLst>
                <a:ext uri="{FF2B5EF4-FFF2-40B4-BE49-F238E27FC236}">
                  <a16:creationId xmlns:a16="http://schemas.microsoft.com/office/drawing/2014/main" id="{8DEB9AFA-6A15-4EC5-AA70-21A722AEFF7C}"/>
                </a:ext>
              </a:extLst>
            </p:cNvPr>
            <p:cNvSpPr/>
            <p:nvPr/>
          </p:nvSpPr>
          <p:spPr>
            <a:xfrm>
              <a:off x="2577769" y="1471343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1" name="Oval 1760">
              <a:extLst>
                <a:ext uri="{FF2B5EF4-FFF2-40B4-BE49-F238E27FC236}">
                  <a16:creationId xmlns:a16="http://schemas.microsoft.com/office/drawing/2014/main" id="{BBF7ADF7-297F-4E75-AD2E-E664EB08367E}"/>
                </a:ext>
              </a:extLst>
            </p:cNvPr>
            <p:cNvSpPr/>
            <p:nvPr/>
          </p:nvSpPr>
          <p:spPr>
            <a:xfrm>
              <a:off x="2548751" y="1497598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2" name="Oval 1761">
              <a:extLst>
                <a:ext uri="{FF2B5EF4-FFF2-40B4-BE49-F238E27FC236}">
                  <a16:creationId xmlns:a16="http://schemas.microsoft.com/office/drawing/2014/main" id="{0F995673-01AD-4130-8758-35BDD02867F9}"/>
                </a:ext>
              </a:extLst>
            </p:cNvPr>
            <p:cNvSpPr/>
            <p:nvPr/>
          </p:nvSpPr>
          <p:spPr>
            <a:xfrm>
              <a:off x="2611480" y="1502056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3" name="Oval 1762">
              <a:extLst>
                <a:ext uri="{FF2B5EF4-FFF2-40B4-BE49-F238E27FC236}">
                  <a16:creationId xmlns:a16="http://schemas.microsoft.com/office/drawing/2014/main" id="{4837AD44-5126-4163-9251-68950E53C6A8}"/>
                </a:ext>
              </a:extLst>
            </p:cNvPr>
            <p:cNvSpPr/>
            <p:nvPr/>
          </p:nvSpPr>
          <p:spPr>
            <a:xfrm>
              <a:off x="2638209" y="1481088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4" name="Oval 1763">
              <a:extLst>
                <a:ext uri="{FF2B5EF4-FFF2-40B4-BE49-F238E27FC236}">
                  <a16:creationId xmlns:a16="http://schemas.microsoft.com/office/drawing/2014/main" id="{E359F4D2-8E92-4EEA-B3D8-CD8ADE6E9442}"/>
                </a:ext>
              </a:extLst>
            </p:cNvPr>
            <p:cNvSpPr/>
            <p:nvPr/>
          </p:nvSpPr>
          <p:spPr>
            <a:xfrm>
              <a:off x="2513916" y="1425281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5" name="Oval 1764">
              <a:extLst>
                <a:ext uri="{FF2B5EF4-FFF2-40B4-BE49-F238E27FC236}">
                  <a16:creationId xmlns:a16="http://schemas.microsoft.com/office/drawing/2014/main" id="{0D530C80-870A-4A0D-8BC9-6E9016D2CF64}"/>
                </a:ext>
              </a:extLst>
            </p:cNvPr>
            <p:cNvSpPr/>
            <p:nvPr/>
          </p:nvSpPr>
          <p:spPr>
            <a:xfrm>
              <a:off x="2562086" y="1423945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6" name="Oval 1765">
              <a:extLst>
                <a:ext uri="{FF2B5EF4-FFF2-40B4-BE49-F238E27FC236}">
                  <a16:creationId xmlns:a16="http://schemas.microsoft.com/office/drawing/2014/main" id="{1E0D052A-5CF0-4A3D-928A-C1BA35EE8582}"/>
                </a:ext>
              </a:extLst>
            </p:cNvPr>
            <p:cNvSpPr/>
            <p:nvPr/>
          </p:nvSpPr>
          <p:spPr>
            <a:xfrm>
              <a:off x="2484898" y="1451536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7" name="Oval 1766">
              <a:extLst>
                <a:ext uri="{FF2B5EF4-FFF2-40B4-BE49-F238E27FC236}">
                  <a16:creationId xmlns:a16="http://schemas.microsoft.com/office/drawing/2014/main" id="{F2E721FB-99EC-4494-93A3-FF1BAB204D09}"/>
                </a:ext>
              </a:extLst>
            </p:cNvPr>
            <p:cNvSpPr/>
            <p:nvPr/>
          </p:nvSpPr>
          <p:spPr>
            <a:xfrm>
              <a:off x="2520898" y="1464249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8" name="Oval 1767">
              <a:extLst>
                <a:ext uri="{FF2B5EF4-FFF2-40B4-BE49-F238E27FC236}">
                  <a16:creationId xmlns:a16="http://schemas.microsoft.com/office/drawing/2014/main" id="{9DFED281-EE3E-4333-8FFA-D227231C5114}"/>
                </a:ext>
              </a:extLst>
            </p:cNvPr>
            <p:cNvSpPr/>
            <p:nvPr/>
          </p:nvSpPr>
          <p:spPr>
            <a:xfrm>
              <a:off x="2586055" y="1441945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9" name="Oval 1768">
              <a:extLst>
                <a:ext uri="{FF2B5EF4-FFF2-40B4-BE49-F238E27FC236}">
                  <a16:creationId xmlns:a16="http://schemas.microsoft.com/office/drawing/2014/main" id="{5545EA1D-B276-49D5-A9AE-85E20EFC8E7E}"/>
                </a:ext>
              </a:extLst>
            </p:cNvPr>
            <p:cNvSpPr/>
            <p:nvPr/>
          </p:nvSpPr>
          <p:spPr>
            <a:xfrm>
              <a:off x="2601513" y="1416954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0" name="Oval 1769">
              <a:extLst>
                <a:ext uri="{FF2B5EF4-FFF2-40B4-BE49-F238E27FC236}">
                  <a16:creationId xmlns:a16="http://schemas.microsoft.com/office/drawing/2014/main" id="{FD76FF7F-15DE-45F8-889C-91076B92F47A}"/>
                </a:ext>
              </a:extLst>
            </p:cNvPr>
            <p:cNvSpPr/>
            <p:nvPr/>
          </p:nvSpPr>
          <p:spPr>
            <a:xfrm>
              <a:off x="2637513" y="1429667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1" name="Oval 1770">
              <a:extLst>
                <a:ext uri="{FF2B5EF4-FFF2-40B4-BE49-F238E27FC236}">
                  <a16:creationId xmlns:a16="http://schemas.microsoft.com/office/drawing/2014/main" id="{6214659A-DCF1-4311-864A-92B5BDD9C01B}"/>
                </a:ext>
              </a:extLst>
            </p:cNvPr>
            <p:cNvSpPr/>
            <p:nvPr/>
          </p:nvSpPr>
          <p:spPr>
            <a:xfrm>
              <a:off x="2546183" y="1454833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2" name="Oval 1771">
              <a:extLst>
                <a:ext uri="{FF2B5EF4-FFF2-40B4-BE49-F238E27FC236}">
                  <a16:creationId xmlns:a16="http://schemas.microsoft.com/office/drawing/2014/main" id="{B160DB23-6740-4B2F-B605-E717FD99AAAC}"/>
                </a:ext>
              </a:extLst>
            </p:cNvPr>
            <p:cNvSpPr/>
            <p:nvPr/>
          </p:nvSpPr>
          <p:spPr>
            <a:xfrm>
              <a:off x="2587319" y="1435343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3" name="Oval 1772">
              <a:extLst>
                <a:ext uri="{FF2B5EF4-FFF2-40B4-BE49-F238E27FC236}">
                  <a16:creationId xmlns:a16="http://schemas.microsoft.com/office/drawing/2014/main" id="{65DD44B7-8278-47F7-BFB2-76A188AB98C7}"/>
                </a:ext>
              </a:extLst>
            </p:cNvPr>
            <p:cNvSpPr/>
            <p:nvPr/>
          </p:nvSpPr>
          <p:spPr>
            <a:xfrm>
              <a:off x="2614240" y="1463088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4" name="Oval 1773">
              <a:extLst>
                <a:ext uri="{FF2B5EF4-FFF2-40B4-BE49-F238E27FC236}">
                  <a16:creationId xmlns:a16="http://schemas.microsoft.com/office/drawing/2014/main" id="{6817EE7A-5D69-43C2-AE3A-23D25D0F1305}"/>
                </a:ext>
              </a:extLst>
            </p:cNvPr>
            <p:cNvSpPr/>
            <p:nvPr/>
          </p:nvSpPr>
          <p:spPr>
            <a:xfrm>
              <a:off x="2645826" y="1450700"/>
              <a:ext cx="36000" cy="3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3D6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5" name="Oval 1774">
              <a:extLst>
                <a:ext uri="{FF2B5EF4-FFF2-40B4-BE49-F238E27FC236}">
                  <a16:creationId xmlns:a16="http://schemas.microsoft.com/office/drawing/2014/main" id="{945DF0F6-9263-413C-A8F2-ADA0C9338A0D}"/>
                </a:ext>
              </a:extLst>
            </p:cNvPr>
            <p:cNvSpPr/>
            <p:nvPr/>
          </p:nvSpPr>
          <p:spPr>
            <a:xfrm>
              <a:off x="2588260" y="1500903"/>
              <a:ext cx="54000" cy="5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476E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777" name="Picture 1776">
            <a:extLst>
              <a:ext uri="{FF2B5EF4-FFF2-40B4-BE49-F238E27FC236}">
                <a16:creationId xmlns:a16="http://schemas.microsoft.com/office/drawing/2014/main" id="{CF485042-C172-4E41-B441-5039E188F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682" y="3826565"/>
            <a:ext cx="1419880" cy="1364560"/>
          </a:xfrm>
          <a:prstGeom prst="rect">
            <a:avLst/>
          </a:prstGeom>
        </p:spPr>
      </p:pic>
      <p:pic>
        <p:nvPicPr>
          <p:cNvPr id="1778" name="Picture 1777">
            <a:extLst>
              <a:ext uri="{FF2B5EF4-FFF2-40B4-BE49-F238E27FC236}">
                <a16:creationId xmlns:a16="http://schemas.microsoft.com/office/drawing/2014/main" id="{B6FCB964-79E6-4C3E-A518-0DC4F3927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570" y="922516"/>
            <a:ext cx="945689" cy="908844"/>
          </a:xfrm>
          <a:prstGeom prst="rect">
            <a:avLst/>
          </a:prstGeom>
        </p:spPr>
      </p:pic>
      <p:sp>
        <p:nvSpPr>
          <p:cNvPr id="1779" name="Oval 1778">
            <a:extLst>
              <a:ext uri="{FF2B5EF4-FFF2-40B4-BE49-F238E27FC236}">
                <a16:creationId xmlns:a16="http://schemas.microsoft.com/office/drawing/2014/main" id="{086EF246-417A-43F9-9651-C0F4318846E6}"/>
              </a:ext>
            </a:extLst>
          </p:cNvPr>
          <p:cNvSpPr/>
          <p:nvPr/>
        </p:nvSpPr>
        <p:spPr>
          <a:xfrm>
            <a:off x="4331344" y="1705171"/>
            <a:ext cx="48363" cy="47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0" name="Oval 1779">
            <a:extLst>
              <a:ext uri="{FF2B5EF4-FFF2-40B4-BE49-F238E27FC236}">
                <a16:creationId xmlns:a16="http://schemas.microsoft.com/office/drawing/2014/main" id="{49804A60-BCF3-4C1D-83F4-70467F14F109}"/>
              </a:ext>
            </a:extLst>
          </p:cNvPr>
          <p:cNvSpPr/>
          <p:nvPr/>
        </p:nvSpPr>
        <p:spPr>
          <a:xfrm>
            <a:off x="4601357" y="1470463"/>
            <a:ext cx="48363" cy="47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1" name="Oval 1780">
            <a:extLst>
              <a:ext uri="{FF2B5EF4-FFF2-40B4-BE49-F238E27FC236}">
                <a16:creationId xmlns:a16="http://schemas.microsoft.com/office/drawing/2014/main" id="{940571D8-8FB9-4A80-AA7C-5977A2A95641}"/>
              </a:ext>
            </a:extLst>
          </p:cNvPr>
          <p:cNvSpPr/>
          <p:nvPr/>
        </p:nvSpPr>
        <p:spPr>
          <a:xfrm>
            <a:off x="4925234" y="1726491"/>
            <a:ext cx="48363" cy="47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2" name="Oval 1781">
            <a:extLst>
              <a:ext uri="{FF2B5EF4-FFF2-40B4-BE49-F238E27FC236}">
                <a16:creationId xmlns:a16="http://schemas.microsoft.com/office/drawing/2014/main" id="{D49D967D-C49D-4AE5-B948-28DB64CD9AE8}"/>
              </a:ext>
            </a:extLst>
          </p:cNvPr>
          <p:cNvSpPr/>
          <p:nvPr/>
        </p:nvSpPr>
        <p:spPr>
          <a:xfrm>
            <a:off x="4526880" y="1734951"/>
            <a:ext cx="48363" cy="47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3" name="Oval 1782">
            <a:extLst>
              <a:ext uri="{FF2B5EF4-FFF2-40B4-BE49-F238E27FC236}">
                <a16:creationId xmlns:a16="http://schemas.microsoft.com/office/drawing/2014/main" id="{28460E8E-F77D-4ADC-87F3-DCDAD968F8E8}"/>
              </a:ext>
            </a:extLst>
          </p:cNvPr>
          <p:cNvSpPr/>
          <p:nvPr/>
        </p:nvSpPr>
        <p:spPr>
          <a:xfrm>
            <a:off x="4289594" y="1395393"/>
            <a:ext cx="48363" cy="47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4" name="Oval 1783">
            <a:extLst>
              <a:ext uri="{FF2B5EF4-FFF2-40B4-BE49-F238E27FC236}">
                <a16:creationId xmlns:a16="http://schemas.microsoft.com/office/drawing/2014/main" id="{EBE6BD31-62FE-4EFD-895F-9EB1F7914E3D}"/>
              </a:ext>
            </a:extLst>
          </p:cNvPr>
          <p:cNvSpPr/>
          <p:nvPr/>
        </p:nvSpPr>
        <p:spPr>
          <a:xfrm>
            <a:off x="4775198" y="1395393"/>
            <a:ext cx="48363" cy="47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5" name="Oval 1784">
            <a:extLst>
              <a:ext uri="{FF2B5EF4-FFF2-40B4-BE49-F238E27FC236}">
                <a16:creationId xmlns:a16="http://schemas.microsoft.com/office/drawing/2014/main" id="{DF453458-595A-4B7D-BE31-CABB72E04AE8}"/>
              </a:ext>
            </a:extLst>
          </p:cNvPr>
          <p:cNvSpPr/>
          <p:nvPr/>
        </p:nvSpPr>
        <p:spPr>
          <a:xfrm>
            <a:off x="4802198" y="1754765"/>
            <a:ext cx="48363" cy="47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6" name="Oval 1785">
            <a:extLst>
              <a:ext uri="{FF2B5EF4-FFF2-40B4-BE49-F238E27FC236}">
                <a16:creationId xmlns:a16="http://schemas.microsoft.com/office/drawing/2014/main" id="{32B087C9-C748-4BA7-830F-73EA054948A6}"/>
              </a:ext>
            </a:extLst>
          </p:cNvPr>
          <p:cNvSpPr/>
          <p:nvPr/>
        </p:nvSpPr>
        <p:spPr>
          <a:xfrm>
            <a:off x="4856198" y="1590410"/>
            <a:ext cx="48363" cy="47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87" name="Picture 1786">
            <a:extLst>
              <a:ext uri="{FF2B5EF4-FFF2-40B4-BE49-F238E27FC236}">
                <a16:creationId xmlns:a16="http://schemas.microsoft.com/office/drawing/2014/main" id="{F50CD1A2-5B20-4614-817B-07810A4CA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496" y="907753"/>
            <a:ext cx="955263" cy="918045"/>
          </a:xfrm>
          <a:prstGeom prst="rect">
            <a:avLst/>
          </a:prstGeom>
        </p:spPr>
      </p:pic>
      <p:sp>
        <p:nvSpPr>
          <p:cNvPr id="1788" name="Oval 1787">
            <a:extLst>
              <a:ext uri="{FF2B5EF4-FFF2-40B4-BE49-F238E27FC236}">
                <a16:creationId xmlns:a16="http://schemas.microsoft.com/office/drawing/2014/main" id="{766FEEED-54B8-4222-8F42-9E81596FE572}"/>
              </a:ext>
            </a:extLst>
          </p:cNvPr>
          <p:cNvSpPr/>
          <p:nvPr/>
        </p:nvSpPr>
        <p:spPr>
          <a:xfrm>
            <a:off x="3083849" y="1562621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9" name="Oval 1788">
            <a:extLst>
              <a:ext uri="{FF2B5EF4-FFF2-40B4-BE49-F238E27FC236}">
                <a16:creationId xmlns:a16="http://schemas.microsoft.com/office/drawing/2014/main" id="{ACA3BFCE-D622-4539-BCC7-6D1A8AD9E083}"/>
              </a:ext>
            </a:extLst>
          </p:cNvPr>
          <p:cNvSpPr/>
          <p:nvPr/>
        </p:nvSpPr>
        <p:spPr>
          <a:xfrm>
            <a:off x="3353862" y="1327913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0" name="Oval 1789">
            <a:extLst>
              <a:ext uri="{FF2B5EF4-FFF2-40B4-BE49-F238E27FC236}">
                <a16:creationId xmlns:a16="http://schemas.microsoft.com/office/drawing/2014/main" id="{579A3165-1B57-4B04-8250-CA5A16925A62}"/>
              </a:ext>
            </a:extLst>
          </p:cNvPr>
          <p:cNvSpPr/>
          <p:nvPr/>
        </p:nvSpPr>
        <p:spPr>
          <a:xfrm>
            <a:off x="3677739" y="1583941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1" name="Oval 1790">
            <a:extLst>
              <a:ext uri="{FF2B5EF4-FFF2-40B4-BE49-F238E27FC236}">
                <a16:creationId xmlns:a16="http://schemas.microsoft.com/office/drawing/2014/main" id="{44818D36-278B-4E54-9EFC-1AE6BFDE1FAA}"/>
              </a:ext>
            </a:extLst>
          </p:cNvPr>
          <p:cNvSpPr/>
          <p:nvPr/>
        </p:nvSpPr>
        <p:spPr>
          <a:xfrm>
            <a:off x="3279385" y="1619071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2" name="Oval 1791">
            <a:extLst>
              <a:ext uri="{FF2B5EF4-FFF2-40B4-BE49-F238E27FC236}">
                <a16:creationId xmlns:a16="http://schemas.microsoft.com/office/drawing/2014/main" id="{D30EFD40-8B13-40BB-A3CC-ADF0A11CD8F7}"/>
              </a:ext>
            </a:extLst>
          </p:cNvPr>
          <p:cNvSpPr/>
          <p:nvPr/>
        </p:nvSpPr>
        <p:spPr>
          <a:xfrm>
            <a:off x="3042014" y="1337459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3" name="Oval 1792">
            <a:extLst>
              <a:ext uri="{FF2B5EF4-FFF2-40B4-BE49-F238E27FC236}">
                <a16:creationId xmlns:a16="http://schemas.microsoft.com/office/drawing/2014/main" id="{E1A2D71A-BAE7-4868-B43B-5B13AF028DAF}"/>
              </a:ext>
            </a:extLst>
          </p:cNvPr>
          <p:cNvSpPr/>
          <p:nvPr/>
        </p:nvSpPr>
        <p:spPr>
          <a:xfrm>
            <a:off x="3504239" y="1323793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4" name="Oval 1793">
            <a:extLst>
              <a:ext uri="{FF2B5EF4-FFF2-40B4-BE49-F238E27FC236}">
                <a16:creationId xmlns:a16="http://schemas.microsoft.com/office/drawing/2014/main" id="{C8A902B7-7767-4DA5-96C3-1E77E5CCD973}"/>
              </a:ext>
            </a:extLst>
          </p:cNvPr>
          <p:cNvSpPr/>
          <p:nvPr/>
        </p:nvSpPr>
        <p:spPr>
          <a:xfrm>
            <a:off x="3554703" y="1654125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5" name="Oval 1794">
            <a:extLst>
              <a:ext uri="{FF2B5EF4-FFF2-40B4-BE49-F238E27FC236}">
                <a16:creationId xmlns:a16="http://schemas.microsoft.com/office/drawing/2014/main" id="{058A049D-2E0F-4F36-969D-4FA639AA1D93}"/>
              </a:ext>
            </a:extLst>
          </p:cNvPr>
          <p:cNvSpPr/>
          <p:nvPr/>
        </p:nvSpPr>
        <p:spPr>
          <a:xfrm>
            <a:off x="3608703" y="1447860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6" name="Oval 1795">
            <a:extLst>
              <a:ext uri="{FF2B5EF4-FFF2-40B4-BE49-F238E27FC236}">
                <a16:creationId xmlns:a16="http://schemas.microsoft.com/office/drawing/2014/main" id="{E619145C-4365-42AD-935A-251B0523223C}"/>
              </a:ext>
            </a:extLst>
          </p:cNvPr>
          <p:cNvSpPr/>
          <p:nvPr/>
        </p:nvSpPr>
        <p:spPr>
          <a:xfrm>
            <a:off x="3306385" y="1455021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7" name="Oval 1796">
            <a:extLst>
              <a:ext uri="{FF2B5EF4-FFF2-40B4-BE49-F238E27FC236}">
                <a16:creationId xmlns:a16="http://schemas.microsoft.com/office/drawing/2014/main" id="{3ECDDE91-0C91-4AB5-BBBA-0E3C012C91B9}"/>
              </a:ext>
            </a:extLst>
          </p:cNvPr>
          <p:cNvSpPr/>
          <p:nvPr/>
        </p:nvSpPr>
        <p:spPr>
          <a:xfrm>
            <a:off x="3225896" y="1340255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8" name="Oval 1797">
            <a:extLst>
              <a:ext uri="{FF2B5EF4-FFF2-40B4-BE49-F238E27FC236}">
                <a16:creationId xmlns:a16="http://schemas.microsoft.com/office/drawing/2014/main" id="{C244C8A9-D0E5-4E32-9ABF-B049DE3825B8}"/>
              </a:ext>
            </a:extLst>
          </p:cNvPr>
          <p:cNvSpPr/>
          <p:nvPr/>
        </p:nvSpPr>
        <p:spPr>
          <a:xfrm>
            <a:off x="3111228" y="1672608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9" name="Oval 1798">
            <a:extLst>
              <a:ext uri="{FF2B5EF4-FFF2-40B4-BE49-F238E27FC236}">
                <a16:creationId xmlns:a16="http://schemas.microsoft.com/office/drawing/2014/main" id="{C46FDCE0-B88C-4071-AF2B-67AC8C58727F}"/>
              </a:ext>
            </a:extLst>
          </p:cNvPr>
          <p:cNvSpPr/>
          <p:nvPr/>
        </p:nvSpPr>
        <p:spPr>
          <a:xfrm>
            <a:off x="3702628" y="1330038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0" name="Oval 1799">
            <a:extLst>
              <a:ext uri="{FF2B5EF4-FFF2-40B4-BE49-F238E27FC236}">
                <a16:creationId xmlns:a16="http://schemas.microsoft.com/office/drawing/2014/main" id="{A914DB77-12C9-4143-82CF-2F25B5DDB86D}"/>
              </a:ext>
            </a:extLst>
          </p:cNvPr>
          <p:cNvSpPr/>
          <p:nvPr/>
        </p:nvSpPr>
        <p:spPr>
          <a:xfrm>
            <a:off x="3721768" y="1463004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1" name="Oval 1800">
            <a:extLst>
              <a:ext uri="{FF2B5EF4-FFF2-40B4-BE49-F238E27FC236}">
                <a16:creationId xmlns:a16="http://schemas.microsoft.com/office/drawing/2014/main" id="{CD5E87AB-0E45-4C1B-A03D-9879E5714486}"/>
              </a:ext>
            </a:extLst>
          </p:cNvPr>
          <p:cNvSpPr/>
          <p:nvPr/>
        </p:nvSpPr>
        <p:spPr>
          <a:xfrm>
            <a:off x="3666866" y="1691391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2" name="Oval 1801">
            <a:extLst>
              <a:ext uri="{FF2B5EF4-FFF2-40B4-BE49-F238E27FC236}">
                <a16:creationId xmlns:a16="http://schemas.microsoft.com/office/drawing/2014/main" id="{5A95AA82-10B0-4F85-8280-683136F8B302}"/>
              </a:ext>
            </a:extLst>
          </p:cNvPr>
          <p:cNvSpPr/>
          <p:nvPr/>
        </p:nvSpPr>
        <p:spPr>
          <a:xfrm>
            <a:off x="2997077" y="1433196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3" name="Oval 1802">
            <a:extLst>
              <a:ext uri="{FF2B5EF4-FFF2-40B4-BE49-F238E27FC236}">
                <a16:creationId xmlns:a16="http://schemas.microsoft.com/office/drawing/2014/main" id="{DAECC2EB-0CA5-4D86-B6EE-EAF11D8CDB3F}"/>
              </a:ext>
            </a:extLst>
          </p:cNvPr>
          <p:cNvSpPr/>
          <p:nvPr/>
        </p:nvSpPr>
        <p:spPr>
          <a:xfrm>
            <a:off x="2997071" y="1646803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4" name="Oval 1803">
            <a:extLst>
              <a:ext uri="{FF2B5EF4-FFF2-40B4-BE49-F238E27FC236}">
                <a16:creationId xmlns:a16="http://schemas.microsoft.com/office/drawing/2014/main" id="{7807B650-5973-430A-BF6B-20AA1A7D557C}"/>
              </a:ext>
            </a:extLst>
          </p:cNvPr>
          <p:cNvSpPr/>
          <p:nvPr/>
        </p:nvSpPr>
        <p:spPr>
          <a:xfrm>
            <a:off x="3386546" y="1664077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5" name="Oval 1804">
            <a:extLst>
              <a:ext uri="{FF2B5EF4-FFF2-40B4-BE49-F238E27FC236}">
                <a16:creationId xmlns:a16="http://schemas.microsoft.com/office/drawing/2014/main" id="{5E8F831E-C4A0-46F1-AC3F-0D809BE5570A}"/>
              </a:ext>
            </a:extLst>
          </p:cNvPr>
          <p:cNvSpPr/>
          <p:nvPr/>
        </p:nvSpPr>
        <p:spPr>
          <a:xfrm>
            <a:off x="3474027" y="1400756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6" name="Oval 1805">
            <a:extLst>
              <a:ext uri="{FF2B5EF4-FFF2-40B4-BE49-F238E27FC236}">
                <a16:creationId xmlns:a16="http://schemas.microsoft.com/office/drawing/2014/main" id="{C49938F5-5B5B-474E-BA01-839BAA4043B0}"/>
              </a:ext>
            </a:extLst>
          </p:cNvPr>
          <p:cNvSpPr/>
          <p:nvPr/>
        </p:nvSpPr>
        <p:spPr>
          <a:xfrm>
            <a:off x="3422012" y="1326087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7" name="Oval 1806">
            <a:extLst>
              <a:ext uri="{FF2B5EF4-FFF2-40B4-BE49-F238E27FC236}">
                <a16:creationId xmlns:a16="http://schemas.microsoft.com/office/drawing/2014/main" id="{7C40C3EA-EBD9-422F-A10D-D04985964214}"/>
              </a:ext>
            </a:extLst>
          </p:cNvPr>
          <p:cNvSpPr/>
          <p:nvPr/>
        </p:nvSpPr>
        <p:spPr>
          <a:xfrm>
            <a:off x="3559206" y="1490373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8" name="Oval 1807">
            <a:extLst>
              <a:ext uri="{FF2B5EF4-FFF2-40B4-BE49-F238E27FC236}">
                <a16:creationId xmlns:a16="http://schemas.microsoft.com/office/drawing/2014/main" id="{C794EE3A-DD46-497A-B6F2-38F4C2B6545F}"/>
              </a:ext>
            </a:extLst>
          </p:cNvPr>
          <p:cNvSpPr/>
          <p:nvPr/>
        </p:nvSpPr>
        <p:spPr>
          <a:xfrm>
            <a:off x="3589444" y="1334992"/>
            <a:ext cx="54000" cy="5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476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9" name="TextBox 1808">
            <a:extLst>
              <a:ext uri="{FF2B5EF4-FFF2-40B4-BE49-F238E27FC236}">
                <a16:creationId xmlns:a16="http://schemas.microsoft.com/office/drawing/2014/main" id="{DE60AF6D-76BA-464A-A4F7-321DF7EFF83C}"/>
              </a:ext>
            </a:extLst>
          </p:cNvPr>
          <p:cNvSpPr txBox="1"/>
          <p:nvPr/>
        </p:nvSpPr>
        <p:spPr>
          <a:xfrm>
            <a:off x="1002790" y="1741172"/>
            <a:ext cx="89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Solution A</a:t>
            </a:r>
          </a:p>
        </p:txBody>
      </p:sp>
      <p:sp>
        <p:nvSpPr>
          <p:cNvPr id="1810" name="TextBox 1809">
            <a:extLst>
              <a:ext uri="{FF2B5EF4-FFF2-40B4-BE49-F238E27FC236}">
                <a16:creationId xmlns:a16="http://schemas.microsoft.com/office/drawing/2014/main" id="{606791DD-FBCB-43CC-ABA3-8431000E9B53}"/>
              </a:ext>
            </a:extLst>
          </p:cNvPr>
          <p:cNvSpPr txBox="1"/>
          <p:nvPr/>
        </p:nvSpPr>
        <p:spPr>
          <a:xfrm>
            <a:off x="2024532" y="1744376"/>
            <a:ext cx="89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Solution B</a:t>
            </a:r>
          </a:p>
        </p:txBody>
      </p:sp>
      <p:sp>
        <p:nvSpPr>
          <p:cNvPr id="1811" name="TextBox 1810">
            <a:extLst>
              <a:ext uri="{FF2B5EF4-FFF2-40B4-BE49-F238E27FC236}">
                <a16:creationId xmlns:a16="http://schemas.microsoft.com/office/drawing/2014/main" id="{D3068659-5953-450B-B735-685B45B7B48F}"/>
              </a:ext>
            </a:extLst>
          </p:cNvPr>
          <p:cNvSpPr txBox="1"/>
          <p:nvPr/>
        </p:nvSpPr>
        <p:spPr>
          <a:xfrm>
            <a:off x="3007440" y="1746087"/>
            <a:ext cx="89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Solution C</a:t>
            </a:r>
          </a:p>
        </p:txBody>
      </p:sp>
      <p:sp>
        <p:nvSpPr>
          <p:cNvPr id="1812" name="TextBox 1811">
            <a:extLst>
              <a:ext uri="{FF2B5EF4-FFF2-40B4-BE49-F238E27FC236}">
                <a16:creationId xmlns:a16="http://schemas.microsoft.com/office/drawing/2014/main" id="{61F7010F-F998-4A60-A7AA-4CE1E9032E2C}"/>
              </a:ext>
            </a:extLst>
          </p:cNvPr>
          <p:cNvSpPr txBox="1"/>
          <p:nvPr/>
        </p:nvSpPr>
        <p:spPr>
          <a:xfrm>
            <a:off x="4222784" y="1755086"/>
            <a:ext cx="89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Solution 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4DAAD8-6333-4356-B51B-9F7CD93BC9EC}"/>
              </a:ext>
            </a:extLst>
          </p:cNvPr>
          <p:cNvGrpSpPr/>
          <p:nvPr/>
        </p:nvGrpSpPr>
        <p:grpSpPr>
          <a:xfrm>
            <a:off x="951394" y="734060"/>
            <a:ext cx="928206" cy="1046480"/>
            <a:chOff x="2335694" y="772160"/>
            <a:chExt cx="928206" cy="10464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DDBC0B1-FBD4-4FF6-B3C3-7EEECFC702AE}"/>
                </a:ext>
              </a:extLst>
            </p:cNvPr>
            <p:cNvSpPr/>
            <p:nvPr/>
          </p:nvSpPr>
          <p:spPr>
            <a:xfrm>
              <a:off x="2367280" y="812800"/>
              <a:ext cx="866140" cy="1005840"/>
            </a:xfrm>
            <a:prstGeom prst="roundRect">
              <a:avLst>
                <a:gd name="adj" fmla="val 75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0A0375-6873-4ABA-8236-5A534DB99054}"/>
                </a:ext>
              </a:extLst>
            </p:cNvPr>
            <p:cNvSpPr/>
            <p:nvPr/>
          </p:nvSpPr>
          <p:spPr>
            <a:xfrm>
              <a:off x="2335694" y="772160"/>
              <a:ext cx="928206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0BB2C4F0-227D-4E0C-BA7F-D09E5C994F20}"/>
              </a:ext>
            </a:extLst>
          </p:cNvPr>
          <p:cNvGrpSpPr/>
          <p:nvPr/>
        </p:nvGrpSpPr>
        <p:grpSpPr>
          <a:xfrm>
            <a:off x="2963330" y="755015"/>
            <a:ext cx="896336" cy="1046480"/>
            <a:chOff x="2335694" y="772160"/>
            <a:chExt cx="928206" cy="1046480"/>
          </a:xfrm>
        </p:grpSpPr>
        <p:sp>
          <p:nvSpPr>
            <p:cNvPr id="1814" name="Rectangle: Rounded Corners 1813">
              <a:extLst>
                <a:ext uri="{FF2B5EF4-FFF2-40B4-BE49-F238E27FC236}">
                  <a16:creationId xmlns:a16="http://schemas.microsoft.com/office/drawing/2014/main" id="{58856A1E-A515-4CAF-B709-8FDED7092DBC}"/>
                </a:ext>
              </a:extLst>
            </p:cNvPr>
            <p:cNvSpPr/>
            <p:nvPr/>
          </p:nvSpPr>
          <p:spPr>
            <a:xfrm>
              <a:off x="2367280" y="812800"/>
              <a:ext cx="866140" cy="1005840"/>
            </a:xfrm>
            <a:prstGeom prst="roundRect">
              <a:avLst>
                <a:gd name="adj" fmla="val 75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2B673512-AB63-4DC2-9009-C9803C765C64}"/>
                </a:ext>
              </a:extLst>
            </p:cNvPr>
            <p:cNvSpPr/>
            <p:nvPr/>
          </p:nvSpPr>
          <p:spPr>
            <a:xfrm>
              <a:off x="2335694" y="772160"/>
              <a:ext cx="928206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E4A6D994-6386-42F9-A47D-5B93F8B13A71}"/>
              </a:ext>
            </a:extLst>
          </p:cNvPr>
          <p:cNvGrpSpPr/>
          <p:nvPr/>
        </p:nvGrpSpPr>
        <p:grpSpPr>
          <a:xfrm>
            <a:off x="4156906" y="762635"/>
            <a:ext cx="896336" cy="1046480"/>
            <a:chOff x="2335694" y="772160"/>
            <a:chExt cx="928206" cy="1046480"/>
          </a:xfrm>
        </p:grpSpPr>
        <p:sp>
          <p:nvSpPr>
            <p:cNvPr id="1817" name="Rectangle: Rounded Corners 1816">
              <a:extLst>
                <a:ext uri="{FF2B5EF4-FFF2-40B4-BE49-F238E27FC236}">
                  <a16:creationId xmlns:a16="http://schemas.microsoft.com/office/drawing/2014/main" id="{A5745B6B-BD00-4C84-B261-95CC4EC8D665}"/>
                </a:ext>
              </a:extLst>
            </p:cNvPr>
            <p:cNvSpPr/>
            <p:nvPr/>
          </p:nvSpPr>
          <p:spPr>
            <a:xfrm>
              <a:off x="2367280" y="812800"/>
              <a:ext cx="866140" cy="1005840"/>
            </a:xfrm>
            <a:prstGeom prst="roundRect">
              <a:avLst>
                <a:gd name="adj" fmla="val 75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687DC745-1FB6-41F5-A668-AC1EC0053B9E}"/>
                </a:ext>
              </a:extLst>
            </p:cNvPr>
            <p:cNvSpPr/>
            <p:nvPr/>
          </p:nvSpPr>
          <p:spPr>
            <a:xfrm>
              <a:off x="2335694" y="772160"/>
              <a:ext cx="928206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5366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31E4F58-83AD-4787-B767-AD5A734E4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317987"/>
            <a:ext cx="11292840" cy="622202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9B2EE0F-C46E-4452-AB0F-F7F7FD213D76}"/>
              </a:ext>
            </a:extLst>
          </p:cNvPr>
          <p:cNvSpPr/>
          <p:nvPr/>
        </p:nvSpPr>
        <p:spPr>
          <a:xfrm>
            <a:off x="5974080" y="2819400"/>
            <a:ext cx="822960" cy="1981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1C6CAB-16A5-439E-BC34-153E9FAFFFF5}"/>
              </a:ext>
            </a:extLst>
          </p:cNvPr>
          <p:cNvSpPr/>
          <p:nvPr/>
        </p:nvSpPr>
        <p:spPr>
          <a:xfrm>
            <a:off x="6211824" y="2490216"/>
            <a:ext cx="359664" cy="329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1B739F-7B95-4EF6-9CD0-847AE3444210}"/>
              </a:ext>
            </a:extLst>
          </p:cNvPr>
          <p:cNvSpPr/>
          <p:nvPr/>
        </p:nvSpPr>
        <p:spPr>
          <a:xfrm>
            <a:off x="6218110" y="2741295"/>
            <a:ext cx="359664" cy="78105"/>
          </a:xfrm>
          <a:prstGeom prst="rect">
            <a:avLst/>
          </a:prstGeom>
          <a:solidFill>
            <a:srgbClr val="FBF9FA"/>
          </a:solidFill>
          <a:ln>
            <a:solidFill>
              <a:srgbClr val="FB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606AD7-A60F-4D1C-B497-FF6A020A8641}"/>
              </a:ext>
            </a:extLst>
          </p:cNvPr>
          <p:cNvSpPr/>
          <p:nvPr/>
        </p:nvSpPr>
        <p:spPr>
          <a:xfrm>
            <a:off x="6029325" y="2127885"/>
            <a:ext cx="737235" cy="744855"/>
          </a:xfrm>
          <a:custGeom>
            <a:avLst/>
            <a:gdLst>
              <a:gd name="connsiteX0" fmla="*/ 188595 w 737235"/>
              <a:gd name="connsiteY0" fmla="*/ 320040 h 744855"/>
              <a:gd name="connsiteX1" fmla="*/ 91440 w 737235"/>
              <a:gd name="connsiteY1" fmla="*/ 489585 h 744855"/>
              <a:gd name="connsiteX2" fmla="*/ 0 w 737235"/>
              <a:gd name="connsiteY2" fmla="*/ 701040 h 744855"/>
              <a:gd name="connsiteX3" fmla="*/ 28575 w 737235"/>
              <a:gd name="connsiteY3" fmla="*/ 721995 h 744855"/>
              <a:gd name="connsiteX4" fmla="*/ 190500 w 737235"/>
              <a:gd name="connsiteY4" fmla="*/ 691515 h 744855"/>
              <a:gd name="connsiteX5" fmla="*/ 304800 w 737235"/>
              <a:gd name="connsiteY5" fmla="*/ 605790 h 744855"/>
              <a:gd name="connsiteX6" fmla="*/ 323850 w 737235"/>
              <a:gd name="connsiteY6" fmla="*/ 603885 h 744855"/>
              <a:gd name="connsiteX7" fmla="*/ 548640 w 737235"/>
              <a:gd name="connsiteY7" fmla="*/ 693420 h 744855"/>
              <a:gd name="connsiteX8" fmla="*/ 573405 w 737235"/>
              <a:gd name="connsiteY8" fmla="*/ 693420 h 744855"/>
              <a:gd name="connsiteX9" fmla="*/ 666750 w 737235"/>
              <a:gd name="connsiteY9" fmla="*/ 720090 h 744855"/>
              <a:gd name="connsiteX10" fmla="*/ 681990 w 737235"/>
              <a:gd name="connsiteY10" fmla="*/ 723900 h 744855"/>
              <a:gd name="connsiteX11" fmla="*/ 702945 w 737235"/>
              <a:gd name="connsiteY11" fmla="*/ 731520 h 744855"/>
              <a:gd name="connsiteX12" fmla="*/ 737235 w 737235"/>
              <a:gd name="connsiteY12" fmla="*/ 744855 h 744855"/>
              <a:gd name="connsiteX13" fmla="*/ 701040 w 737235"/>
              <a:gd name="connsiteY13" fmla="*/ 674370 h 744855"/>
              <a:gd name="connsiteX14" fmla="*/ 634365 w 737235"/>
              <a:gd name="connsiteY14" fmla="*/ 523875 h 744855"/>
              <a:gd name="connsiteX15" fmla="*/ 567690 w 737235"/>
              <a:gd name="connsiteY15" fmla="*/ 379095 h 744855"/>
              <a:gd name="connsiteX16" fmla="*/ 535305 w 737235"/>
              <a:gd name="connsiteY16" fmla="*/ 316230 h 744855"/>
              <a:gd name="connsiteX17" fmla="*/ 537210 w 737235"/>
              <a:gd name="connsiteY17" fmla="*/ 120015 h 744855"/>
              <a:gd name="connsiteX18" fmla="*/ 535305 w 737235"/>
              <a:gd name="connsiteY18" fmla="*/ 19050 h 744855"/>
              <a:gd name="connsiteX19" fmla="*/ 470535 w 737235"/>
              <a:gd name="connsiteY19" fmla="*/ 1905 h 744855"/>
              <a:gd name="connsiteX20" fmla="*/ 457200 w 737235"/>
              <a:gd name="connsiteY20" fmla="*/ 0 h 744855"/>
              <a:gd name="connsiteX21" fmla="*/ 457200 w 737235"/>
              <a:gd name="connsiteY21" fmla="*/ 116205 h 744855"/>
              <a:gd name="connsiteX22" fmla="*/ 398145 w 737235"/>
              <a:gd name="connsiteY22" fmla="*/ 161925 h 744855"/>
              <a:gd name="connsiteX23" fmla="*/ 289560 w 737235"/>
              <a:gd name="connsiteY23" fmla="*/ 180975 h 744855"/>
              <a:gd name="connsiteX24" fmla="*/ 264795 w 737235"/>
              <a:gd name="connsiteY24" fmla="*/ 165735 h 744855"/>
              <a:gd name="connsiteX25" fmla="*/ 262890 w 737235"/>
              <a:gd name="connsiteY25" fmla="*/ 148590 h 744855"/>
              <a:gd name="connsiteX26" fmla="*/ 268605 w 737235"/>
              <a:gd name="connsiteY26" fmla="*/ 1905 h 744855"/>
              <a:gd name="connsiteX27" fmla="*/ 205740 w 737235"/>
              <a:gd name="connsiteY27" fmla="*/ 19050 h 744855"/>
              <a:gd name="connsiteX28" fmla="*/ 177165 w 737235"/>
              <a:gd name="connsiteY28" fmla="*/ 24765 h 744855"/>
              <a:gd name="connsiteX29" fmla="*/ 188595 w 737235"/>
              <a:gd name="connsiteY29" fmla="*/ 320040 h 74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37235" h="744855">
                <a:moveTo>
                  <a:pt x="188595" y="320040"/>
                </a:moveTo>
                <a:lnTo>
                  <a:pt x="91440" y="489585"/>
                </a:lnTo>
                <a:lnTo>
                  <a:pt x="0" y="701040"/>
                </a:lnTo>
                <a:lnTo>
                  <a:pt x="28575" y="721995"/>
                </a:lnTo>
                <a:lnTo>
                  <a:pt x="190500" y="691515"/>
                </a:lnTo>
                <a:lnTo>
                  <a:pt x="304800" y="605790"/>
                </a:lnTo>
                <a:lnTo>
                  <a:pt x="323850" y="603885"/>
                </a:lnTo>
                <a:lnTo>
                  <a:pt x="548640" y="693420"/>
                </a:lnTo>
                <a:lnTo>
                  <a:pt x="573405" y="693420"/>
                </a:lnTo>
                <a:lnTo>
                  <a:pt x="666750" y="720090"/>
                </a:lnTo>
                <a:lnTo>
                  <a:pt x="681990" y="723900"/>
                </a:lnTo>
                <a:cubicBezTo>
                  <a:pt x="698934" y="732372"/>
                  <a:pt x="691550" y="731520"/>
                  <a:pt x="702945" y="731520"/>
                </a:cubicBezTo>
                <a:lnTo>
                  <a:pt x="737235" y="744855"/>
                </a:lnTo>
                <a:lnTo>
                  <a:pt x="701040" y="674370"/>
                </a:lnTo>
                <a:lnTo>
                  <a:pt x="634365" y="523875"/>
                </a:lnTo>
                <a:lnTo>
                  <a:pt x="567690" y="379095"/>
                </a:lnTo>
                <a:lnTo>
                  <a:pt x="535305" y="316230"/>
                </a:lnTo>
                <a:lnTo>
                  <a:pt x="537210" y="120015"/>
                </a:lnTo>
                <a:lnTo>
                  <a:pt x="535305" y="19050"/>
                </a:lnTo>
                <a:lnTo>
                  <a:pt x="470535" y="1905"/>
                </a:lnTo>
                <a:lnTo>
                  <a:pt x="457200" y="0"/>
                </a:lnTo>
                <a:lnTo>
                  <a:pt x="457200" y="116205"/>
                </a:lnTo>
                <a:lnTo>
                  <a:pt x="398145" y="161925"/>
                </a:lnTo>
                <a:lnTo>
                  <a:pt x="289560" y="180975"/>
                </a:lnTo>
                <a:lnTo>
                  <a:pt x="264795" y="165735"/>
                </a:lnTo>
                <a:lnTo>
                  <a:pt x="262890" y="148590"/>
                </a:lnTo>
                <a:lnTo>
                  <a:pt x="268605" y="1905"/>
                </a:lnTo>
                <a:lnTo>
                  <a:pt x="205740" y="19050"/>
                </a:lnTo>
                <a:lnTo>
                  <a:pt x="177165" y="24765"/>
                </a:lnTo>
                <a:lnTo>
                  <a:pt x="188595" y="320040"/>
                </a:lnTo>
                <a:close/>
              </a:path>
            </a:pathLst>
          </a:custGeom>
          <a:solidFill>
            <a:srgbClr val="FBF9FA"/>
          </a:solidFill>
          <a:ln w="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C11126B-BEBA-4167-B21A-0F264625360E}"/>
              </a:ext>
            </a:extLst>
          </p:cNvPr>
          <p:cNvSpPr/>
          <p:nvPr/>
        </p:nvSpPr>
        <p:spPr>
          <a:xfrm>
            <a:off x="6320790" y="2120265"/>
            <a:ext cx="135255" cy="140970"/>
          </a:xfrm>
          <a:custGeom>
            <a:avLst/>
            <a:gdLst>
              <a:gd name="connsiteX0" fmla="*/ 1905 w 154305"/>
              <a:gd name="connsiteY0" fmla="*/ 5715 h 140970"/>
              <a:gd name="connsiteX1" fmla="*/ 0 w 154305"/>
              <a:gd name="connsiteY1" fmla="*/ 140970 h 140970"/>
              <a:gd name="connsiteX2" fmla="*/ 13335 w 154305"/>
              <a:gd name="connsiteY2" fmla="*/ 125730 h 140970"/>
              <a:gd name="connsiteX3" fmla="*/ 43815 w 154305"/>
              <a:gd name="connsiteY3" fmla="*/ 102870 h 140970"/>
              <a:gd name="connsiteX4" fmla="*/ 123825 w 154305"/>
              <a:gd name="connsiteY4" fmla="*/ 89535 h 140970"/>
              <a:gd name="connsiteX5" fmla="*/ 150495 w 154305"/>
              <a:gd name="connsiteY5" fmla="*/ 91440 h 140970"/>
              <a:gd name="connsiteX6" fmla="*/ 152400 w 154305"/>
              <a:gd name="connsiteY6" fmla="*/ 72390 h 140970"/>
              <a:gd name="connsiteX7" fmla="*/ 154305 w 154305"/>
              <a:gd name="connsiteY7" fmla="*/ 62865 h 140970"/>
              <a:gd name="connsiteX8" fmla="*/ 144780 w 154305"/>
              <a:gd name="connsiteY8" fmla="*/ 0 h 140970"/>
              <a:gd name="connsiteX9" fmla="*/ 1905 w 154305"/>
              <a:gd name="connsiteY9" fmla="*/ 5715 h 14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305" h="140970">
                <a:moveTo>
                  <a:pt x="1905" y="5715"/>
                </a:moveTo>
                <a:lnTo>
                  <a:pt x="0" y="140970"/>
                </a:lnTo>
                <a:lnTo>
                  <a:pt x="13335" y="125730"/>
                </a:lnTo>
                <a:lnTo>
                  <a:pt x="43815" y="102870"/>
                </a:lnTo>
                <a:lnTo>
                  <a:pt x="123825" y="89535"/>
                </a:lnTo>
                <a:lnTo>
                  <a:pt x="150495" y="91440"/>
                </a:lnTo>
                <a:cubicBezTo>
                  <a:pt x="151130" y="85090"/>
                  <a:pt x="151557" y="78716"/>
                  <a:pt x="152400" y="72390"/>
                </a:cubicBezTo>
                <a:cubicBezTo>
                  <a:pt x="152828" y="69181"/>
                  <a:pt x="154305" y="62865"/>
                  <a:pt x="154305" y="62865"/>
                </a:cubicBezTo>
                <a:lnTo>
                  <a:pt x="144780" y="0"/>
                </a:lnTo>
                <a:lnTo>
                  <a:pt x="1905" y="5715"/>
                </a:lnTo>
                <a:close/>
              </a:path>
            </a:pathLst>
          </a:custGeom>
          <a:solidFill>
            <a:srgbClr val="FBF9FA"/>
          </a:solidFill>
          <a:ln>
            <a:solidFill>
              <a:srgbClr val="FB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22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8</cp:revision>
  <dcterms:created xsi:type="dcterms:W3CDTF">2020-10-31T13:17:45Z</dcterms:created>
  <dcterms:modified xsi:type="dcterms:W3CDTF">2020-10-31T16:49:21Z</dcterms:modified>
</cp:coreProperties>
</file>