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D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6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6E23E-FD49-496D-BE11-E9BCF8D505B1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71333-FD08-493E-B1FC-EC2D4F2D34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63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71333-FD08-493E-B1FC-EC2D4F2D346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41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71333-FD08-493E-B1FC-EC2D4F2D346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28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8C4D-5115-4545-B43F-8CA9F9FF9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83028-94D0-4220-98D0-F72D51E55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12332-8ECF-4CE8-B009-83084828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0BFD6-00E2-4F7E-A5CB-178AEBBD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90A2-CCDD-46F5-A954-3AB533FF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55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61E5-13E2-44C1-B1EE-21A4C6B0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68188-3D3A-4329-AB5A-4DFCE84C7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A027A-27A0-4628-A00E-6A5CC7E0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49A7B-BDB3-499D-8C1E-945C4015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90DA8-4F4F-4312-84AB-02FF6016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51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FD69E-C84A-46F4-A69D-D37F221F0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901D8-731C-4A2E-A4A6-6EF9D27C0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3C85-0C28-4656-9E69-347593FD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B8845-8D14-40D6-A4B3-8131977D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7049-4789-42C9-A121-5063049B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2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DDA9-5038-4523-8B7A-67C39834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EEF5E-FE86-4353-86E9-DC92FAF8A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F3CC9-983E-44A6-95C8-63EE62D0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91E66-87D2-4205-8D6F-90A21BB5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0CAF5-7B98-4170-8B46-75E8D208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9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1134-8CC3-4B63-8449-D51589A2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1B9F4-3F00-4CC6-ACAE-6796CC87E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DC05D-3D3E-42C1-8501-1A1EA4C6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491D5-B965-41EA-8328-670C4660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AD665-C9F1-44A0-A2FF-2976B091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31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C902-96B2-4272-976B-538F8FD0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1648D-D0AB-44B3-A259-A0D19E0A5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11A08-DE00-4332-93C1-5C47DA0F1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C13C7-F8E3-46B9-BF4F-D5E18316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F3367-E803-46DC-BA7A-63FD2D8C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F9E68-26C0-4001-A720-5F68FC54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01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9F9C-5341-48F9-A63F-AC8286F6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4FFD3-DF84-4613-AD91-4569E9DCE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D31F6-6742-48A2-B9A2-BF2882606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FD577-71A2-470B-9766-E2EC301B8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D6EDA-751F-4BAF-818E-5B53A69CD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89CD8D-0621-494B-B4C8-605A3CCA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F8166-D939-447E-96FE-8F6BF32B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A4342-8AB1-417E-96BD-21EADA27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54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F35B-A7B0-4920-B572-E40E6BC0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CB4CB-2672-4A25-ADD8-61FBA9EB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64636-4247-4D4B-9583-42707F3B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4A676-B5E0-4B5C-9828-53B605EA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49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A4684-A47F-4AA3-9B6C-06456325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42ED9-3185-4EBA-B1E1-9C4BE47A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DB10F-3C59-483D-B90F-74211D3A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24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E592-8244-4887-BD79-C9F2D598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DB099-A3B2-4580-B734-1AD5CE54C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6956D-FE63-4D88-8059-B444ABCDB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58AF-20DF-49C1-8434-7C93007A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EE947-679A-4229-9C93-98D00316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5FC4E-323A-4B53-B6EF-803E16FA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44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CD30-D039-4B10-A9EF-A762EF24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A154B-2B79-407B-AB04-3BFD1091C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E02F1-CF39-4636-8FCE-6385AB104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1CDF3-4B3C-407C-AB16-4AF710B6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84679-7298-4825-B33F-BBAB7D0C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A303B-42CF-4C6E-8C0E-19942089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95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0396C-1201-42A7-B09D-C216A7A8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673A6-5037-4916-A01F-0D6218AD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E054D-0143-4FF4-B243-EDCC9A7C6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A185F-D24C-42B2-AD6A-075F44D26520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59A7C-6617-4E9F-8B28-4AE0B6582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C7622-423D-4969-AC1C-7B60843D7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19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1B21D71-93BB-4D97-A01B-FF885F333454}"/>
              </a:ext>
            </a:extLst>
          </p:cNvPr>
          <p:cNvGrpSpPr/>
          <p:nvPr/>
        </p:nvGrpSpPr>
        <p:grpSpPr>
          <a:xfrm>
            <a:off x="1391478" y="1150561"/>
            <a:ext cx="2528113" cy="2884726"/>
            <a:chOff x="1391478" y="1150561"/>
            <a:chExt cx="2528113" cy="288472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994EBC7-20CE-4404-9CAE-44ACA95271D1}"/>
                </a:ext>
              </a:extLst>
            </p:cNvPr>
            <p:cNvSpPr/>
            <p:nvPr/>
          </p:nvSpPr>
          <p:spPr>
            <a:xfrm>
              <a:off x="1391478" y="2355574"/>
              <a:ext cx="1938131" cy="1679713"/>
            </a:xfrm>
            <a:custGeom>
              <a:avLst/>
              <a:gdLst>
                <a:gd name="connsiteX0" fmla="*/ 606287 w 1938131"/>
                <a:gd name="connsiteY0" fmla="*/ 0 h 1679713"/>
                <a:gd name="connsiteX1" fmla="*/ 0 w 1938131"/>
                <a:gd name="connsiteY1" fmla="*/ 1530626 h 1679713"/>
                <a:gd name="connsiteX2" fmla="*/ 19879 w 1938131"/>
                <a:gd name="connsiteY2" fmla="*/ 1679713 h 1679713"/>
                <a:gd name="connsiteX3" fmla="*/ 1938131 w 1938131"/>
                <a:gd name="connsiteY3" fmla="*/ 1659835 h 1679713"/>
                <a:gd name="connsiteX4" fmla="*/ 1938131 w 1938131"/>
                <a:gd name="connsiteY4" fmla="*/ 1490869 h 1679713"/>
                <a:gd name="connsiteX5" fmla="*/ 1371600 w 1938131"/>
                <a:gd name="connsiteY5" fmla="*/ 0 h 1679713"/>
                <a:gd name="connsiteX6" fmla="*/ 606287 w 1938131"/>
                <a:gd name="connsiteY6" fmla="*/ 0 h 16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8131" h="1679713">
                  <a:moveTo>
                    <a:pt x="606287" y="0"/>
                  </a:moveTo>
                  <a:lnTo>
                    <a:pt x="0" y="1530626"/>
                  </a:lnTo>
                  <a:lnTo>
                    <a:pt x="19879" y="1679713"/>
                  </a:lnTo>
                  <a:lnTo>
                    <a:pt x="1938131" y="1659835"/>
                  </a:lnTo>
                  <a:lnTo>
                    <a:pt x="1938131" y="1490869"/>
                  </a:lnTo>
                  <a:lnTo>
                    <a:pt x="1371600" y="0"/>
                  </a:lnTo>
                  <a:lnTo>
                    <a:pt x="606287" y="0"/>
                  </a:lnTo>
                  <a:close/>
                </a:path>
              </a:pathLst>
            </a:custGeom>
            <a:solidFill>
              <a:srgbClr val="99D9EA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Picture 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997444F-9B6E-4F82-BFEA-265D4E7524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68"/>
            <a:stretch/>
          </p:blipFill>
          <p:spPr>
            <a:xfrm>
              <a:off x="1732461" y="1150561"/>
              <a:ext cx="2187130" cy="123483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4E0087-B926-409C-9FB4-62DB86B7F5D5}"/>
              </a:ext>
            </a:extLst>
          </p:cNvPr>
          <p:cNvGrpSpPr/>
          <p:nvPr/>
        </p:nvGrpSpPr>
        <p:grpSpPr>
          <a:xfrm>
            <a:off x="4780201" y="-59630"/>
            <a:ext cx="2528113" cy="3239223"/>
            <a:chOff x="4644887" y="796064"/>
            <a:chExt cx="2528113" cy="323922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AAA6DC-A7C9-4742-8893-5B5718306B16}"/>
                </a:ext>
              </a:extLst>
            </p:cNvPr>
            <p:cNvGrpSpPr/>
            <p:nvPr/>
          </p:nvGrpSpPr>
          <p:grpSpPr>
            <a:xfrm>
              <a:off x="4644887" y="1150561"/>
              <a:ext cx="2528113" cy="2884726"/>
              <a:chOff x="1391478" y="1150561"/>
              <a:chExt cx="2528113" cy="2884726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02A5D081-7FBF-4D47-89B2-68FED3A919B6}"/>
                  </a:ext>
                </a:extLst>
              </p:cNvPr>
              <p:cNvSpPr/>
              <p:nvPr/>
            </p:nvSpPr>
            <p:spPr>
              <a:xfrm>
                <a:off x="1391478" y="2355574"/>
                <a:ext cx="1938131" cy="1679713"/>
              </a:xfrm>
              <a:custGeom>
                <a:avLst/>
                <a:gdLst>
                  <a:gd name="connsiteX0" fmla="*/ 606287 w 1938131"/>
                  <a:gd name="connsiteY0" fmla="*/ 0 h 1679713"/>
                  <a:gd name="connsiteX1" fmla="*/ 0 w 1938131"/>
                  <a:gd name="connsiteY1" fmla="*/ 1530626 h 1679713"/>
                  <a:gd name="connsiteX2" fmla="*/ 19879 w 1938131"/>
                  <a:gd name="connsiteY2" fmla="*/ 1679713 h 1679713"/>
                  <a:gd name="connsiteX3" fmla="*/ 1938131 w 1938131"/>
                  <a:gd name="connsiteY3" fmla="*/ 1659835 h 1679713"/>
                  <a:gd name="connsiteX4" fmla="*/ 1938131 w 1938131"/>
                  <a:gd name="connsiteY4" fmla="*/ 1490869 h 1679713"/>
                  <a:gd name="connsiteX5" fmla="*/ 1371600 w 1938131"/>
                  <a:gd name="connsiteY5" fmla="*/ 0 h 1679713"/>
                  <a:gd name="connsiteX6" fmla="*/ 606287 w 1938131"/>
                  <a:gd name="connsiteY6" fmla="*/ 0 h 1679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8131" h="1679713">
                    <a:moveTo>
                      <a:pt x="606287" y="0"/>
                    </a:moveTo>
                    <a:lnTo>
                      <a:pt x="0" y="1530626"/>
                    </a:lnTo>
                    <a:lnTo>
                      <a:pt x="19879" y="1679713"/>
                    </a:lnTo>
                    <a:lnTo>
                      <a:pt x="1938131" y="1659835"/>
                    </a:lnTo>
                    <a:lnTo>
                      <a:pt x="1938131" y="1490869"/>
                    </a:lnTo>
                    <a:lnTo>
                      <a:pt x="1371600" y="0"/>
                    </a:lnTo>
                    <a:lnTo>
                      <a:pt x="606287" y="0"/>
                    </a:lnTo>
                    <a:close/>
                  </a:path>
                </a:pathLst>
              </a:custGeom>
              <a:solidFill>
                <a:srgbClr val="99D9EA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1" name="Picture 1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274BFD11-F767-4303-8937-A749BF2951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968"/>
              <a:stretch/>
            </p:blipFill>
            <p:spPr>
              <a:xfrm>
                <a:off x="1732461" y="1150561"/>
                <a:ext cx="2187130" cy="1234830"/>
              </a:xfrm>
              <a:prstGeom prst="rect">
                <a:avLst/>
              </a:prstGeom>
            </p:spPr>
          </p:pic>
        </p:grpSp>
        <p:pic>
          <p:nvPicPr>
            <p:cNvPr id="15" name="Picture 1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8DEC0508-78E7-4C41-9940-C4E037823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54" b="8968"/>
            <a:stretch/>
          </p:blipFill>
          <p:spPr>
            <a:xfrm>
              <a:off x="6079435" y="796064"/>
              <a:ext cx="1083626" cy="123483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46CD8D-9AFF-4F0C-8626-629CAE945AEA}"/>
                </a:ext>
              </a:extLst>
            </p:cNvPr>
            <p:cNvSpPr/>
            <p:nvPr/>
          </p:nvSpPr>
          <p:spPr>
            <a:xfrm>
              <a:off x="6539948" y="1878496"/>
              <a:ext cx="623113" cy="477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9B9A090-4481-4B22-9A8C-5FCD1D69D1B5}"/>
              </a:ext>
            </a:extLst>
          </p:cNvPr>
          <p:cNvGrpSpPr/>
          <p:nvPr/>
        </p:nvGrpSpPr>
        <p:grpSpPr>
          <a:xfrm>
            <a:off x="7898296" y="1150561"/>
            <a:ext cx="2528113" cy="2884726"/>
            <a:chOff x="7898296" y="1150561"/>
            <a:chExt cx="2528113" cy="288472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BC4C0B8-1AAF-4773-AE6D-A5984F94B824}"/>
                </a:ext>
              </a:extLst>
            </p:cNvPr>
            <p:cNvGrpSpPr/>
            <p:nvPr/>
          </p:nvGrpSpPr>
          <p:grpSpPr>
            <a:xfrm>
              <a:off x="7898296" y="1150561"/>
              <a:ext cx="2528113" cy="2884726"/>
              <a:chOff x="1391478" y="1150561"/>
              <a:chExt cx="2528113" cy="2884726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F52AA8C-1A70-4BCF-8509-E4C00637D57F}"/>
                  </a:ext>
                </a:extLst>
              </p:cNvPr>
              <p:cNvSpPr/>
              <p:nvPr/>
            </p:nvSpPr>
            <p:spPr>
              <a:xfrm>
                <a:off x="1391478" y="2355574"/>
                <a:ext cx="1938131" cy="1679713"/>
              </a:xfrm>
              <a:custGeom>
                <a:avLst/>
                <a:gdLst>
                  <a:gd name="connsiteX0" fmla="*/ 606287 w 1938131"/>
                  <a:gd name="connsiteY0" fmla="*/ 0 h 1679713"/>
                  <a:gd name="connsiteX1" fmla="*/ 0 w 1938131"/>
                  <a:gd name="connsiteY1" fmla="*/ 1530626 h 1679713"/>
                  <a:gd name="connsiteX2" fmla="*/ 19879 w 1938131"/>
                  <a:gd name="connsiteY2" fmla="*/ 1679713 h 1679713"/>
                  <a:gd name="connsiteX3" fmla="*/ 1938131 w 1938131"/>
                  <a:gd name="connsiteY3" fmla="*/ 1659835 h 1679713"/>
                  <a:gd name="connsiteX4" fmla="*/ 1938131 w 1938131"/>
                  <a:gd name="connsiteY4" fmla="*/ 1490869 h 1679713"/>
                  <a:gd name="connsiteX5" fmla="*/ 1371600 w 1938131"/>
                  <a:gd name="connsiteY5" fmla="*/ 0 h 1679713"/>
                  <a:gd name="connsiteX6" fmla="*/ 606287 w 1938131"/>
                  <a:gd name="connsiteY6" fmla="*/ 0 h 1679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8131" h="1679713">
                    <a:moveTo>
                      <a:pt x="606287" y="0"/>
                    </a:moveTo>
                    <a:lnTo>
                      <a:pt x="0" y="1530626"/>
                    </a:lnTo>
                    <a:lnTo>
                      <a:pt x="19879" y="1679713"/>
                    </a:lnTo>
                    <a:lnTo>
                      <a:pt x="1938131" y="1659835"/>
                    </a:lnTo>
                    <a:lnTo>
                      <a:pt x="1938131" y="1490869"/>
                    </a:lnTo>
                    <a:lnTo>
                      <a:pt x="1371600" y="0"/>
                    </a:lnTo>
                    <a:lnTo>
                      <a:pt x="606287" y="0"/>
                    </a:lnTo>
                    <a:close/>
                  </a:path>
                </a:pathLst>
              </a:custGeom>
              <a:solidFill>
                <a:srgbClr val="99D9EA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" name="Picture 19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C98140C5-294E-4A8C-8E23-2232518326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968"/>
              <a:stretch/>
            </p:blipFill>
            <p:spPr>
              <a:xfrm>
                <a:off x="1732461" y="1150561"/>
                <a:ext cx="2187130" cy="1234830"/>
              </a:xfrm>
              <a:prstGeom prst="rect">
                <a:avLst/>
              </a:prstGeom>
            </p:spPr>
          </p:pic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0AE828-1FEB-4674-AE05-1B793E63AA13}"/>
                </a:ext>
              </a:extLst>
            </p:cNvPr>
            <p:cNvSpPr/>
            <p:nvPr/>
          </p:nvSpPr>
          <p:spPr>
            <a:xfrm>
              <a:off x="8528759" y="1590040"/>
              <a:ext cx="712395" cy="795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3A9B63-E45E-4CBF-9AA7-AF33472D2D3B}"/>
                </a:ext>
              </a:extLst>
            </p:cNvPr>
            <p:cNvSpPr/>
            <p:nvPr/>
          </p:nvSpPr>
          <p:spPr>
            <a:xfrm>
              <a:off x="8516656" y="1729269"/>
              <a:ext cx="736600" cy="675640"/>
            </a:xfrm>
            <a:custGeom>
              <a:avLst/>
              <a:gdLst>
                <a:gd name="connsiteX0" fmla="*/ 10160 w 736600"/>
                <a:gd name="connsiteY0" fmla="*/ 660400 h 675640"/>
                <a:gd name="connsiteX1" fmla="*/ 0 w 736600"/>
                <a:gd name="connsiteY1" fmla="*/ 0 h 675640"/>
                <a:gd name="connsiteX2" fmla="*/ 40640 w 736600"/>
                <a:gd name="connsiteY2" fmla="*/ 25400 h 675640"/>
                <a:gd name="connsiteX3" fmla="*/ 147320 w 736600"/>
                <a:gd name="connsiteY3" fmla="*/ 60960 h 675640"/>
                <a:gd name="connsiteX4" fmla="*/ 279400 w 736600"/>
                <a:gd name="connsiteY4" fmla="*/ 86360 h 675640"/>
                <a:gd name="connsiteX5" fmla="*/ 370840 w 736600"/>
                <a:gd name="connsiteY5" fmla="*/ 91440 h 675640"/>
                <a:gd name="connsiteX6" fmla="*/ 457200 w 736600"/>
                <a:gd name="connsiteY6" fmla="*/ 91440 h 675640"/>
                <a:gd name="connsiteX7" fmla="*/ 492760 w 736600"/>
                <a:gd name="connsiteY7" fmla="*/ 86360 h 675640"/>
                <a:gd name="connsiteX8" fmla="*/ 614680 w 736600"/>
                <a:gd name="connsiteY8" fmla="*/ 60960 h 675640"/>
                <a:gd name="connsiteX9" fmla="*/ 706120 w 736600"/>
                <a:gd name="connsiteY9" fmla="*/ 40640 h 675640"/>
                <a:gd name="connsiteX10" fmla="*/ 736600 w 736600"/>
                <a:gd name="connsiteY10" fmla="*/ 15240 h 675640"/>
                <a:gd name="connsiteX11" fmla="*/ 721360 w 736600"/>
                <a:gd name="connsiteY11" fmla="*/ 675640 h 675640"/>
                <a:gd name="connsiteX12" fmla="*/ 10160 w 736600"/>
                <a:gd name="connsiteY12" fmla="*/ 660400 h 67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6600" h="675640">
                  <a:moveTo>
                    <a:pt x="10160" y="660400"/>
                  </a:moveTo>
                  <a:lnTo>
                    <a:pt x="0" y="0"/>
                  </a:lnTo>
                  <a:lnTo>
                    <a:pt x="40640" y="25400"/>
                  </a:lnTo>
                  <a:lnTo>
                    <a:pt x="147320" y="60960"/>
                  </a:lnTo>
                  <a:lnTo>
                    <a:pt x="279400" y="86360"/>
                  </a:lnTo>
                  <a:lnTo>
                    <a:pt x="370840" y="91440"/>
                  </a:lnTo>
                  <a:lnTo>
                    <a:pt x="457200" y="91440"/>
                  </a:lnTo>
                  <a:lnTo>
                    <a:pt x="492760" y="86360"/>
                  </a:lnTo>
                  <a:lnTo>
                    <a:pt x="614680" y="60960"/>
                  </a:lnTo>
                  <a:lnTo>
                    <a:pt x="706120" y="40640"/>
                  </a:lnTo>
                  <a:lnTo>
                    <a:pt x="736600" y="15240"/>
                  </a:lnTo>
                  <a:lnTo>
                    <a:pt x="721360" y="675640"/>
                  </a:lnTo>
                  <a:lnTo>
                    <a:pt x="10160" y="660400"/>
                  </a:lnTo>
                  <a:close/>
                </a:path>
              </a:pathLst>
            </a:custGeom>
            <a:solidFill>
              <a:srgbClr val="99D9EA"/>
            </a:solidFill>
            <a:ln>
              <a:solidFill>
                <a:srgbClr val="99D9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007A4D-139C-467F-805A-ED11B98F53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6656" y="1710219"/>
              <a:ext cx="724498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79485F8-2103-467E-8FCF-2183AFF45043}"/>
              </a:ext>
            </a:extLst>
          </p:cNvPr>
          <p:cNvSpPr/>
          <p:nvPr/>
        </p:nvSpPr>
        <p:spPr>
          <a:xfrm>
            <a:off x="6964743" y="4397623"/>
            <a:ext cx="712395" cy="795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890D81E-F053-434A-8199-1C2045025035}"/>
              </a:ext>
            </a:extLst>
          </p:cNvPr>
          <p:cNvGrpSpPr/>
          <p:nvPr/>
        </p:nvGrpSpPr>
        <p:grpSpPr>
          <a:xfrm>
            <a:off x="4509573" y="3678407"/>
            <a:ext cx="2528113" cy="2884726"/>
            <a:chOff x="1391478" y="1150561"/>
            <a:chExt cx="2528113" cy="288472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B1383D5-9D5E-4903-B625-C199F4603B8B}"/>
                </a:ext>
              </a:extLst>
            </p:cNvPr>
            <p:cNvSpPr/>
            <p:nvPr/>
          </p:nvSpPr>
          <p:spPr>
            <a:xfrm>
              <a:off x="1391478" y="2355574"/>
              <a:ext cx="1938131" cy="1679713"/>
            </a:xfrm>
            <a:custGeom>
              <a:avLst/>
              <a:gdLst>
                <a:gd name="connsiteX0" fmla="*/ 606287 w 1938131"/>
                <a:gd name="connsiteY0" fmla="*/ 0 h 1679713"/>
                <a:gd name="connsiteX1" fmla="*/ 0 w 1938131"/>
                <a:gd name="connsiteY1" fmla="*/ 1530626 h 1679713"/>
                <a:gd name="connsiteX2" fmla="*/ 19879 w 1938131"/>
                <a:gd name="connsiteY2" fmla="*/ 1679713 h 1679713"/>
                <a:gd name="connsiteX3" fmla="*/ 1938131 w 1938131"/>
                <a:gd name="connsiteY3" fmla="*/ 1659835 h 1679713"/>
                <a:gd name="connsiteX4" fmla="*/ 1938131 w 1938131"/>
                <a:gd name="connsiteY4" fmla="*/ 1490869 h 1679713"/>
                <a:gd name="connsiteX5" fmla="*/ 1371600 w 1938131"/>
                <a:gd name="connsiteY5" fmla="*/ 0 h 1679713"/>
                <a:gd name="connsiteX6" fmla="*/ 606287 w 1938131"/>
                <a:gd name="connsiteY6" fmla="*/ 0 h 16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8131" h="1679713">
                  <a:moveTo>
                    <a:pt x="606287" y="0"/>
                  </a:moveTo>
                  <a:lnTo>
                    <a:pt x="0" y="1530626"/>
                  </a:lnTo>
                  <a:lnTo>
                    <a:pt x="19879" y="1679713"/>
                  </a:lnTo>
                  <a:lnTo>
                    <a:pt x="1938131" y="1659835"/>
                  </a:lnTo>
                  <a:lnTo>
                    <a:pt x="1938131" y="1490869"/>
                  </a:lnTo>
                  <a:lnTo>
                    <a:pt x="1371600" y="0"/>
                  </a:lnTo>
                  <a:lnTo>
                    <a:pt x="606287" y="0"/>
                  </a:lnTo>
                  <a:close/>
                </a:path>
              </a:pathLst>
            </a:custGeom>
            <a:solidFill>
              <a:srgbClr val="99D9EA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Picture 4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82A3B1F-FA4E-482D-974A-2EE4A6472D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68"/>
            <a:stretch/>
          </p:blipFill>
          <p:spPr>
            <a:xfrm>
              <a:off x="1732461" y="1150561"/>
              <a:ext cx="2187130" cy="1234830"/>
            </a:xfrm>
            <a:prstGeom prst="rect">
              <a:avLst/>
            </a:prstGeom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55D4566-47AA-4ED4-9AF8-F607DC016FF6}"/>
              </a:ext>
            </a:extLst>
          </p:cNvPr>
          <p:cNvSpPr/>
          <p:nvPr/>
        </p:nvSpPr>
        <p:spPr>
          <a:xfrm>
            <a:off x="5140036" y="4117886"/>
            <a:ext cx="712395" cy="795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95B5EA0-AB0A-47D1-A995-9EFD920BC955}"/>
              </a:ext>
            </a:extLst>
          </p:cNvPr>
          <p:cNvSpPr/>
          <p:nvPr/>
        </p:nvSpPr>
        <p:spPr>
          <a:xfrm>
            <a:off x="5127933" y="4179570"/>
            <a:ext cx="736600" cy="753185"/>
          </a:xfrm>
          <a:custGeom>
            <a:avLst/>
            <a:gdLst>
              <a:gd name="connsiteX0" fmla="*/ 10160 w 736600"/>
              <a:gd name="connsiteY0" fmla="*/ 660400 h 675640"/>
              <a:gd name="connsiteX1" fmla="*/ 0 w 736600"/>
              <a:gd name="connsiteY1" fmla="*/ 0 h 675640"/>
              <a:gd name="connsiteX2" fmla="*/ 40640 w 736600"/>
              <a:gd name="connsiteY2" fmla="*/ 25400 h 675640"/>
              <a:gd name="connsiteX3" fmla="*/ 147320 w 736600"/>
              <a:gd name="connsiteY3" fmla="*/ 60960 h 675640"/>
              <a:gd name="connsiteX4" fmla="*/ 279400 w 736600"/>
              <a:gd name="connsiteY4" fmla="*/ 86360 h 675640"/>
              <a:gd name="connsiteX5" fmla="*/ 370840 w 736600"/>
              <a:gd name="connsiteY5" fmla="*/ 91440 h 675640"/>
              <a:gd name="connsiteX6" fmla="*/ 457200 w 736600"/>
              <a:gd name="connsiteY6" fmla="*/ 91440 h 675640"/>
              <a:gd name="connsiteX7" fmla="*/ 492760 w 736600"/>
              <a:gd name="connsiteY7" fmla="*/ 86360 h 675640"/>
              <a:gd name="connsiteX8" fmla="*/ 614680 w 736600"/>
              <a:gd name="connsiteY8" fmla="*/ 60960 h 675640"/>
              <a:gd name="connsiteX9" fmla="*/ 706120 w 736600"/>
              <a:gd name="connsiteY9" fmla="*/ 40640 h 675640"/>
              <a:gd name="connsiteX10" fmla="*/ 736600 w 736600"/>
              <a:gd name="connsiteY10" fmla="*/ 15240 h 675640"/>
              <a:gd name="connsiteX11" fmla="*/ 721360 w 736600"/>
              <a:gd name="connsiteY11" fmla="*/ 675640 h 675640"/>
              <a:gd name="connsiteX12" fmla="*/ 10160 w 736600"/>
              <a:gd name="connsiteY12" fmla="*/ 660400 h 675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6600" h="675640">
                <a:moveTo>
                  <a:pt x="10160" y="660400"/>
                </a:moveTo>
                <a:lnTo>
                  <a:pt x="0" y="0"/>
                </a:lnTo>
                <a:lnTo>
                  <a:pt x="40640" y="25400"/>
                </a:lnTo>
                <a:lnTo>
                  <a:pt x="147320" y="60960"/>
                </a:lnTo>
                <a:lnTo>
                  <a:pt x="279400" y="86360"/>
                </a:lnTo>
                <a:lnTo>
                  <a:pt x="370840" y="91440"/>
                </a:lnTo>
                <a:lnTo>
                  <a:pt x="457200" y="91440"/>
                </a:lnTo>
                <a:lnTo>
                  <a:pt x="492760" y="86360"/>
                </a:lnTo>
                <a:lnTo>
                  <a:pt x="614680" y="60960"/>
                </a:lnTo>
                <a:lnTo>
                  <a:pt x="706120" y="40640"/>
                </a:lnTo>
                <a:lnTo>
                  <a:pt x="736600" y="15240"/>
                </a:lnTo>
                <a:lnTo>
                  <a:pt x="721360" y="675640"/>
                </a:lnTo>
                <a:lnTo>
                  <a:pt x="10160" y="660400"/>
                </a:lnTo>
                <a:close/>
              </a:path>
            </a:pathLst>
          </a:custGeom>
          <a:solidFill>
            <a:srgbClr val="99D9EA"/>
          </a:solidFill>
          <a:ln>
            <a:solidFill>
              <a:srgbClr val="99D9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78E0ECB-AAC9-45E4-9742-9AC463B8D88A}"/>
              </a:ext>
            </a:extLst>
          </p:cNvPr>
          <p:cNvCxnSpPr>
            <a:cxnSpLocks/>
          </p:cNvCxnSpPr>
          <p:nvPr/>
        </p:nvCxnSpPr>
        <p:spPr>
          <a:xfrm flipV="1">
            <a:off x="5127933" y="4238065"/>
            <a:ext cx="72449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10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CEA176-EB24-4F14-AF06-A50AEA90303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25"/>
          <a:stretch/>
        </p:blipFill>
        <p:spPr>
          <a:xfrm>
            <a:off x="643467" y="1302512"/>
            <a:ext cx="2887133" cy="425297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9CFAE-BE3E-4D9A-95C0-B7D28DB04212}"/>
              </a:ext>
            </a:extLst>
          </p:cNvPr>
          <p:cNvCxnSpPr>
            <a:cxnSpLocks/>
          </p:cNvCxnSpPr>
          <p:nvPr/>
        </p:nvCxnSpPr>
        <p:spPr>
          <a:xfrm flipH="1" flipV="1">
            <a:off x="941918" y="5270500"/>
            <a:ext cx="442382" cy="100330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E92CD0-0B1B-4526-931F-EECE1417CBF9}"/>
              </a:ext>
            </a:extLst>
          </p:cNvPr>
          <p:cNvCxnSpPr>
            <a:cxnSpLocks/>
          </p:cNvCxnSpPr>
          <p:nvPr/>
        </p:nvCxnSpPr>
        <p:spPr>
          <a:xfrm flipH="1" flipV="1">
            <a:off x="1639359" y="5270500"/>
            <a:ext cx="221191" cy="64770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10E2D4-11C7-43CE-8401-FFF878D4D191}"/>
              </a:ext>
            </a:extLst>
          </p:cNvPr>
          <p:cNvCxnSpPr>
            <a:cxnSpLocks/>
          </p:cNvCxnSpPr>
          <p:nvPr/>
        </p:nvCxnSpPr>
        <p:spPr>
          <a:xfrm flipH="1" flipV="1">
            <a:off x="2209802" y="5270500"/>
            <a:ext cx="298448" cy="31570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96FEE1-92EA-441F-8DD9-E0305B8843F7}"/>
              </a:ext>
            </a:extLst>
          </p:cNvPr>
          <p:cNvCxnSpPr>
            <a:cxnSpLocks/>
          </p:cNvCxnSpPr>
          <p:nvPr/>
        </p:nvCxnSpPr>
        <p:spPr>
          <a:xfrm flipH="1" flipV="1">
            <a:off x="2984502" y="4962412"/>
            <a:ext cx="679448" cy="18640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137E9F-CD92-4272-9A18-76FCC6731290}"/>
                  </a:ext>
                </a:extLst>
              </p:cNvPr>
              <p:cNvSpPr txBox="1"/>
              <p:nvPr/>
            </p:nvSpPr>
            <p:spPr>
              <a:xfrm>
                <a:off x="715433" y="6228318"/>
                <a:ext cx="2887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=0,01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137E9F-CD92-4272-9A18-76FCC6731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33" y="6228318"/>
                <a:ext cx="288713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91601F-36BB-474A-B536-4A20FBEA3EF9}"/>
                  </a:ext>
                </a:extLst>
              </p:cNvPr>
              <p:cNvSpPr txBox="1"/>
              <p:nvPr/>
            </p:nvSpPr>
            <p:spPr>
              <a:xfrm>
                <a:off x="1163109" y="5828268"/>
                <a:ext cx="2887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91601F-36BB-474A-B536-4A20FBEA3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109" y="5828268"/>
                <a:ext cx="288713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D8483A6-35B2-44D3-9096-5BF0FA3CC451}"/>
                  </a:ext>
                </a:extLst>
              </p:cNvPr>
              <p:cNvSpPr txBox="1"/>
              <p:nvPr/>
            </p:nvSpPr>
            <p:spPr>
              <a:xfrm>
                <a:off x="1788583" y="5485234"/>
                <a:ext cx="2887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D8483A6-35B2-44D3-9096-5BF0FA3CC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583" y="5485234"/>
                <a:ext cx="288713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37E97D-8EF9-4380-8889-8CFEC94CD16D}"/>
                  </a:ext>
                </a:extLst>
              </p:cNvPr>
              <p:cNvSpPr txBox="1"/>
              <p:nvPr/>
            </p:nvSpPr>
            <p:spPr>
              <a:xfrm>
                <a:off x="2984502" y="4994220"/>
                <a:ext cx="2887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37E97D-8EF9-4380-8889-8CFEC94CD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502" y="4994220"/>
                <a:ext cx="2887133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756884B7-8B32-4B46-8F9D-7DC6817D96F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1883" t="28147" r="34497" b="43112"/>
          <a:stretch/>
        </p:blipFill>
        <p:spPr>
          <a:xfrm>
            <a:off x="5600699" y="1494448"/>
            <a:ext cx="990602" cy="48809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D898FF-C65D-4726-9D5C-1A9D848F767C}"/>
                  </a:ext>
                </a:extLst>
              </p:cNvPr>
              <p:cNvSpPr txBox="1"/>
              <p:nvPr/>
            </p:nvSpPr>
            <p:spPr>
              <a:xfrm>
                <a:off x="5600699" y="5021821"/>
                <a:ext cx="2887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D898FF-C65D-4726-9D5C-1A9D848F7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699" y="5021821"/>
                <a:ext cx="28871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2C562F-C9DC-4EFD-8216-B2E0C5C9CE36}"/>
              </a:ext>
            </a:extLst>
          </p:cNvPr>
          <p:cNvCxnSpPr>
            <a:cxnSpLocks/>
          </p:cNvCxnSpPr>
          <p:nvPr/>
        </p:nvCxnSpPr>
        <p:spPr>
          <a:xfrm flipH="1" flipV="1">
            <a:off x="6146273" y="4880760"/>
            <a:ext cx="650345" cy="26805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550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up, table, glass, mug&#10;&#10;Description automatically generated">
            <a:extLst>
              <a:ext uri="{FF2B5EF4-FFF2-40B4-BE49-F238E27FC236}">
                <a16:creationId xmlns:a16="http://schemas.microsoft.com/office/drawing/2014/main" id="{322E9B9F-DA06-4234-A93E-7B424B2155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8" t="20742" r="24172" b="13641"/>
          <a:stretch/>
        </p:blipFill>
        <p:spPr>
          <a:xfrm>
            <a:off x="811658" y="924674"/>
            <a:ext cx="1726059" cy="2019267"/>
          </a:xfrm>
          <a:prstGeom prst="rect">
            <a:avLst/>
          </a:prstGeom>
        </p:spPr>
      </p:pic>
      <p:pic>
        <p:nvPicPr>
          <p:cNvPr id="5" name="Picture 4" descr="A close up of a glass&#10;&#10;Description automatically generated">
            <a:extLst>
              <a:ext uri="{FF2B5EF4-FFF2-40B4-BE49-F238E27FC236}">
                <a16:creationId xmlns:a16="http://schemas.microsoft.com/office/drawing/2014/main" id="{1809FDEE-81F0-4325-9B5C-7C01EEAD95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64" r="34959"/>
          <a:stretch/>
        </p:blipFill>
        <p:spPr>
          <a:xfrm>
            <a:off x="3433533" y="458484"/>
            <a:ext cx="912435" cy="2685408"/>
          </a:xfrm>
          <a:prstGeom prst="rect">
            <a:avLst/>
          </a:prstGeom>
        </p:spPr>
      </p:pic>
      <p:pic>
        <p:nvPicPr>
          <p:cNvPr id="7" name="Picture 6" descr="A picture containing skiing, snow, hill, person&#10;&#10;Description automatically generated">
            <a:extLst>
              <a:ext uri="{FF2B5EF4-FFF2-40B4-BE49-F238E27FC236}">
                <a16:creationId xmlns:a16="http://schemas.microsoft.com/office/drawing/2014/main" id="{72C37DAC-0D7E-4CCC-BBD7-1E28CAF9CC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54" b="23423"/>
          <a:stretch/>
        </p:blipFill>
        <p:spPr>
          <a:xfrm>
            <a:off x="4875944" y="1087134"/>
            <a:ext cx="2809982" cy="1428108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FE1BB3C4-8B95-4903-8F27-8350EE0717F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40"/>
          <a:stretch/>
        </p:blipFill>
        <p:spPr>
          <a:xfrm>
            <a:off x="8215902" y="586268"/>
            <a:ext cx="798319" cy="2399090"/>
          </a:xfrm>
          <a:prstGeom prst="rect">
            <a:avLst/>
          </a:prstGeom>
        </p:spPr>
      </p:pic>
      <p:pic>
        <p:nvPicPr>
          <p:cNvPr id="11" name="Picture 10" descr="A picture containing holding&#10;&#10;Description automatically generated">
            <a:extLst>
              <a:ext uri="{FF2B5EF4-FFF2-40B4-BE49-F238E27FC236}">
                <a16:creationId xmlns:a16="http://schemas.microsoft.com/office/drawing/2014/main" id="{7A35609D-A20F-4E39-84E9-6C28487F7A1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0" t="12181" r="14045" b="13785"/>
          <a:stretch/>
        </p:blipFill>
        <p:spPr>
          <a:xfrm>
            <a:off x="10090329" y="1325366"/>
            <a:ext cx="1003194" cy="9965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FF518B-A6E1-4C03-BE97-002322D935DF}"/>
              </a:ext>
            </a:extLst>
          </p:cNvPr>
          <p:cNvSpPr txBox="1"/>
          <p:nvPr/>
        </p:nvSpPr>
        <p:spPr>
          <a:xfrm>
            <a:off x="1530848" y="3169847"/>
            <a:ext cx="2876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E685B-6CF4-428F-8FCB-76025928E82B}"/>
              </a:ext>
            </a:extLst>
          </p:cNvPr>
          <p:cNvSpPr txBox="1"/>
          <p:nvPr/>
        </p:nvSpPr>
        <p:spPr>
          <a:xfrm>
            <a:off x="3745911" y="3169847"/>
            <a:ext cx="2876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22DA88-88E0-4B3C-97D6-095B0E2EF0E0}"/>
              </a:ext>
            </a:extLst>
          </p:cNvPr>
          <p:cNvSpPr txBox="1"/>
          <p:nvPr/>
        </p:nvSpPr>
        <p:spPr>
          <a:xfrm>
            <a:off x="6137096" y="3192964"/>
            <a:ext cx="2876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80F1A0-4369-488E-86CB-1858E68C7138}"/>
              </a:ext>
            </a:extLst>
          </p:cNvPr>
          <p:cNvSpPr txBox="1"/>
          <p:nvPr/>
        </p:nvSpPr>
        <p:spPr>
          <a:xfrm>
            <a:off x="8471222" y="3203238"/>
            <a:ext cx="2876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F71BF7-8442-4E6A-BF20-02C7092B7B50}"/>
              </a:ext>
            </a:extLst>
          </p:cNvPr>
          <p:cNvSpPr txBox="1"/>
          <p:nvPr/>
        </p:nvSpPr>
        <p:spPr>
          <a:xfrm>
            <a:off x="10455667" y="3192964"/>
            <a:ext cx="2876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01097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0F5C36-3558-4A3B-8DCB-83A3455D2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178"/>
          <a:stretch/>
        </p:blipFill>
        <p:spPr>
          <a:xfrm>
            <a:off x="2195512" y="1052512"/>
            <a:ext cx="7800975" cy="42216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4D634A-0EDC-4715-80BE-214085E736ED}"/>
              </a:ext>
            </a:extLst>
          </p:cNvPr>
          <p:cNvSpPr/>
          <p:nvPr/>
        </p:nvSpPr>
        <p:spPr>
          <a:xfrm>
            <a:off x="4815068" y="2639028"/>
            <a:ext cx="439838" cy="42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D16B05-E757-4E43-8B44-F14614544C65}"/>
              </a:ext>
            </a:extLst>
          </p:cNvPr>
          <p:cNvSpPr/>
          <p:nvPr/>
        </p:nvSpPr>
        <p:spPr>
          <a:xfrm>
            <a:off x="6379580" y="1321443"/>
            <a:ext cx="439838" cy="42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09BC53-4D7D-466E-BB47-8AA43BA4C2DD}"/>
              </a:ext>
            </a:extLst>
          </p:cNvPr>
          <p:cNvSpPr/>
          <p:nvPr/>
        </p:nvSpPr>
        <p:spPr>
          <a:xfrm>
            <a:off x="7805195" y="3626734"/>
            <a:ext cx="439838" cy="42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367E33-4BC2-4E04-9C10-A45327A63F89}"/>
              </a:ext>
            </a:extLst>
          </p:cNvPr>
          <p:cNvSpPr/>
          <p:nvPr/>
        </p:nvSpPr>
        <p:spPr>
          <a:xfrm>
            <a:off x="3177251" y="4450466"/>
            <a:ext cx="439838" cy="42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9871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CD25AB-1074-471A-97A0-6D248DBC2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463" y="815593"/>
            <a:ext cx="4267200" cy="2981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2F1326-B3CE-4AE2-8A2D-B0E8E74C6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670"/>
            <a:ext cx="12192000" cy="60426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2DB7547-0E8C-4148-A54C-0EA12AD9FA87}"/>
              </a:ext>
            </a:extLst>
          </p:cNvPr>
          <p:cNvSpPr/>
          <p:nvPr/>
        </p:nvSpPr>
        <p:spPr>
          <a:xfrm>
            <a:off x="178904" y="437322"/>
            <a:ext cx="6400800" cy="1321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B486B-518C-4DC4-A5A2-F323287C0697}"/>
              </a:ext>
            </a:extLst>
          </p:cNvPr>
          <p:cNvSpPr/>
          <p:nvPr/>
        </p:nvSpPr>
        <p:spPr>
          <a:xfrm>
            <a:off x="268357" y="3344622"/>
            <a:ext cx="2613991" cy="685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2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893657-E4C8-445C-A70C-11D9C539F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0"/>
            <a:ext cx="4800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40FD9F-696F-4B67-9D29-3A26EA918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421" y="2013995"/>
            <a:ext cx="6584529" cy="21579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3A10E7-C9C8-4E63-88CE-01305B016091}"/>
              </a:ext>
            </a:extLst>
          </p:cNvPr>
          <p:cNvSpPr txBox="1"/>
          <p:nvPr/>
        </p:nvSpPr>
        <p:spPr>
          <a:xfrm>
            <a:off x="4693922" y="2786092"/>
            <a:ext cx="18186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Sulfate de cuivre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0CBB6B-0DE6-4FE3-90AF-82B7EADF6DB4}"/>
              </a:ext>
            </a:extLst>
          </p:cNvPr>
          <p:cNvCxnSpPr>
            <a:cxnSpLocks/>
          </p:cNvCxnSpPr>
          <p:nvPr/>
        </p:nvCxnSpPr>
        <p:spPr>
          <a:xfrm flipH="1" flipV="1">
            <a:off x="5323840" y="2966720"/>
            <a:ext cx="304800" cy="314960"/>
          </a:xfrm>
          <a:prstGeom prst="line">
            <a:avLst/>
          </a:prstGeom>
          <a:ln w="190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82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26D9C9-B6AC-4610-AAC4-CCDD5E127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790575"/>
            <a:ext cx="48482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8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E10B3F-EB19-4D6C-8C1B-C36355AFE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5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5E4CD1-C44F-47F3-87EB-F25364F85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8FF59C-04F3-4407-BBEF-7E6E0DBFB3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16" t="28147" r="26667" b="43112"/>
          <a:stretch/>
        </p:blipFill>
        <p:spPr>
          <a:xfrm>
            <a:off x="1807461" y="1134365"/>
            <a:ext cx="8291580" cy="38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94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39</Words>
  <Application>Microsoft Office PowerPoint</Application>
  <PresentationFormat>Widescreen</PresentationFormat>
  <Paragraphs>17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2</cp:revision>
  <dcterms:created xsi:type="dcterms:W3CDTF">2020-11-15T18:22:43Z</dcterms:created>
  <dcterms:modified xsi:type="dcterms:W3CDTF">2020-11-15T20:19:26Z</dcterms:modified>
</cp:coreProperties>
</file>