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1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11/11/2020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1B21D71-93BB-4D97-A01B-FF885F333454}"/>
              </a:ext>
            </a:extLst>
          </p:cNvPr>
          <p:cNvGrpSpPr/>
          <p:nvPr/>
        </p:nvGrpSpPr>
        <p:grpSpPr>
          <a:xfrm>
            <a:off x="1391478" y="1150561"/>
            <a:ext cx="2528113" cy="2884726"/>
            <a:chOff x="1391478" y="1150561"/>
            <a:chExt cx="2528113" cy="288472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94EBC7-20CE-4404-9CAE-44ACA95271D1}"/>
                </a:ext>
              </a:extLst>
            </p:cNvPr>
            <p:cNvSpPr/>
            <p:nvPr/>
          </p:nvSpPr>
          <p:spPr>
            <a:xfrm>
              <a:off x="1391478" y="2355574"/>
              <a:ext cx="1938131" cy="1679713"/>
            </a:xfrm>
            <a:custGeom>
              <a:avLst/>
              <a:gdLst>
                <a:gd name="connsiteX0" fmla="*/ 606287 w 1938131"/>
                <a:gd name="connsiteY0" fmla="*/ 0 h 1679713"/>
                <a:gd name="connsiteX1" fmla="*/ 0 w 1938131"/>
                <a:gd name="connsiteY1" fmla="*/ 1530626 h 1679713"/>
                <a:gd name="connsiteX2" fmla="*/ 19879 w 1938131"/>
                <a:gd name="connsiteY2" fmla="*/ 1679713 h 1679713"/>
                <a:gd name="connsiteX3" fmla="*/ 1938131 w 1938131"/>
                <a:gd name="connsiteY3" fmla="*/ 1659835 h 1679713"/>
                <a:gd name="connsiteX4" fmla="*/ 1938131 w 1938131"/>
                <a:gd name="connsiteY4" fmla="*/ 1490869 h 1679713"/>
                <a:gd name="connsiteX5" fmla="*/ 1371600 w 1938131"/>
                <a:gd name="connsiteY5" fmla="*/ 0 h 1679713"/>
                <a:gd name="connsiteX6" fmla="*/ 606287 w 1938131"/>
                <a:gd name="connsiteY6" fmla="*/ 0 h 16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8131" h="1679713">
                  <a:moveTo>
                    <a:pt x="606287" y="0"/>
                  </a:moveTo>
                  <a:lnTo>
                    <a:pt x="0" y="1530626"/>
                  </a:lnTo>
                  <a:lnTo>
                    <a:pt x="19879" y="1679713"/>
                  </a:lnTo>
                  <a:lnTo>
                    <a:pt x="1938131" y="1659835"/>
                  </a:lnTo>
                  <a:lnTo>
                    <a:pt x="1938131" y="1490869"/>
                  </a:lnTo>
                  <a:lnTo>
                    <a:pt x="1371600" y="0"/>
                  </a:lnTo>
                  <a:lnTo>
                    <a:pt x="606287" y="0"/>
                  </a:lnTo>
                  <a:close/>
                </a:path>
              </a:pathLst>
            </a:custGeom>
            <a:solidFill>
              <a:srgbClr val="99D9EA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997444F-9B6E-4F82-BFEA-265D4E752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68"/>
            <a:stretch/>
          </p:blipFill>
          <p:spPr>
            <a:xfrm>
              <a:off x="1732461" y="1150561"/>
              <a:ext cx="2187130" cy="1234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4E0087-B926-409C-9FB4-62DB86B7F5D5}"/>
              </a:ext>
            </a:extLst>
          </p:cNvPr>
          <p:cNvGrpSpPr/>
          <p:nvPr/>
        </p:nvGrpSpPr>
        <p:grpSpPr>
          <a:xfrm>
            <a:off x="4780201" y="-59630"/>
            <a:ext cx="2528113" cy="3239223"/>
            <a:chOff x="4644887" y="796064"/>
            <a:chExt cx="2528113" cy="32392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AAA6DC-A7C9-4742-8893-5B5718306B16}"/>
                </a:ext>
              </a:extLst>
            </p:cNvPr>
            <p:cNvGrpSpPr/>
            <p:nvPr/>
          </p:nvGrpSpPr>
          <p:grpSpPr>
            <a:xfrm>
              <a:off x="4644887" y="1150561"/>
              <a:ext cx="2528113" cy="2884726"/>
              <a:chOff x="1391478" y="1150561"/>
              <a:chExt cx="2528113" cy="288472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2A5D081-7FBF-4D47-89B2-68FED3A919B6}"/>
                  </a:ext>
                </a:extLst>
              </p:cNvPr>
              <p:cNvSpPr/>
              <p:nvPr/>
            </p:nvSpPr>
            <p:spPr>
              <a:xfrm>
                <a:off x="1391478" y="2355574"/>
                <a:ext cx="1938131" cy="1679713"/>
              </a:xfrm>
              <a:custGeom>
                <a:avLst/>
                <a:gdLst>
                  <a:gd name="connsiteX0" fmla="*/ 606287 w 1938131"/>
                  <a:gd name="connsiteY0" fmla="*/ 0 h 1679713"/>
                  <a:gd name="connsiteX1" fmla="*/ 0 w 1938131"/>
                  <a:gd name="connsiteY1" fmla="*/ 1530626 h 1679713"/>
                  <a:gd name="connsiteX2" fmla="*/ 19879 w 1938131"/>
                  <a:gd name="connsiteY2" fmla="*/ 1679713 h 1679713"/>
                  <a:gd name="connsiteX3" fmla="*/ 1938131 w 1938131"/>
                  <a:gd name="connsiteY3" fmla="*/ 1659835 h 1679713"/>
                  <a:gd name="connsiteX4" fmla="*/ 1938131 w 1938131"/>
                  <a:gd name="connsiteY4" fmla="*/ 1490869 h 1679713"/>
                  <a:gd name="connsiteX5" fmla="*/ 1371600 w 1938131"/>
                  <a:gd name="connsiteY5" fmla="*/ 0 h 1679713"/>
                  <a:gd name="connsiteX6" fmla="*/ 606287 w 1938131"/>
                  <a:gd name="connsiteY6" fmla="*/ 0 h 167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8131" h="1679713">
                    <a:moveTo>
                      <a:pt x="606287" y="0"/>
                    </a:moveTo>
                    <a:lnTo>
                      <a:pt x="0" y="1530626"/>
                    </a:lnTo>
                    <a:lnTo>
                      <a:pt x="19879" y="1679713"/>
                    </a:lnTo>
                    <a:lnTo>
                      <a:pt x="1938131" y="1659835"/>
                    </a:lnTo>
                    <a:lnTo>
                      <a:pt x="1938131" y="1490869"/>
                    </a:lnTo>
                    <a:lnTo>
                      <a:pt x="1371600" y="0"/>
                    </a:lnTo>
                    <a:lnTo>
                      <a:pt x="606287" y="0"/>
                    </a:lnTo>
                    <a:close/>
                  </a:path>
                </a:pathLst>
              </a:custGeom>
              <a:solidFill>
                <a:srgbClr val="99D9EA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" name="Picture 1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74BFD11-F767-4303-8937-A749BF2951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68"/>
              <a:stretch/>
            </p:blipFill>
            <p:spPr>
              <a:xfrm>
                <a:off x="1732461" y="1150561"/>
                <a:ext cx="2187130" cy="1234830"/>
              </a:xfrm>
              <a:prstGeom prst="rect">
                <a:avLst/>
              </a:prstGeom>
            </p:spPr>
          </p:pic>
        </p:grp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DEC0508-78E7-4C41-9940-C4E037823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54" b="8968"/>
            <a:stretch/>
          </p:blipFill>
          <p:spPr>
            <a:xfrm>
              <a:off x="6079435" y="796064"/>
              <a:ext cx="1083626" cy="1234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6CD8D-9AFF-4F0C-8626-629CAE945AEA}"/>
                </a:ext>
              </a:extLst>
            </p:cNvPr>
            <p:cNvSpPr/>
            <p:nvPr/>
          </p:nvSpPr>
          <p:spPr>
            <a:xfrm>
              <a:off x="6539948" y="1878496"/>
              <a:ext cx="623113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B9A090-4481-4B22-9A8C-5FCD1D69D1B5}"/>
              </a:ext>
            </a:extLst>
          </p:cNvPr>
          <p:cNvGrpSpPr/>
          <p:nvPr/>
        </p:nvGrpSpPr>
        <p:grpSpPr>
          <a:xfrm>
            <a:off x="7898296" y="1150561"/>
            <a:ext cx="2528113" cy="2884726"/>
            <a:chOff x="7898296" y="1150561"/>
            <a:chExt cx="2528113" cy="28847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C4C0B8-1AAF-4773-AE6D-A5984F94B824}"/>
                </a:ext>
              </a:extLst>
            </p:cNvPr>
            <p:cNvGrpSpPr/>
            <p:nvPr/>
          </p:nvGrpSpPr>
          <p:grpSpPr>
            <a:xfrm>
              <a:off x="7898296" y="1150561"/>
              <a:ext cx="2528113" cy="2884726"/>
              <a:chOff x="1391478" y="1150561"/>
              <a:chExt cx="2528113" cy="288472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F52AA8C-1A70-4BCF-8509-E4C00637D57F}"/>
                  </a:ext>
                </a:extLst>
              </p:cNvPr>
              <p:cNvSpPr/>
              <p:nvPr/>
            </p:nvSpPr>
            <p:spPr>
              <a:xfrm>
                <a:off x="1391478" y="2355574"/>
                <a:ext cx="1938131" cy="1679713"/>
              </a:xfrm>
              <a:custGeom>
                <a:avLst/>
                <a:gdLst>
                  <a:gd name="connsiteX0" fmla="*/ 606287 w 1938131"/>
                  <a:gd name="connsiteY0" fmla="*/ 0 h 1679713"/>
                  <a:gd name="connsiteX1" fmla="*/ 0 w 1938131"/>
                  <a:gd name="connsiteY1" fmla="*/ 1530626 h 1679713"/>
                  <a:gd name="connsiteX2" fmla="*/ 19879 w 1938131"/>
                  <a:gd name="connsiteY2" fmla="*/ 1679713 h 1679713"/>
                  <a:gd name="connsiteX3" fmla="*/ 1938131 w 1938131"/>
                  <a:gd name="connsiteY3" fmla="*/ 1659835 h 1679713"/>
                  <a:gd name="connsiteX4" fmla="*/ 1938131 w 1938131"/>
                  <a:gd name="connsiteY4" fmla="*/ 1490869 h 1679713"/>
                  <a:gd name="connsiteX5" fmla="*/ 1371600 w 1938131"/>
                  <a:gd name="connsiteY5" fmla="*/ 0 h 1679713"/>
                  <a:gd name="connsiteX6" fmla="*/ 606287 w 1938131"/>
                  <a:gd name="connsiteY6" fmla="*/ 0 h 167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8131" h="1679713">
                    <a:moveTo>
                      <a:pt x="606287" y="0"/>
                    </a:moveTo>
                    <a:lnTo>
                      <a:pt x="0" y="1530626"/>
                    </a:lnTo>
                    <a:lnTo>
                      <a:pt x="19879" y="1679713"/>
                    </a:lnTo>
                    <a:lnTo>
                      <a:pt x="1938131" y="1659835"/>
                    </a:lnTo>
                    <a:lnTo>
                      <a:pt x="1938131" y="1490869"/>
                    </a:lnTo>
                    <a:lnTo>
                      <a:pt x="1371600" y="0"/>
                    </a:lnTo>
                    <a:lnTo>
                      <a:pt x="606287" y="0"/>
                    </a:lnTo>
                    <a:close/>
                  </a:path>
                </a:pathLst>
              </a:custGeom>
              <a:solidFill>
                <a:srgbClr val="99D9EA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" name="Picture 1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C98140C5-294E-4A8C-8E23-223251832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68"/>
              <a:stretch/>
            </p:blipFill>
            <p:spPr>
              <a:xfrm>
                <a:off x="1732461" y="1150561"/>
                <a:ext cx="2187130" cy="123483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0AE828-1FEB-4674-AE05-1B793E63AA13}"/>
                </a:ext>
              </a:extLst>
            </p:cNvPr>
            <p:cNvSpPr/>
            <p:nvPr/>
          </p:nvSpPr>
          <p:spPr>
            <a:xfrm>
              <a:off x="8528759" y="1590040"/>
              <a:ext cx="712395" cy="79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3A9B63-E45E-4CBF-9AA7-AF33472D2D3B}"/>
                </a:ext>
              </a:extLst>
            </p:cNvPr>
            <p:cNvSpPr/>
            <p:nvPr/>
          </p:nvSpPr>
          <p:spPr>
            <a:xfrm>
              <a:off x="8516656" y="1729269"/>
              <a:ext cx="736600" cy="675640"/>
            </a:xfrm>
            <a:custGeom>
              <a:avLst/>
              <a:gdLst>
                <a:gd name="connsiteX0" fmla="*/ 10160 w 736600"/>
                <a:gd name="connsiteY0" fmla="*/ 660400 h 675640"/>
                <a:gd name="connsiteX1" fmla="*/ 0 w 736600"/>
                <a:gd name="connsiteY1" fmla="*/ 0 h 675640"/>
                <a:gd name="connsiteX2" fmla="*/ 40640 w 736600"/>
                <a:gd name="connsiteY2" fmla="*/ 25400 h 675640"/>
                <a:gd name="connsiteX3" fmla="*/ 147320 w 736600"/>
                <a:gd name="connsiteY3" fmla="*/ 60960 h 675640"/>
                <a:gd name="connsiteX4" fmla="*/ 279400 w 736600"/>
                <a:gd name="connsiteY4" fmla="*/ 86360 h 675640"/>
                <a:gd name="connsiteX5" fmla="*/ 370840 w 736600"/>
                <a:gd name="connsiteY5" fmla="*/ 91440 h 675640"/>
                <a:gd name="connsiteX6" fmla="*/ 457200 w 736600"/>
                <a:gd name="connsiteY6" fmla="*/ 91440 h 675640"/>
                <a:gd name="connsiteX7" fmla="*/ 492760 w 736600"/>
                <a:gd name="connsiteY7" fmla="*/ 86360 h 675640"/>
                <a:gd name="connsiteX8" fmla="*/ 614680 w 736600"/>
                <a:gd name="connsiteY8" fmla="*/ 60960 h 675640"/>
                <a:gd name="connsiteX9" fmla="*/ 706120 w 736600"/>
                <a:gd name="connsiteY9" fmla="*/ 40640 h 675640"/>
                <a:gd name="connsiteX10" fmla="*/ 736600 w 736600"/>
                <a:gd name="connsiteY10" fmla="*/ 15240 h 675640"/>
                <a:gd name="connsiteX11" fmla="*/ 721360 w 736600"/>
                <a:gd name="connsiteY11" fmla="*/ 675640 h 675640"/>
                <a:gd name="connsiteX12" fmla="*/ 10160 w 736600"/>
                <a:gd name="connsiteY12" fmla="*/ 66040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6600" h="675640">
                  <a:moveTo>
                    <a:pt x="10160" y="660400"/>
                  </a:moveTo>
                  <a:lnTo>
                    <a:pt x="0" y="0"/>
                  </a:lnTo>
                  <a:lnTo>
                    <a:pt x="40640" y="25400"/>
                  </a:lnTo>
                  <a:lnTo>
                    <a:pt x="147320" y="60960"/>
                  </a:lnTo>
                  <a:lnTo>
                    <a:pt x="279400" y="86360"/>
                  </a:lnTo>
                  <a:lnTo>
                    <a:pt x="370840" y="91440"/>
                  </a:lnTo>
                  <a:lnTo>
                    <a:pt x="457200" y="91440"/>
                  </a:lnTo>
                  <a:lnTo>
                    <a:pt x="492760" y="86360"/>
                  </a:lnTo>
                  <a:lnTo>
                    <a:pt x="614680" y="60960"/>
                  </a:lnTo>
                  <a:lnTo>
                    <a:pt x="706120" y="40640"/>
                  </a:lnTo>
                  <a:lnTo>
                    <a:pt x="736600" y="15240"/>
                  </a:lnTo>
                  <a:lnTo>
                    <a:pt x="721360" y="675640"/>
                  </a:lnTo>
                  <a:lnTo>
                    <a:pt x="10160" y="660400"/>
                  </a:lnTo>
                  <a:close/>
                </a:path>
              </a:pathLst>
            </a:custGeom>
            <a:solidFill>
              <a:srgbClr val="99D9EA"/>
            </a:solidFill>
            <a:ln>
              <a:solidFill>
                <a:srgbClr val="99D9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007A4D-139C-467F-805A-ED11B98F5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6656" y="1710219"/>
              <a:ext cx="724498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79485F8-2103-467E-8FCF-2183AFF45043}"/>
              </a:ext>
            </a:extLst>
          </p:cNvPr>
          <p:cNvSpPr/>
          <p:nvPr/>
        </p:nvSpPr>
        <p:spPr>
          <a:xfrm>
            <a:off x="6964743" y="4397623"/>
            <a:ext cx="712395" cy="795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90D81E-F053-434A-8199-1C2045025035}"/>
              </a:ext>
            </a:extLst>
          </p:cNvPr>
          <p:cNvGrpSpPr/>
          <p:nvPr/>
        </p:nvGrpSpPr>
        <p:grpSpPr>
          <a:xfrm>
            <a:off x="4509573" y="3678407"/>
            <a:ext cx="2528113" cy="2884726"/>
            <a:chOff x="1391478" y="1150561"/>
            <a:chExt cx="2528113" cy="288472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B1383D5-9D5E-4903-B625-C199F4603B8B}"/>
                </a:ext>
              </a:extLst>
            </p:cNvPr>
            <p:cNvSpPr/>
            <p:nvPr/>
          </p:nvSpPr>
          <p:spPr>
            <a:xfrm>
              <a:off x="1391478" y="2355574"/>
              <a:ext cx="1938131" cy="1679713"/>
            </a:xfrm>
            <a:custGeom>
              <a:avLst/>
              <a:gdLst>
                <a:gd name="connsiteX0" fmla="*/ 606287 w 1938131"/>
                <a:gd name="connsiteY0" fmla="*/ 0 h 1679713"/>
                <a:gd name="connsiteX1" fmla="*/ 0 w 1938131"/>
                <a:gd name="connsiteY1" fmla="*/ 1530626 h 1679713"/>
                <a:gd name="connsiteX2" fmla="*/ 19879 w 1938131"/>
                <a:gd name="connsiteY2" fmla="*/ 1679713 h 1679713"/>
                <a:gd name="connsiteX3" fmla="*/ 1938131 w 1938131"/>
                <a:gd name="connsiteY3" fmla="*/ 1659835 h 1679713"/>
                <a:gd name="connsiteX4" fmla="*/ 1938131 w 1938131"/>
                <a:gd name="connsiteY4" fmla="*/ 1490869 h 1679713"/>
                <a:gd name="connsiteX5" fmla="*/ 1371600 w 1938131"/>
                <a:gd name="connsiteY5" fmla="*/ 0 h 1679713"/>
                <a:gd name="connsiteX6" fmla="*/ 606287 w 1938131"/>
                <a:gd name="connsiteY6" fmla="*/ 0 h 16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8131" h="1679713">
                  <a:moveTo>
                    <a:pt x="606287" y="0"/>
                  </a:moveTo>
                  <a:lnTo>
                    <a:pt x="0" y="1530626"/>
                  </a:lnTo>
                  <a:lnTo>
                    <a:pt x="19879" y="1679713"/>
                  </a:lnTo>
                  <a:lnTo>
                    <a:pt x="1938131" y="1659835"/>
                  </a:lnTo>
                  <a:lnTo>
                    <a:pt x="1938131" y="1490869"/>
                  </a:lnTo>
                  <a:lnTo>
                    <a:pt x="1371600" y="0"/>
                  </a:lnTo>
                  <a:lnTo>
                    <a:pt x="606287" y="0"/>
                  </a:lnTo>
                  <a:close/>
                </a:path>
              </a:pathLst>
            </a:custGeom>
            <a:solidFill>
              <a:srgbClr val="99D9EA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Picture 4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82A3B1F-FA4E-482D-974A-2EE4A6472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68"/>
            <a:stretch/>
          </p:blipFill>
          <p:spPr>
            <a:xfrm>
              <a:off x="1732461" y="1150561"/>
              <a:ext cx="2187130" cy="1234830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55D4566-47AA-4ED4-9AF8-F607DC016FF6}"/>
              </a:ext>
            </a:extLst>
          </p:cNvPr>
          <p:cNvSpPr/>
          <p:nvPr/>
        </p:nvSpPr>
        <p:spPr>
          <a:xfrm>
            <a:off x="5140036" y="4117886"/>
            <a:ext cx="712395" cy="795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5B5EA0-AB0A-47D1-A995-9EFD920BC955}"/>
              </a:ext>
            </a:extLst>
          </p:cNvPr>
          <p:cNvSpPr/>
          <p:nvPr/>
        </p:nvSpPr>
        <p:spPr>
          <a:xfrm>
            <a:off x="5127933" y="4179570"/>
            <a:ext cx="736600" cy="753185"/>
          </a:xfrm>
          <a:custGeom>
            <a:avLst/>
            <a:gdLst>
              <a:gd name="connsiteX0" fmla="*/ 10160 w 736600"/>
              <a:gd name="connsiteY0" fmla="*/ 660400 h 675640"/>
              <a:gd name="connsiteX1" fmla="*/ 0 w 736600"/>
              <a:gd name="connsiteY1" fmla="*/ 0 h 675640"/>
              <a:gd name="connsiteX2" fmla="*/ 40640 w 736600"/>
              <a:gd name="connsiteY2" fmla="*/ 25400 h 675640"/>
              <a:gd name="connsiteX3" fmla="*/ 147320 w 736600"/>
              <a:gd name="connsiteY3" fmla="*/ 60960 h 675640"/>
              <a:gd name="connsiteX4" fmla="*/ 279400 w 736600"/>
              <a:gd name="connsiteY4" fmla="*/ 86360 h 675640"/>
              <a:gd name="connsiteX5" fmla="*/ 370840 w 736600"/>
              <a:gd name="connsiteY5" fmla="*/ 91440 h 675640"/>
              <a:gd name="connsiteX6" fmla="*/ 457200 w 736600"/>
              <a:gd name="connsiteY6" fmla="*/ 91440 h 675640"/>
              <a:gd name="connsiteX7" fmla="*/ 492760 w 736600"/>
              <a:gd name="connsiteY7" fmla="*/ 86360 h 675640"/>
              <a:gd name="connsiteX8" fmla="*/ 614680 w 736600"/>
              <a:gd name="connsiteY8" fmla="*/ 60960 h 675640"/>
              <a:gd name="connsiteX9" fmla="*/ 706120 w 736600"/>
              <a:gd name="connsiteY9" fmla="*/ 40640 h 675640"/>
              <a:gd name="connsiteX10" fmla="*/ 736600 w 736600"/>
              <a:gd name="connsiteY10" fmla="*/ 15240 h 675640"/>
              <a:gd name="connsiteX11" fmla="*/ 721360 w 736600"/>
              <a:gd name="connsiteY11" fmla="*/ 675640 h 675640"/>
              <a:gd name="connsiteX12" fmla="*/ 10160 w 736600"/>
              <a:gd name="connsiteY12" fmla="*/ 660400 h 67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6600" h="675640">
                <a:moveTo>
                  <a:pt x="10160" y="660400"/>
                </a:moveTo>
                <a:lnTo>
                  <a:pt x="0" y="0"/>
                </a:lnTo>
                <a:lnTo>
                  <a:pt x="40640" y="25400"/>
                </a:lnTo>
                <a:lnTo>
                  <a:pt x="147320" y="60960"/>
                </a:lnTo>
                <a:lnTo>
                  <a:pt x="279400" y="86360"/>
                </a:lnTo>
                <a:lnTo>
                  <a:pt x="370840" y="91440"/>
                </a:lnTo>
                <a:lnTo>
                  <a:pt x="457200" y="91440"/>
                </a:lnTo>
                <a:lnTo>
                  <a:pt x="492760" y="86360"/>
                </a:lnTo>
                <a:lnTo>
                  <a:pt x="614680" y="60960"/>
                </a:lnTo>
                <a:lnTo>
                  <a:pt x="706120" y="40640"/>
                </a:lnTo>
                <a:lnTo>
                  <a:pt x="736600" y="15240"/>
                </a:lnTo>
                <a:lnTo>
                  <a:pt x="721360" y="675640"/>
                </a:lnTo>
                <a:lnTo>
                  <a:pt x="10160" y="660400"/>
                </a:lnTo>
                <a:close/>
              </a:path>
            </a:pathLst>
          </a:custGeom>
          <a:solidFill>
            <a:srgbClr val="99D9EA"/>
          </a:solidFill>
          <a:ln>
            <a:solidFill>
              <a:srgbClr val="99D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8E0ECB-AAC9-45E4-9742-9AC463B8D88A}"/>
              </a:ext>
            </a:extLst>
          </p:cNvPr>
          <p:cNvCxnSpPr>
            <a:cxnSpLocks/>
          </p:cNvCxnSpPr>
          <p:nvPr/>
        </p:nvCxnSpPr>
        <p:spPr>
          <a:xfrm flipV="1">
            <a:off x="5127933" y="4238065"/>
            <a:ext cx="72449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E5FABD-B23F-4F5A-A6DA-BFFCD20D75F3}"/>
              </a:ext>
            </a:extLst>
          </p:cNvPr>
          <p:cNvPicPr/>
          <p:nvPr/>
        </p:nvPicPr>
        <p:blipFill rotWithShape="1">
          <a:blip r:embed="rId2"/>
          <a:srcRect l="31133" r="24370"/>
          <a:stretch/>
        </p:blipFill>
        <p:spPr>
          <a:xfrm>
            <a:off x="3048001" y="1120351"/>
            <a:ext cx="2330450" cy="2418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4F7740-4F73-4FDB-8771-19028B5C817E}"/>
              </a:ext>
            </a:extLst>
          </p:cNvPr>
          <p:cNvPicPr/>
          <p:nvPr/>
        </p:nvPicPr>
        <p:blipFill rotWithShape="1">
          <a:blip r:embed="rId2"/>
          <a:srcRect r="89844"/>
          <a:stretch/>
        </p:blipFill>
        <p:spPr>
          <a:xfrm>
            <a:off x="2611334" y="1120351"/>
            <a:ext cx="531915" cy="2418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99FD5-D812-422F-8B0C-A10064AC2D86}"/>
              </a:ext>
            </a:extLst>
          </p:cNvPr>
          <p:cNvSpPr txBox="1"/>
          <p:nvPr/>
        </p:nvSpPr>
        <p:spPr>
          <a:xfrm>
            <a:off x="3202092" y="2981523"/>
            <a:ext cx="101113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Solution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42C3D-9C02-4095-8A51-A870303CB854}"/>
              </a:ext>
            </a:extLst>
          </p:cNvPr>
          <p:cNvSpPr txBox="1"/>
          <p:nvPr/>
        </p:nvSpPr>
        <p:spPr>
          <a:xfrm>
            <a:off x="4367317" y="2981523"/>
            <a:ext cx="101113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Solution 2</a:t>
            </a:r>
          </a:p>
        </p:txBody>
      </p:sp>
    </p:spTree>
    <p:extLst>
      <p:ext uri="{BB962C8B-B14F-4D97-AF65-F5344CB8AC3E}">
        <p14:creationId xmlns:p14="http://schemas.microsoft.com/office/powerpoint/2010/main" val="174041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DF257-957C-4E36-AF87-20F423835447}"/>
              </a:ext>
            </a:extLst>
          </p:cNvPr>
          <p:cNvPicPr/>
          <p:nvPr/>
        </p:nvPicPr>
        <p:blipFill rotWithShape="1">
          <a:blip r:embed="rId2"/>
          <a:srcRect l="-1" r="46644"/>
          <a:stretch/>
        </p:blipFill>
        <p:spPr>
          <a:xfrm>
            <a:off x="3908743" y="1851025"/>
            <a:ext cx="2523807" cy="2000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2026A2-D4D5-4064-B261-5CC842F5BDB6}"/>
                  </a:ext>
                </a:extLst>
              </p:cNvPr>
              <p:cNvSpPr txBox="1"/>
              <p:nvPr/>
            </p:nvSpPr>
            <p:spPr>
              <a:xfrm>
                <a:off x="4321493" y="3574276"/>
                <a:ext cx="112680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2026A2-D4D5-4064-B261-5CC842F5B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93" y="3574276"/>
                <a:ext cx="1126807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657F7E-92B2-4506-8082-0ACB8FE7C1DB}"/>
                  </a:ext>
                </a:extLst>
              </p:cNvPr>
              <p:cNvSpPr txBox="1"/>
              <p:nvPr/>
            </p:nvSpPr>
            <p:spPr>
              <a:xfrm>
                <a:off x="5377022" y="3574276"/>
                <a:ext cx="112680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657F7E-92B2-4506-8082-0ACB8FE7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022" y="3574276"/>
                <a:ext cx="112680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93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A529B-9001-4DF5-B65F-B4E2BD2E6ABB}"/>
              </a:ext>
            </a:extLst>
          </p:cNvPr>
          <p:cNvPicPr/>
          <p:nvPr/>
        </p:nvPicPr>
        <p:blipFill rotWithShape="1">
          <a:blip r:embed="rId2"/>
          <a:srcRect l="55773" r="1670"/>
          <a:stretch/>
        </p:blipFill>
        <p:spPr>
          <a:xfrm>
            <a:off x="6546850" y="1851025"/>
            <a:ext cx="2012950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5BEC6-DCAB-4264-8AED-4AC3B3C4D9D4}"/>
              </a:ext>
            </a:extLst>
          </p:cNvPr>
          <p:cNvPicPr/>
          <p:nvPr/>
        </p:nvPicPr>
        <p:blipFill rotWithShape="1">
          <a:blip r:embed="rId2"/>
          <a:srcRect l="1804" r="88530"/>
          <a:stretch/>
        </p:blipFill>
        <p:spPr>
          <a:xfrm>
            <a:off x="6096000" y="1851025"/>
            <a:ext cx="457200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F8226-5541-4D5D-B3DE-DE67EFE84DF1}"/>
              </a:ext>
            </a:extLst>
          </p:cNvPr>
          <p:cNvPicPr/>
          <p:nvPr/>
        </p:nvPicPr>
        <p:blipFill rotWithShape="1">
          <a:blip r:embed="rId2"/>
          <a:srcRect l="11874" t="78571" r="45569"/>
          <a:stretch/>
        </p:blipFill>
        <p:spPr>
          <a:xfrm>
            <a:off x="6553200" y="3429000"/>
            <a:ext cx="2012950" cy="428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EF77E-DE0B-4D7A-BD19-6B3A55D2ABDE}"/>
                  </a:ext>
                </a:extLst>
              </p:cNvPr>
              <p:cNvSpPr txBox="1"/>
              <p:nvPr/>
            </p:nvSpPr>
            <p:spPr>
              <a:xfrm>
                <a:off x="6216650" y="3580626"/>
                <a:ext cx="14287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=6,7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EF77E-DE0B-4D7A-BD19-6B3A55D2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50" y="3580626"/>
                <a:ext cx="1428750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FAA494-6628-4246-B94F-94CE43A934D3}"/>
                  </a:ext>
                </a:extLst>
              </p:cNvPr>
              <p:cNvSpPr txBox="1"/>
              <p:nvPr/>
            </p:nvSpPr>
            <p:spPr>
              <a:xfrm>
                <a:off x="7651750" y="3580626"/>
                <a:ext cx="11049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FAA494-6628-4246-B94F-94CE43A93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0" y="3580626"/>
                <a:ext cx="11049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39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A75E33D-F5E5-4593-8BEC-BD2ECD554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159078"/>
                  </p:ext>
                </p:extLst>
              </p:nvPr>
            </p:nvGraphicFramePr>
            <p:xfrm>
              <a:off x="838200" y="3527393"/>
              <a:ext cx="10515600" cy="114115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15600">
                      <a:extLst>
                        <a:ext uri="{9D8B030D-6E8A-4147-A177-3AD203B41FA5}">
                          <a16:colId xmlns:a16="http://schemas.microsoft.com/office/drawing/2014/main" val="1807570595"/>
                        </a:ext>
                      </a:extLst>
                    </a:gridCol>
                  </a:tblGrid>
                  <a:tr h="1085704"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285"/>
                            </a:spcBef>
                            <a:spcAft>
                              <a:spcPts val="285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100" smtClean="0">
                                  <a:effectLst/>
                                </a:rPr>
                                <m:t>𝑟𝑎𝑝𝑝𝑜𝑟𝑡</m:t>
                              </m:r>
                              <m:r>
                                <a:rPr lang="fr-FR" sz="1100" smtClean="0">
                                  <a:effectLst/>
                                </a:rPr>
                                <m:t> </m:t>
                              </m:r>
                              <m:r>
                                <a:rPr lang="fr-FR" sz="1100" smtClean="0">
                                  <a:effectLst/>
                                </a:rPr>
                                <m:t>𝑑𝑒</m:t>
                              </m:r>
                              <m:r>
                                <a:rPr lang="fr-FR" sz="1100" smtClean="0">
                                  <a:effectLst/>
                                </a:rPr>
                                <m:t> </m:t>
                              </m:r>
                              <m:r>
                                <a:rPr lang="fr-FR" sz="1100" smtClean="0">
                                  <a:effectLst/>
                                </a:rPr>
                                <m:t>𝑑𝑖𝑙𝑢𝑡𝑖𝑜𝑛</m:t>
                              </m:r>
                              <m:r>
                                <a:rPr lang="fr-FR" sz="1100" smtClean="0">
                                  <a:effectLst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>
                                      <a:effectLst/>
                                    </a:rPr>
                                    <m:t>𝑉𝑜𝑙𝑢𝑚𝑒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𝐴𝑝𝑟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è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𝐷𝑖𝑙𝑢𝑡𝑖𝑜𝑛</m:t>
                                  </m:r>
                                </m:num>
                                <m:den>
                                  <m:r>
                                    <a:rPr lang="fr-FR" sz="1100">
                                      <a:effectLst/>
                                    </a:rPr>
                                    <m:t>𝑉𝑜𝑙𝑢𝑚𝑒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𝐴𝑣𝑎𝑛𝑡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𝐷𝑖𝑙𝑢𝑡𝑖𝑜𝑛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sz="1200" dirty="0">
                              <a:effectLst/>
                            </a:rPr>
                            <a:t> </a:t>
                          </a:r>
                        </a:p>
                        <a:p>
                          <a:pPr algn="l">
                            <a:spcBef>
                              <a:spcPts val="285"/>
                            </a:spcBef>
                            <a:spcAft>
                              <a:spcPts val="285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Exemple : </a:t>
                          </a:r>
                          <a14:m>
                            <m:oMath xmlns:m="http://schemas.openxmlformats.org/officeDocument/2006/math">
                              <m:r>
                                <a:rPr lang="fr-FR" sz="1100">
                                  <a:effectLst/>
                                </a:rPr>
                                <m:t>𝑟𝑎𝑝𝑝𝑜𝑟𝑡</m:t>
                              </m:r>
                              <m:r>
                                <a:rPr lang="fr-FR" sz="1100">
                                  <a:effectLst/>
                                </a:rPr>
                                <m:t> </m:t>
                              </m:r>
                              <m:r>
                                <a:rPr lang="fr-FR" sz="1100">
                                  <a:effectLst/>
                                </a:rPr>
                                <m:t>𝑑𝑒</m:t>
                              </m:r>
                              <m:r>
                                <a:rPr lang="fr-FR" sz="1100">
                                  <a:effectLst/>
                                </a:rPr>
                                <m:t> </m:t>
                              </m:r>
                              <m:r>
                                <a:rPr lang="fr-FR" sz="1100">
                                  <a:effectLst/>
                                </a:rPr>
                                <m:t>𝐷𝑖𝑙𝑢𝑡𝑖𝑜𝑛</m:t>
                              </m:r>
                              <m:r>
                                <a:rPr lang="fr-FR" sz="1100">
                                  <a:effectLst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>
                                      <a:effectLst/>
                                    </a:rPr>
                                    <m:t>200 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𝑚𝐿</m:t>
                                  </m:r>
                                </m:num>
                                <m:den>
                                  <m:r>
                                    <a:rPr lang="fr-FR" sz="1100">
                                      <a:effectLst/>
                                    </a:rPr>
                                    <m:t>100 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𝑚𝐿</m:t>
                                  </m:r>
                                </m:den>
                              </m:f>
                            </m:oMath>
                          </a14:m>
                          <a:endParaRPr lang="fr-FR" sz="1200" dirty="0">
                            <a:effectLst/>
                          </a:endParaRPr>
                        </a:p>
                        <a:p>
                          <a:pPr algn="l">
                            <a:spcBef>
                              <a:spcPts val="285"/>
                            </a:spcBef>
                            <a:spcAft>
                              <a:spcPts val="285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Les unités se simplifient : </a:t>
                          </a:r>
                          <a14:m>
                            <m:oMath xmlns:m="http://schemas.openxmlformats.org/officeDocument/2006/math">
                              <m:r>
                                <a:rPr lang="fr-FR" sz="1100">
                                  <a:effectLst/>
                                </a:rPr>
                                <m:t> </m:t>
                              </m:r>
                              <m:r>
                                <a:rPr lang="fr-FR" sz="1100">
                                  <a:effectLst/>
                                </a:rPr>
                                <m:t>𝑟𝑎𝑝𝑝𝑜𝑟𝑡</m:t>
                              </m:r>
                              <m:r>
                                <a:rPr lang="fr-FR" sz="1100">
                                  <a:effectLst/>
                                </a:rPr>
                                <m:t> </m:t>
                              </m:r>
                              <m:r>
                                <a:rPr lang="fr-FR" sz="1100">
                                  <a:effectLst/>
                                </a:rPr>
                                <m:t>𝑑𝑒</m:t>
                              </m:r>
                              <m:r>
                                <a:rPr lang="fr-FR" sz="1100">
                                  <a:effectLst/>
                                </a:rPr>
                                <m:t> </m:t>
                              </m:r>
                              <m:r>
                                <a:rPr lang="fr-FR" sz="1100">
                                  <a:effectLst/>
                                </a:rPr>
                                <m:t>𝐷𝑖𝑙𝑢𝑡𝑖𝑜𝑛</m:t>
                              </m:r>
                              <m:r>
                                <a:rPr lang="fr-FR" sz="1100">
                                  <a:effectLst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10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>
                                      <a:effectLst/>
                                    </a:rPr>
                                    <m:t>200 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𝑚𝐿</m:t>
                                  </m:r>
                                </m:num>
                                <m:den>
                                  <m:r>
                                    <a:rPr lang="fr-FR" sz="1100">
                                      <a:effectLst/>
                                    </a:rPr>
                                    <m:t>100 </m:t>
                                  </m:r>
                                  <m:r>
                                    <a:rPr lang="fr-FR" sz="1100">
                                      <a:effectLst/>
                                    </a:rPr>
                                    <m:t>𝑚𝐿</m:t>
                                  </m:r>
                                </m:den>
                              </m:f>
                              <m:r>
                                <a:rPr lang="fr-FR" sz="11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1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num>
                                <m:den>
                                  <m:r>
                                    <a:rPr lang="fr-FR" sz="11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fr-FR" sz="11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endParaRPr lang="fr-FR" sz="1200" dirty="0">
                            <a:solidFill>
                              <a:srgbClr val="000000"/>
                            </a:solidFill>
                            <a:effectLst/>
                            <a:latin typeface="Liberation Sans" panose="020B0604020202020204" pitchFamily="34" charset="0"/>
                            <a:ea typeface="Segoe UI" panose="020B0502040204020203" pitchFamily="34" charset="0"/>
                            <a:cs typeface="Tahoma" panose="020B0604030504040204" pitchFamily="34" charset="0"/>
                          </a:endParaRPr>
                        </a:p>
                        <a:p>
                          <a:pPr algn="l">
                            <a:spcBef>
                              <a:spcPts val="285"/>
                            </a:spcBef>
                            <a:spcAft>
                              <a:spcPts val="285"/>
                            </a:spcAft>
                          </a:pPr>
                          <a:r>
                            <a:rPr lang="fr-FR" sz="1200" dirty="0">
                              <a:solidFill>
                                <a:srgbClr val="000000"/>
                              </a:solidFill>
                              <a:effectLst/>
                              <a:latin typeface="Liberation Sans" panose="020B0604020202020204" pitchFamily="34" charset="0"/>
                              <a:ea typeface="Segoe UI" panose="020B0502040204020203" pitchFamily="34" charset="0"/>
                              <a:cs typeface="Tahoma" panose="020B0604030504040204" pitchFamily="34" charset="0"/>
                            </a:rPr>
                            <a:t>Donc le rapport de dilution n’a pas d’unité. </a:t>
                          </a:r>
                        </a:p>
                      </a:txBody>
                      <a:tcPr marL="89535" marR="89535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612026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A75E33D-F5E5-4593-8BEC-BD2ECD554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159078"/>
                  </p:ext>
                </p:extLst>
              </p:nvPr>
            </p:nvGraphicFramePr>
            <p:xfrm>
              <a:off x="838200" y="3527393"/>
              <a:ext cx="10515600" cy="114115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15600">
                      <a:extLst>
                        <a:ext uri="{9D8B030D-6E8A-4147-A177-3AD203B41FA5}">
                          <a16:colId xmlns:a16="http://schemas.microsoft.com/office/drawing/2014/main" val="1807570595"/>
                        </a:ext>
                      </a:extLst>
                    </a:gridCol>
                  </a:tblGrid>
                  <a:tr h="114115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9535" marR="89535" marT="0" marB="0">
                        <a:blipFill>
                          <a:blip r:embed="rId2"/>
                          <a:stretch>
                            <a:fillRect l="-58" t="-532" r="-116" b="-79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2026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364F1F-0095-4BCD-BCF5-D969D33BFECE}"/>
              </a:ext>
            </a:extLst>
          </p:cNvPr>
          <p:cNvCxnSpPr/>
          <p:nvPr/>
        </p:nvCxnSpPr>
        <p:spPr>
          <a:xfrm flipV="1">
            <a:off x="4023360" y="4160520"/>
            <a:ext cx="142240" cy="111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F80F0C-198F-4745-B4C3-78446D08ADC7}"/>
              </a:ext>
            </a:extLst>
          </p:cNvPr>
          <p:cNvCxnSpPr/>
          <p:nvPr/>
        </p:nvCxnSpPr>
        <p:spPr>
          <a:xfrm flipV="1">
            <a:off x="4023360" y="4330928"/>
            <a:ext cx="142240" cy="111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0F5C36-3558-4A3B-8DCB-83A3455D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78"/>
          <a:stretch/>
        </p:blipFill>
        <p:spPr>
          <a:xfrm>
            <a:off x="2195512" y="1052512"/>
            <a:ext cx="7800975" cy="4221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4D634A-0EDC-4715-80BE-214085E736ED}"/>
              </a:ext>
            </a:extLst>
          </p:cNvPr>
          <p:cNvSpPr/>
          <p:nvPr/>
        </p:nvSpPr>
        <p:spPr>
          <a:xfrm>
            <a:off x="4815068" y="2639028"/>
            <a:ext cx="43983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16B05-E757-4E43-8B44-F14614544C65}"/>
              </a:ext>
            </a:extLst>
          </p:cNvPr>
          <p:cNvSpPr/>
          <p:nvPr/>
        </p:nvSpPr>
        <p:spPr>
          <a:xfrm>
            <a:off x="6379580" y="1321443"/>
            <a:ext cx="43983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BC53-4D7D-466E-BB47-8AA43BA4C2DD}"/>
              </a:ext>
            </a:extLst>
          </p:cNvPr>
          <p:cNvSpPr/>
          <p:nvPr/>
        </p:nvSpPr>
        <p:spPr>
          <a:xfrm>
            <a:off x="7805195" y="3626734"/>
            <a:ext cx="43983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67E33-4BC2-4E04-9C10-A45327A63F89}"/>
              </a:ext>
            </a:extLst>
          </p:cNvPr>
          <p:cNvSpPr/>
          <p:nvPr/>
        </p:nvSpPr>
        <p:spPr>
          <a:xfrm>
            <a:off x="3177251" y="4450466"/>
            <a:ext cx="43983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9871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CD25AB-1074-471A-97A0-6D248DBC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63" y="815593"/>
            <a:ext cx="4267200" cy="2981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2F1326-B3CE-4AE2-8A2D-B0E8E74C6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670"/>
            <a:ext cx="12192000" cy="60426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DB7547-0E8C-4148-A54C-0EA12AD9FA87}"/>
              </a:ext>
            </a:extLst>
          </p:cNvPr>
          <p:cNvSpPr/>
          <p:nvPr/>
        </p:nvSpPr>
        <p:spPr>
          <a:xfrm>
            <a:off x="178904" y="437322"/>
            <a:ext cx="6400800" cy="1321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B486B-518C-4DC4-A5A2-F323287C0697}"/>
              </a:ext>
            </a:extLst>
          </p:cNvPr>
          <p:cNvSpPr/>
          <p:nvPr/>
        </p:nvSpPr>
        <p:spPr>
          <a:xfrm>
            <a:off x="268357" y="3344622"/>
            <a:ext cx="2613991" cy="685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2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93657-E4C8-445C-A70C-11D9C539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0FD9F-696F-4B67-9D29-3A26EA91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21" y="2013995"/>
            <a:ext cx="6584529" cy="2157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A10E7-C9C8-4E63-88CE-01305B016091}"/>
              </a:ext>
            </a:extLst>
          </p:cNvPr>
          <p:cNvSpPr txBox="1"/>
          <p:nvPr/>
        </p:nvSpPr>
        <p:spPr>
          <a:xfrm>
            <a:off x="4693922" y="2786092"/>
            <a:ext cx="1818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Sulfate de cuivre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0CBB6B-0DE6-4FE3-90AF-82B7EADF6DB4}"/>
              </a:ext>
            </a:extLst>
          </p:cNvPr>
          <p:cNvCxnSpPr>
            <a:cxnSpLocks/>
          </p:cNvCxnSpPr>
          <p:nvPr/>
        </p:nvCxnSpPr>
        <p:spPr>
          <a:xfrm flipH="1" flipV="1">
            <a:off x="5323840" y="2966720"/>
            <a:ext cx="304800" cy="314960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26D9C9-B6AC-4610-AAC4-CCDD5E12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790575"/>
            <a:ext cx="4848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E10B3F-EB19-4D6C-8C1B-C36355AF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5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5E4CD1-C44F-47F3-87EB-F25364F8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FF59C-04F3-4407-BBEF-7E6E0DBFB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16" t="28147" r="26667" b="43112"/>
          <a:stretch/>
        </p:blipFill>
        <p:spPr>
          <a:xfrm>
            <a:off x="1807461" y="1134365"/>
            <a:ext cx="8291580" cy="38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9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63</Words>
  <Application>Microsoft Office PowerPoint</Application>
  <PresentationFormat>Widescreen</PresentationFormat>
  <Paragraphs>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Liberation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16</cp:revision>
  <dcterms:created xsi:type="dcterms:W3CDTF">2020-10-31T20:53:45Z</dcterms:created>
  <dcterms:modified xsi:type="dcterms:W3CDTF">2020-11-11T10:03:02Z</dcterms:modified>
</cp:coreProperties>
</file>