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0B8361-4CA3-4127-B6CF-D1678C082C42}"/>
              </a:ext>
            </a:extLst>
          </p:cNvPr>
          <p:cNvGrpSpPr/>
          <p:nvPr/>
        </p:nvGrpSpPr>
        <p:grpSpPr>
          <a:xfrm>
            <a:off x="0" y="2316406"/>
            <a:ext cx="12192000" cy="2225188"/>
            <a:chOff x="0" y="2316406"/>
            <a:chExt cx="12192000" cy="22251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95305-C14E-4AFD-8D8D-372028B86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16406"/>
              <a:ext cx="12192000" cy="222518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E2C104-93AA-4949-9C44-0E51A11CF8EC}"/>
                </a:ext>
              </a:extLst>
            </p:cNvPr>
            <p:cNvSpPr/>
            <p:nvPr/>
          </p:nvSpPr>
          <p:spPr>
            <a:xfrm>
              <a:off x="7335748" y="3976099"/>
              <a:ext cx="4685016" cy="534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4378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CD1ED-6D24-4D8A-BFB0-0E9FB036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17898"/>
            <a:ext cx="8763000" cy="1255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FC9DF-C243-4D1A-98E1-83E126AC2089}"/>
              </a:ext>
            </a:extLst>
          </p:cNvPr>
          <p:cNvSpPr txBox="1"/>
          <p:nvPr/>
        </p:nvSpPr>
        <p:spPr>
          <a:xfrm>
            <a:off x="718599" y="118633"/>
            <a:ext cx="7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l’on convertit des volumes, le tableau de conversion est le suivant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393AD-FB61-476A-871C-AFB7CF71EF02}"/>
              </a:ext>
            </a:extLst>
          </p:cNvPr>
          <p:cNvSpPr txBox="1"/>
          <p:nvPr/>
        </p:nvSpPr>
        <p:spPr>
          <a:xfrm>
            <a:off x="6647291" y="887639"/>
            <a:ext cx="31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17506-A4CD-48AE-B72D-A728451F06B9}"/>
              </a:ext>
            </a:extLst>
          </p:cNvPr>
          <p:cNvSpPr txBox="1"/>
          <p:nvPr/>
        </p:nvSpPr>
        <p:spPr>
          <a:xfrm>
            <a:off x="6965343" y="887638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dL</a:t>
            </a:r>
            <a:endParaRPr lang="fr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4BEB-3A75-4913-996C-70E21A0146F2}"/>
              </a:ext>
            </a:extLst>
          </p:cNvPr>
          <p:cNvSpPr txBox="1"/>
          <p:nvPr/>
        </p:nvSpPr>
        <p:spPr>
          <a:xfrm>
            <a:off x="739603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cL</a:t>
            </a:r>
            <a:endParaRPr lang="fr-F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828FC-2D14-46E6-8316-76E45BFD90E7}"/>
              </a:ext>
            </a:extLst>
          </p:cNvPr>
          <p:cNvSpPr txBox="1"/>
          <p:nvPr/>
        </p:nvSpPr>
        <p:spPr>
          <a:xfrm>
            <a:off x="782010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mL</a:t>
            </a:r>
            <a:endParaRPr lang="fr-FR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C430C9-A093-4F02-9997-1FE12A33E6EC}"/>
              </a:ext>
            </a:extLst>
          </p:cNvPr>
          <p:cNvGrpSpPr/>
          <p:nvPr/>
        </p:nvGrpSpPr>
        <p:grpSpPr>
          <a:xfrm>
            <a:off x="718599" y="1970021"/>
            <a:ext cx="8763000" cy="1255644"/>
            <a:chOff x="810039" y="4125437"/>
            <a:chExt cx="8763000" cy="125564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02CB7A-22E3-405E-866B-8BE1B005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21E5F8-B175-437B-92B0-F6C3A20EE217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035D13-BB82-4E0A-9A0F-C4812E9B5210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033794-96FF-487E-8F63-C36A49AE92F7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92C0B1-5781-4EB0-B31A-00D1860A9AD5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FC5DFD-FA08-45CE-9D5F-F25089D80206}"/>
              </a:ext>
            </a:extLst>
          </p:cNvPr>
          <p:cNvSpPr txBox="1"/>
          <p:nvPr/>
        </p:nvSpPr>
        <p:spPr>
          <a:xfrm>
            <a:off x="6640385" y="2712568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8292D-83B0-43BB-A079-2C662ABE5B98}"/>
              </a:ext>
            </a:extLst>
          </p:cNvPr>
          <p:cNvSpPr txBox="1"/>
          <p:nvPr/>
        </p:nvSpPr>
        <p:spPr>
          <a:xfrm>
            <a:off x="7007685" y="270292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0C6CD-0BFC-4398-8C28-13220B32504F}"/>
              </a:ext>
            </a:extLst>
          </p:cNvPr>
          <p:cNvSpPr txBox="1"/>
          <p:nvPr/>
        </p:nvSpPr>
        <p:spPr>
          <a:xfrm>
            <a:off x="7396039" y="2684607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18E97-3B1E-4414-93FA-369D54677FB8}"/>
              </a:ext>
            </a:extLst>
          </p:cNvPr>
          <p:cNvSpPr txBox="1"/>
          <p:nvPr/>
        </p:nvSpPr>
        <p:spPr>
          <a:xfrm>
            <a:off x="7820109" y="2684607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011A77-A388-4D15-9229-20FA2D32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5" b="-1"/>
          <a:stretch/>
        </p:blipFill>
        <p:spPr>
          <a:xfrm>
            <a:off x="718599" y="3113767"/>
            <a:ext cx="8763000" cy="6487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805164-220D-4F1C-8E9C-B2399B57B6DE}"/>
              </a:ext>
            </a:extLst>
          </p:cNvPr>
          <p:cNvSpPr txBox="1"/>
          <p:nvPr/>
        </p:nvSpPr>
        <p:spPr>
          <a:xfrm>
            <a:off x="6641730" y="320149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C1AE90-937D-4769-8354-DE8242D21FDA}"/>
              </a:ext>
            </a:extLst>
          </p:cNvPr>
          <p:cNvSpPr txBox="1"/>
          <p:nvPr/>
        </p:nvSpPr>
        <p:spPr>
          <a:xfrm>
            <a:off x="7031604" y="3191177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5F9D2-3DCE-4E6B-A52C-58CDBF64BD6C}"/>
              </a:ext>
            </a:extLst>
          </p:cNvPr>
          <p:cNvSpPr txBox="1"/>
          <p:nvPr/>
        </p:nvSpPr>
        <p:spPr>
          <a:xfrm>
            <a:off x="7456290" y="3191477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45FF3-A9CC-415D-AD41-06E219ABDDFB}"/>
              </a:ext>
            </a:extLst>
          </p:cNvPr>
          <p:cNvSpPr txBox="1"/>
          <p:nvPr/>
        </p:nvSpPr>
        <p:spPr>
          <a:xfrm>
            <a:off x="7853239" y="3180942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12CB8-0F47-4EC7-AB03-DDF973C5C3F9}"/>
              </a:ext>
            </a:extLst>
          </p:cNvPr>
          <p:cNvSpPr txBox="1"/>
          <p:nvPr/>
        </p:nvSpPr>
        <p:spPr>
          <a:xfrm>
            <a:off x="6839167" y="3076150"/>
            <a:ext cx="6361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,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54CFA1-1AC8-4945-8B39-839A1FADDDB9}"/>
              </a:ext>
            </a:extLst>
          </p:cNvPr>
          <p:cNvGrpSpPr/>
          <p:nvPr/>
        </p:nvGrpSpPr>
        <p:grpSpPr>
          <a:xfrm>
            <a:off x="718599" y="4228731"/>
            <a:ext cx="8763000" cy="1255644"/>
            <a:chOff x="810039" y="4614523"/>
            <a:chExt cx="8763000" cy="125564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82B75D-F28D-4C8A-AED0-40C3CF19770F}"/>
                </a:ext>
              </a:extLst>
            </p:cNvPr>
            <p:cNvGrpSpPr/>
            <p:nvPr/>
          </p:nvGrpSpPr>
          <p:grpSpPr>
            <a:xfrm>
              <a:off x="810039" y="4614523"/>
              <a:ext cx="8763000" cy="1255644"/>
              <a:chOff x="810039" y="4125437"/>
              <a:chExt cx="8763000" cy="1255644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DE961F3-8E15-410D-8D32-5C7C55024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39" y="4125437"/>
                <a:ext cx="8763000" cy="125564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C1D6B2-36EA-49D7-9925-D973C0C76B4D}"/>
                  </a:ext>
                </a:extLst>
              </p:cNvPr>
              <p:cNvSpPr txBox="1"/>
              <p:nvPr/>
            </p:nvSpPr>
            <p:spPr>
              <a:xfrm>
                <a:off x="6738731" y="4495178"/>
                <a:ext cx="318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445561-5897-4D62-8E1A-0C2B5E1336B3}"/>
                  </a:ext>
                </a:extLst>
              </p:cNvPr>
              <p:cNvSpPr txBox="1"/>
              <p:nvPr/>
            </p:nvSpPr>
            <p:spPr>
              <a:xfrm>
                <a:off x="7056783" y="4495177"/>
                <a:ext cx="463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dL</a:t>
                </a:r>
                <a:endParaRPr lang="fr-FR" sz="14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47D50C-7ADF-4E97-A6B3-BFABF4E9C274}"/>
                  </a:ext>
                </a:extLst>
              </p:cNvPr>
              <p:cNvSpPr txBox="1"/>
              <p:nvPr/>
            </p:nvSpPr>
            <p:spPr>
              <a:xfrm>
                <a:off x="7487479" y="4492071"/>
                <a:ext cx="463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cL</a:t>
                </a:r>
                <a:endParaRPr lang="fr-FR" sz="1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A5EF42-8408-4CA1-99F3-2B88B12B2927}"/>
                  </a:ext>
                </a:extLst>
              </p:cNvPr>
              <p:cNvSpPr txBox="1"/>
              <p:nvPr/>
            </p:nvSpPr>
            <p:spPr>
              <a:xfrm>
                <a:off x="7911549" y="4492071"/>
                <a:ext cx="463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mL</a:t>
                </a:r>
                <a:endParaRPr lang="fr-FR" sz="1400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05116C-A219-49E5-B1A0-636C3C51C780}"/>
                </a:ext>
              </a:extLst>
            </p:cNvPr>
            <p:cNvSpPr txBox="1"/>
            <p:nvPr/>
          </p:nvSpPr>
          <p:spPr>
            <a:xfrm>
              <a:off x="7543800" y="5372147"/>
              <a:ext cx="39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A9841B-1000-4A8B-86CE-13E02F84D1DA}"/>
                </a:ext>
              </a:extLst>
            </p:cNvPr>
            <p:cNvSpPr txBox="1"/>
            <p:nvPr/>
          </p:nvSpPr>
          <p:spPr>
            <a:xfrm>
              <a:off x="7929713" y="5369575"/>
              <a:ext cx="397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33E92E-010F-47E8-83D8-39955276F76B}"/>
                  </a:ext>
                </a:extLst>
              </p:cNvPr>
              <p:cNvSpPr txBox="1"/>
              <p:nvPr/>
            </p:nvSpPr>
            <p:spPr>
              <a:xfrm>
                <a:off x="4704079" y="3722017"/>
                <a:ext cx="3116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1256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=1,256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33E92E-010F-47E8-83D8-3995527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79" y="3722017"/>
                <a:ext cx="3116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C5F369-440F-42B3-B67D-4B4F4ED535F2}"/>
                  </a:ext>
                </a:extLst>
              </p:cNvPr>
              <p:cNvSpPr txBox="1"/>
              <p:nvPr/>
            </p:nvSpPr>
            <p:spPr>
              <a:xfrm>
                <a:off x="4677575" y="5581272"/>
                <a:ext cx="3116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10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C5F369-440F-42B3-B67D-4B4F4ED5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575" y="5581272"/>
                <a:ext cx="31160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CF7AE7-A3E7-4457-8E1F-79DD69D82C28}"/>
              </a:ext>
            </a:extLst>
          </p:cNvPr>
          <p:cNvCxnSpPr/>
          <p:nvPr/>
        </p:nvCxnSpPr>
        <p:spPr>
          <a:xfrm>
            <a:off x="1993187" y="606175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D3C495-83FC-4771-9F79-9B9FF043FB87}"/>
              </a:ext>
            </a:extLst>
          </p:cNvPr>
          <p:cNvCxnSpPr/>
          <p:nvPr/>
        </p:nvCxnSpPr>
        <p:spPr>
          <a:xfrm>
            <a:off x="3244922" y="58442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B1F988-2FB7-437F-BC9B-F2FF7A7202E6}"/>
              </a:ext>
            </a:extLst>
          </p:cNvPr>
          <p:cNvCxnSpPr/>
          <p:nvPr/>
        </p:nvCxnSpPr>
        <p:spPr>
          <a:xfrm>
            <a:off x="4483044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9E3382-E0F6-409E-9B2E-1773A5731FB0}"/>
              </a:ext>
            </a:extLst>
          </p:cNvPr>
          <p:cNvCxnSpPr/>
          <p:nvPr/>
        </p:nvCxnSpPr>
        <p:spPr>
          <a:xfrm>
            <a:off x="5736999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FC9FF4-A85A-4584-B166-D5E71B9DD5F9}"/>
              </a:ext>
            </a:extLst>
          </p:cNvPr>
          <p:cNvCxnSpPr/>
          <p:nvPr/>
        </p:nvCxnSpPr>
        <p:spPr>
          <a:xfrm>
            <a:off x="6965343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D42D44-1AE3-41A6-A211-C6CB84A4808E}"/>
              </a:ext>
            </a:extLst>
          </p:cNvPr>
          <p:cNvCxnSpPr/>
          <p:nvPr/>
        </p:nvCxnSpPr>
        <p:spPr>
          <a:xfrm>
            <a:off x="8217674" y="58441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9FB337-288D-4EAE-B74B-7D41F0391E6E}"/>
              </a:ext>
            </a:extLst>
          </p:cNvPr>
          <p:cNvCxnSpPr/>
          <p:nvPr/>
        </p:nvCxnSpPr>
        <p:spPr>
          <a:xfrm>
            <a:off x="9447413" y="584418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E29358-27A9-4E85-A0B8-7B360121F8B5}"/>
              </a:ext>
            </a:extLst>
          </p:cNvPr>
          <p:cNvCxnSpPr/>
          <p:nvPr/>
        </p:nvCxnSpPr>
        <p:spPr>
          <a:xfrm>
            <a:off x="764038" y="58441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D702AB-A278-4F73-9664-E5CDEA8E263D}"/>
              </a:ext>
            </a:extLst>
          </p:cNvPr>
          <p:cNvCxnSpPr>
            <a:cxnSpLocks/>
          </p:cNvCxnSpPr>
          <p:nvPr/>
        </p:nvCxnSpPr>
        <p:spPr>
          <a:xfrm flipH="1">
            <a:off x="1993187" y="2045254"/>
            <a:ext cx="8562" cy="1624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AF2EE4-4A2F-427D-AF97-CA3FA89BE3A1}"/>
              </a:ext>
            </a:extLst>
          </p:cNvPr>
          <p:cNvCxnSpPr>
            <a:cxnSpLocks/>
          </p:cNvCxnSpPr>
          <p:nvPr/>
        </p:nvCxnSpPr>
        <p:spPr>
          <a:xfrm flipH="1">
            <a:off x="3244922" y="2023500"/>
            <a:ext cx="8562" cy="1637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30689E-1F08-48EE-9DB4-E4B4448FDE6C}"/>
              </a:ext>
            </a:extLst>
          </p:cNvPr>
          <p:cNvCxnSpPr>
            <a:cxnSpLocks/>
          </p:cNvCxnSpPr>
          <p:nvPr/>
        </p:nvCxnSpPr>
        <p:spPr>
          <a:xfrm flipH="1">
            <a:off x="4483044" y="2023499"/>
            <a:ext cx="8562" cy="1608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D5F64A2-0D18-4564-8E22-D877C13F058D}"/>
              </a:ext>
            </a:extLst>
          </p:cNvPr>
          <p:cNvCxnSpPr>
            <a:cxnSpLocks/>
          </p:cNvCxnSpPr>
          <p:nvPr/>
        </p:nvCxnSpPr>
        <p:spPr>
          <a:xfrm flipH="1">
            <a:off x="5743760" y="2023499"/>
            <a:ext cx="1802" cy="16379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A59D3B-66A9-446B-9A65-5B2D485E01F5}"/>
              </a:ext>
            </a:extLst>
          </p:cNvPr>
          <p:cNvCxnSpPr>
            <a:cxnSpLocks/>
          </p:cNvCxnSpPr>
          <p:nvPr/>
        </p:nvCxnSpPr>
        <p:spPr>
          <a:xfrm flipH="1">
            <a:off x="6934914" y="2034376"/>
            <a:ext cx="8562" cy="1646431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269768-BADD-4CC5-BD89-D66421D4D5BC}"/>
              </a:ext>
            </a:extLst>
          </p:cNvPr>
          <p:cNvCxnSpPr>
            <a:cxnSpLocks/>
          </p:cNvCxnSpPr>
          <p:nvPr/>
        </p:nvCxnSpPr>
        <p:spPr>
          <a:xfrm flipH="1">
            <a:off x="8217058" y="2023498"/>
            <a:ext cx="9178" cy="16464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47AC895-0F30-478D-97F2-60B3DEAAA940}"/>
              </a:ext>
            </a:extLst>
          </p:cNvPr>
          <p:cNvCxnSpPr>
            <a:cxnSpLocks/>
          </p:cNvCxnSpPr>
          <p:nvPr/>
        </p:nvCxnSpPr>
        <p:spPr>
          <a:xfrm flipH="1">
            <a:off x="9447413" y="2023497"/>
            <a:ext cx="8562" cy="1668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6CADCF-7747-4168-98ED-B6067BCC56FB}"/>
              </a:ext>
            </a:extLst>
          </p:cNvPr>
          <p:cNvCxnSpPr>
            <a:cxnSpLocks/>
          </p:cNvCxnSpPr>
          <p:nvPr/>
        </p:nvCxnSpPr>
        <p:spPr>
          <a:xfrm>
            <a:off x="772600" y="2023496"/>
            <a:ext cx="0" cy="1608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9C9F8AC-1764-42D8-AB10-8D59D16020B3}"/>
              </a:ext>
            </a:extLst>
          </p:cNvPr>
          <p:cNvCxnSpPr/>
          <p:nvPr/>
        </p:nvCxnSpPr>
        <p:spPr>
          <a:xfrm>
            <a:off x="1993187" y="432709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274CA45-F500-4E91-A25E-742BE18DAB5A}"/>
              </a:ext>
            </a:extLst>
          </p:cNvPr>
          <p:cNvCxnSpPr/>
          <p:nvPr/>
        </p:nvCxnSpPr>
        <p:spPr>
          <a:xfrm>
            <a:off x="3244922" y="4305343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FE185A-15FB-4221-B308-D07B9CAB3D63}"/>
              </a:ext>
            </a:extLst>
          </p:cNvPr>
          <p:cNvCxnSpPr/>
          <p:nvPr/>
        </p:nvCxnSpPr>
        <p:spPr>
          <a:xfrm>
            <a:off x="4483044" y="4305342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753D230-74D9-48D1-89C6-59DF1FA64133}"/>
              </a:ext>
            </a:extLst>
          </p:cNvPr>
          <p:cNvCxnSpPr/>
          <p:nvPr/>
        </p:nvCxnSpPr>
        <p:spPr>
          <a:xfrm>
            <a:off x="5736999" y="4305342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960ABF7-3C46-41B3-AFF9-347C3A7837CD}"/>
              </a:ext>
            </a:extLst>
          </p:cNvPr>
          <p:cNvCxnSpPr/>
          <p:nvPr/>
        </p:nvCxnSpPr>
        <p:spPr>
          <a:xfrm>
            <a:off x="6965343" y="4305342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6490EF9-BC1F-448B-BE47-FABC16C5DB91}"/>
              </a:ext>
            </a:extLst>
          </p:cNvPr>
          <p:cNvCxnSpPr/>
          <p:nvPr/>
        </p:nvCxnSpPr>
        <p:spPr>
          <a:xfrm>
            <a:off x="8217674" y="430534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D50F38F-5FF8-45CB-B26A-80CDF70AEA1A}"/>
              </a:ext>
            </a:extLst>
          </p:cNvPr>
          <p:cNvCxnSpPr/>
          <p:nvPr/>
        </p:nvCxnSpPr>
        <p:spPr>
          <a:xfrm>
            <a:off x="9447413" y="430534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220D2A6-FE12-45F6-BA6F-7CB841FD3BA1}"/>
              </a:ext>
            </a:extLst>
          </p:cNvPr>
          <p:cNvCxnSpPr/>
          <p:nvPr/>
        </p:nvCxnSpPr>
        <p:spPr>
          <a:xfrm>
            <a:off x="764038" y="430533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0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CD1ED-6D24-4D8A-BFB0-0E9FB036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17898"/>
            <a:ext cx="8763000" cy="1255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FC9DF-C243-4D1A-98E1-83E126AC2089}"/>
              </a:ext>
            </a:extLst>
          </p:cNvPr>
          <p:cNvSpPr txBox="1"/>
          <p:nvPr/>
        </p:nvSpPr>
        <p:spPr>
          <a:xfrm>
            <a:off x="718599" y="118633"/>
            <a:ext cx="7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l’on convertit des volumes, le tableau de conversion est le suivant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393AD-FB61-476A-871C-AFB7CF71EF02}"/>
              </a:ext>
            </a:extLst>
          </p:cNvPr>
          <p:cNvSpPr txBox="1"/>
          <p:nvPr/>
        </p:nvSpPr>
        <p:spPr>
          <a:xfrm>
            <a:off x="6647291" y="887639"/>
            <a:ext cx="31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17506-A4CD-48AE-B72D-A728451F06B9}"/>
              </a:ext>
            </a:extLst>
          </p:cNvPr>
          <p:cNvSpPr txBox="1"/>
          <p:nvPr/>
        </p:nvSpPr>
        <p:spPr>
          <a:xfrm>
            <a:off x="6965343" y="887638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dL</a:t>
            </a:r>
            <a:endParaRPr lang="fr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4BEB-3A75-4913-996C-70E21A0146F2}"/>
              </a:ext>
            </a:extLst>
          </p:cNvPr>
          <p:cNvSpPr txBox="1"/>
          <p:nvPr/>
        </p:nvSpPr>
        <p:spPr>
          <a:xfrm>
            <a:off x="739603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cL</a:t>
            </a:r>
            <a:endParaRPr lang="fr-F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828FC-2D14-46E6-8316-76E45BFD90E7}"/>
              </a:ext>
            </a:extLst>
          </p:cNvPr>
          <p:cNvSpPr txBox="1"/>
          <p:nvPr/>
        </p:nvSpPr>
        <p:spPr>
          <a:xfrm>
            <a:off x="782010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mL</a:t>
            </a:r>
            <a:endParaRPr lang="fr-FR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C430C9-A093-4F02-9997-1FE12A33E6EC}"/>
              </a:ext>
            </a:extLst>
          </p:cNvPr>
          <p:cNvGrpSpPr/>
          <p:nvPr/>
        </p:nvGrpSpPr>
        <p:grpSpPr>
          <a:xfrm>
            <a:off x="718599" y="1970021"/>
            <a:ext cx="8763000" cy="1255644"/>
            <a:chOff x="810039" y="4125437"/>
            <a:chExt cx="8763000" cy="125564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02CB7A-22E3-405E-866B-8BE1B005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21E5F8-B175-437B-92B0-F6C3A20EE217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035D13-BB82-4E0A-9A0F-C4812E9B5210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033794-96FF-487E-8F63-C36A49AE92F7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92C0B1-5781-4EB0-B31A-00D1860A9AD5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68292D-83B0-43BB-A079-2C662ABE5B98}"/>
              </a:ext>
            </a:extLst>
          </p:cNvPr>
          <p:cNvSpPr txBox="1"/>
          <p:nvPr/>
        </p:nvSpPr>
        <p:spPr>
          <a:xfrm>
            <a:off x="6981908" y="266178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0C6CD-0BFC-4398-8C28-13220B32504F}"/>
              </a:ext>
            </a:extLst>
          </p:cNvPr>
          <p:cNvSpPr txBox="1"/>
          <p:nvPr/>
        </p:nvSpPr>
        <p:spPr>
          <a:xfrm>
            <a:off x="7434913" y="2671668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18E97-3B1E-4414-93FA-369D54677FB8}"/>
              </a:ext>
            </a:extLst>
          </p:cNvPr>
          <p:cNvSpPr txBox="1"/>
          <p:nvPr/>
        </p:nvSpPr>
        <p:spPr>
          <a:xfrm>
            <a:off x="7820109" y="266178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011A77-A388-4D15-9229-20FA2D32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5" b="-1"/>
          <a:stretch/>
        </p:blipFill>
        <p:spPr>
          <a:xfrm>
            <a:off x="718599" y="3113767"/>
            <a:ext cx="8763000" cy="6487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805164-220D-4F1C-8E9C-B2399B57B6DE}"/>
              </a:ext>
            </a:extLst>
          </p:cNvPr>
          <p:cNvSpPr txBox="1"/>
          <p:nvPr/>
        </p:nvSpPr>
        <p:spPr>
          <a:xfrm>
            <a:off x="6611678" y="3201312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C1AE90-937D-4769-8354-DE8242D21FDA}"/>
              </a:ext>
            </a:extLst>
          </p:cNvPr>
          <p:cNvSpPr txBox="1"/>
          <p:nvPr/>
        </p:nvSpPr>
        <p:spPr>
          <a:xfrm>
            <a:off x="7031604" y="319115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5F9D2-3DCE-4E6B-A52C-58CDBF64BD6C}"/>
              </a:ext>
            </a:extLst>
          </p:cNvPr>
          <p:cNvSpPr txBox="1"/>
          <p:nvPr/>
        </p:nvSpPr>
        <p:spPr>
          <a:xfrm>
            <a:off x="7462299" y="3188804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45FF3-A9CC-415D-AD41-06E219ABDDFB}"/>
              </a:ext>
            </a:extLst>
          </p:cNvPr>
          <p:cNvSpPr txBox="1"/>
          <p:nvPr/>
        </p:nvSpPr>
        <p:spPr>
          <a:xfrm>
            <a:off x="7820108" y="3177146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12CB8-0F47-4EC7-AB03-DDF973C5C3F9}"/>
              </a:ext>
            </a:extLst>
          </p:cNvPr>
          <p:cNvSpPr txBox="1"/>
          <p:nvPr/>
        </p:nvSpPr>
        <p:spPr>
          <a:xfrm>
            <a:off x="6873411" y="3140560"/>
            <a:ext cx="191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/>
              <a:t>,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82B75D-F28D-4C8A-AED0-40C3CF19770F}"/>
              </a:ext>
            </a:extLst>
          </p:cNvPr>
          <p:cNvGrpSpPr/>
          <p:nvPr/>
        </p:nvGrpSpPr>
        <p:grpSpPr>
          <a:xfrm>
            <a:off x="718599" y="4228731"/>
            <a:ext cx="8763000" cy="1255644"/>
            <a:chOff x="810039" y="4125437"/>
            <a:chExt cx="8763000" cy="125564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DE961F3-8E15-410D-8D32-5C7C5502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C1D6B2-36EA-49D7-9925-D973C0C76B4D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445561-5897-4D62-8E1A-0C2B5E1336B3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47D50C-7ADF-4E97-A6B3-BFABF4E9C274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A5EF42-8408-4CA1-99F3-2B88B12B2927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F05116C-A219-49E5-B1A0-636C3C51C780}"/>
              </a:ext>
            </a:extLst>
          </p:cNvPr>
          <p:cNvSpPr txBox="1"/>
          <p:nvPr/>
        </p:nvSpPr>
        <p:spPr>
          <a:xfrm>
            <a:off x="6611678" y="4945048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33E92E-010F-47E8-83D8-39955276F76B}"/>
                  </a:ext>
                </a:extLst>
              </p:cNvPr>
              <p:cNvSpPr txBox="1"/>
              <p:nvPr/>
            </p:nvSpPr>
            <p:spPr>
              <a:xfrm>
                <a:off x="4704080" y="3669930"/>
                <a:ext cx="3116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678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678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33E92E-010F-47E8-83D8-39955276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80" y="3669930"/>
                <a:ext cx="3116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C5F369-440F-42B3-B67D-4B4F4ED535F2}"/>
                  </a:ext>
                </a:extLst>
              </p:cNvPr>
              <p:cNvSpPr txBox="1"/>
              <p:nvPr/>
            </p:nvSpPr>
            <p:spPr>
              <a:xfrm>
                <a:off x="4716449" y="5481677"/>
                <a:ext cx="311602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C5F369-440F-42B3-B67D-4B4F4ED5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49" y="5481677"/>
                <a:ext cx="31160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4264E0-5E03-40AA-B58D-AF66A6884A86}"/>
              </a:ext>
            </a:extLst>
          </p:cNvPr>
          <p:cNvCxnSpPr/>
          <p:nvPr/>
        </p:nvCxnSpPr>
        <p:spPr>
          <a:xfrm>
            <a:off x="1993187" y="606175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720BA5-983D-45E9-BBFB-54907568B661}"/>
              </a:ext>
            </a:extLst>
          </p:cNvPr>
          <p:cNvCxnSpPr/>
          <p:nvPr/>
        </p:nvCxnSpPr>
        <p:spPr>
          <a:xfrm>
            <a:off x="3244922" y="58442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4E11E-655F-498A-A3BA-853A4A2D0A30}"/>
              </a:ext>
            </a:extLst>
          </p:cNvPr>
          <p:cNvCxnSpPr/>
          <p:nvPr/>
        </p:nvCxnSpPr>
        <p:spPr>
          <a:xfrm>
            <a:off x="4483044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639B01-2E45-4608-BD70-BC3E4A566408}"/>
              </a:ext>
            </a:extLst>
          </p:cNvPr>
          <p:cNvCxnSpPr/>
          <p:nvPr/>
        </p:nvCxnSpPr>
        <p:spPr>
          <a:xfrm>
            <a:off x="5736999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5BF821-C811-481A-AC0A-FC3C659A9D87}"/>
              </a:ext>
            </a:extLst>
          </p:cNvPr>
          <p:cNvCxnSpPr/>
          <p:nvPr/>
        </p:nvCxnSpPr>
        <p:spPr>
          <a:xfrm>
            <a:off x="6965343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FBD75E-F736-48C4-B80C-6D2C4E937464}"/>
              </a:ext>
            </a:extLst>
          </p:cNvPr>
          <p:cNvCxnSpPr/>
          <p:nvPr/>
        </p:nvCxnSpPr>
        <p:spPr>
          <a:xfrm>
            <a:off x="8217674" y="58441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30BBC3-548B-435E-8175-036AE7CD5BE6}"/>
              </a:ext>
            </a:extLst>
          </p:cNvPr>
          <p:cNvCxnSpPr/>
          <p:nvPr/>
        </p:nvCxnSpPr>
        <p:spPr>
          <a:xfrm>
            <a:off x="9447413" y="584418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B815E7-B542-4149-A6E5-0ACCC20574CE}"/>
              </a:ext>
            </a:extLst>
          </p:cNvPr>
          <p:cNvCxnSpPr/>
          <p:nvPr/>
        </p:nvCxnSpPr>
        <p:spPr>
          <a:xfrm>
            <a:off x="764038" y="58441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D767FF-CB2C-4AC3-9187-23833CC56965}"/>
              </a:ext>
            </a:extLst>
          </p:cNvPr>
          <p:cNvCxnSpPr/>
          <p:nvPr/>
        </p:nvCxnSpPr>
        <p:spPr>
          <a:xfrm>
            <a:off x="1993187" y="424586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67329E-180E-4D50-8CD4-C96CA40E0666}"/>
              </a:ext>
            </a:extLst>
          </p:cNvPr>
          <p:cNvCxnSpPr/>
          <p:nvPr/>
        </p:nvCxnSpPr>
        <p:spPr>
          <a:xfrm>
            <a:off x="3257234" y="424587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BEF753-F0EC-49A4-BC0D-8475C92F6FF1}"/>
              </a:ext>
            </a:extLst>
          </p:cNvPr>
          <p:cNvCxnSpPr/>
          <p:nvPr/>
        </p:nvCxnSpPr>
        <p:spPr>
          <a:xfrm>
            <a:off x="4495356" y="424587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857BCA-0EA3-4E7F-84CC-C316B81CB8B5}"/>
              </a:ext>
            </a:extLst>
          </p:cNvPr>
          <p:cNvCxnSpPr/>
          <p:nvPr/>
        </p:nvCxnSpPr>
        <p:spPr>
          <a:xfrm>
            <a:off x="5749311" y="424587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B2DA4D-91AB-4E12-B5E0-CB1D504C9A58}"/>
              </a:ext>
            </a:extLst>
          </p:cNvPr>
          <p:cNvCxnSpPr/>
          <p:nvPr/>
        </p:nvCxnSpPr>
        <p:spPr>
          <a:xfrm>
            <a:off x="6977655" y="424587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1AEA6F-755A-43FA-97E8-36FDD0773D58}"/>
              </a:ext>
            </a:extLst>
          </p:cNvPr>
          <p:cNvCxnSpPr/>
          <p:nvPr/>
        </p:nvCxnSpPr>
        <p:spPr>
          <a:xfrm>
            <a:off x="8229986" y="424586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213894-7CB3-4989-9CB8-1C96E854109F}"/>
              </a:ext>
            </a:extLst>
          </p:cNvPr>
          <p:cNvCxnSpPr/>
          <p:nvPr/>
        </p:nvCxnSpPr>
        <p:spPr>
          <a:xfrm>
            <a:off x="9459725" y="4245868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580ADD-57EB-4325-9ADF-9E18BC49567E}"/>
              </a:ext>
            </a:extLst>
          </p:cNvPr>
          <p:cNvCxnSpPr/>
          <p:nvPr/>
        </p:nvCxnSpPr>
        <p:spPr>
          <a:xfrm>
            <a:off x="776350" y="424586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2D67CA-DABA-40DE-92B1-B3027E0F70EE}"/>
              </a:ext>
            </a:extLst>
          </p:cNvPr>
          <p:cNvCxnSpPr>
            <a:cxnSpLocks/>
          </p:cNvCxnSpPr>
          <p:nvPr/>
        </p:nvCxnSpPr>
        <p:spPr>
          <a:xfrm>
            <a:off x="1993187" y="2032958"/>
            <a:ext cx="0" cy="1584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C1B6B0-15E8-4E90-9206-CB31C13669B7}"/>
              </a:ext>
            </a:extLst>
          </p:cNvPr>
          <p:cNvCxnSpPr>
            <a:cxnSpLocks/>
          </p:cNvCxnSpPr>
          <p:nvPr/>
        </p:nvCxnSpPr>
        <p:spPr>
          <a:xfrm>
            <a:off x="3244922" y="2011204"/>
            <a:ext cx="12312" cy="1658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3AE317-F42D-44ED-B669-1239CBCEB134}"/>
              </a:ext>
            </a:extLst>
          </p:cNvPr>
          <p:cNvCxnSpPr>
            <a:cxnSpLocks/>
          </p:cNvCxnSpPr>
          <p:nvPr/>
        </p:nvCxnSpPr>
        <p:spPr>
          <a:xfrm>
            <a:off x="4483044" y="2011203"/>
            <a:ext cx="12312" cy="1658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8071497-0048-480D-B06F-415F3E52BEBC}"/>
              </a:ext>
            </a:extLst>
          </p:cNvPr>
          <p:cNvCxnSpPr>
            <a:cxnSpLocks/>
          </p:cNvCxnSpPr>
          <p:nvPr/>
        </p:nvCxnSpPr>
        <p:spPr>
          <a:xfrm>
            <a:off x="5736999" y="2011203"/>
            <a:ext cx="0" cy="1621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82A8F2-2EC0-495B-A67C-0482D33985CA}"/>
              </a:ext>
            </a:extLst>
          </p:cNvPr>
          <p:cNvCxnSpPr>
            <a:cxnSpLocks/>
          </p:cNvCxnSpPr>
          <p:nvPr/>
        </p:nvCxnSpPr>
        <p:spPr>
          <a:xfrm>
            <a:off x="6965343" y="2011203"/>
            <a:ext cx="0" cy="1621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509750-791C-4430-A0B3-D4BC68FF6BE1}"/>
              </a:ext>
            </a:extLst>
          </p:cNvPr>
          <p:cNvCxnSpPr>
            <a:cxnSpLocks/>
          </p:cNvCxnSpPr>
          <p:nvPr/>
        </p:nvCxnSpPr>
        <p:spPr>
          <a:xfrm>
            <a:off x="8217674" y="2011202"/>
            <a:ext cx="0" cy="16211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E79CAF-AC0F-49C5-BD48-6F77E84B450B}"/>
              </a:ext>
            </a:extLst>
          </p:cNvPr>
          <p:cNvCxnSpPr>
            <a:cxnSpLocks/>
          </p:cNvCxnSpPr>
          <p:nvPr/>
        </p:nvCxnSpPr>
        <p:spPr>
          <a:xfrm>
            <a:off x="9447413" y="2011201"/>
            <a:ext cx="0" cy="16211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DAA0F4-F17A-4380-911C-B3D7EB99F30F}"/>
              </a:ext>
            </a:extLst>
          </p:cNvPr>
          <p:cNvCxnSpPr>
            <a:cxnSpLocks/>
          </p:cNvCxnSpPr>
          <p:nvPr/>
        </p:nvCxnSpPr>
        <p:spPr>
          <a:xfrm>
            <a:off x="764038" y="2011200"/>
            <a:ext cx="12312" cy="1658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8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C3BC0-BF6F-4124-B535-5BE95252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17898"/>
            <a:ext cx="8763000" cy="1255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4B398-75B5-40C9-AB08-5525AEDCC005}"/>
              </a:ext>
            </a:extLst>
          </p:cNvPr>
          <p:cNvSpPr txBox="1"/>
          <p:nvPr/>
        </p:nvSpPr>
        <p:spPr>
          <a:xfrm>
            <a:off x="718599" y="118633"/>
            <a:ext cx="7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l’on convertit des volumes, le tableau de conversion est le suivant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E63D-D6B9-44EC-896B-A591A3DC11D9}"/>
              </a:ext>
            </a:extLst>
          </p:cNvPr>
          <p:cNvSpPr txBox="1"/>
          <p:nvPr/>
        </p:nvSpPr>
        <p:spPr>
          <a:xfrm>
            <a:off x="6647291" y="887639"/>
            <a:ext cx="31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20BF2-2CDE-4CC5-90DE-5573EC449D64}"/>
              </a:ext>
            </a:extLst>
          </p:cNvPr>
          <p:cNvSpPr txBox="1"/>
          <p:nvPr/>
        </p:nvSpPr>
        <p:spPr>
          <a:xfrm>
            <a:off x="6965343" y="887638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dL</a:t>
            </a:r>
            <a:endParaRPr lang="fr-F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3E24B-4BF9-4F7D-A4A7-6EC480C73063}"/>
              </a:ext>
            </a:extLst>
          </p:cNvPr>
          <p:cNvSpPr txBox="1"/>
          <p:nvPr/>
        </p:nvSpPr>
        <p:spPr>
          <a:xfrm>
            <a:off x="739603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cL</a:t>
            </a:r>
            <a:endParaRPr lang="fr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884FC-4F2E-4D38-8F96-21952A2C8EE5}"/>
              </a:ext>
            </a:extLst>
          </p:cNvPr>
          <p:cNvSpPr txBox="1"/>
          <p:nvPr/>
        </p:nvSpPr>
        <p:spPr>
          <a:xfrm>
            <a:off x="782010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mL</a:t>
            </a:r>
            <a:endParaRPr lang="fr-FR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17B288-484B-42A1-B7AA-EAE662659BEF}"/>
              </a:ext>
            </a:extLst>
          </p:cNvPr>
          <p:cNvGrpSpPr/>
          <p:nvPr/>
        </p:nvGrpSpPr>
        <p:grpSpPr>
          <a:xfrm>
            <a:off x="718599" y="1970021"/>
            <a:ext cx="8763000" cy="1255644"/>
            <a:chOff x="810039" y="4125437"/>
            <a:chExt cx="8763000" cy="12556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05534C-FA0F-43EC-A54D-062B659DB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732E89-FE40-4801-B331-C03537737953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A91ED-C32A-412E-8525-141B832F1062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76755C-E0E6-4333-88E7-C59BC3AA4B56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C217-A43A-4CD4-B20B-798373C44122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365AFE-893E-473F-92FB-5C04613AE570}"/>
              </a:ext>
            </a:extLst>
          </p:cNvPr>
          <p:cNvSpPr txBox="1"/>
          <p:nvPr/>
        </p:nvSpPr>
        <p:spPr>
          <a:xfrm>
            <a:off x="6661404" y="2684048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1596C1-365B-4595-8A2F-D2BABE9C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5" b="-1"/>
          <a:stretch/>
        </p:blipFill>
        <p:spPr>
          <a:xfrm>
            <a:off x="718599" y="3113767"/>
            <a:ext cx="8763000" cy="6487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5EFD0C-D13C-4E43-ACFD-BA6FDFCD6D6C}"/>
              </a:ext>
            </a:extLst>
          </p:cNvPr>
          <p:cNvSpPr txBox="1"/>
          <p:nvPr/>
        </p:nvSpPr>
        <p:spPr>
          <a:xfrm>
            <a:off x="7031085" y="2683315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343DC-5C59-449F-B2D3-9B57C32F077B}"/>
              </a:ext>
            </a:extLst>
          </p:cNvPr>
          <p:cNvSpPr txBox="1"/>
          <p:nvPr/>
        </p:nvSpPr>
        <p:spPr>
          <a:xfrm>
            <a:off x="7422544" y="2690434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CC3BC-CE6C-44A2-B25A-F72A410EC2E3}"/>
              </a:ext>
            </a:extLst>
          </p:cNvPr>
          <p:cNvSpPr txBox="1"/>
          <p:nvPr/>
        </p:nvSpPr>
        <p:spPr>
          <a:xfrm>
            <a:off x="7072933" y="3220152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336ADF-B257-403D-9556-1CFA388C6003}"/>
              </a:ext>
            </a:extLst>
          </p:cNvPr>
          <p:cNvSpPr txBox="1"/>
          <p:nvPr/>
        </p:nvSpPr>
        <p:spPr>
          <a:xfrm>
            <a:off x="7399792" y="3224932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66AF88-4FB8-4534-8137-D53CAB3D0EDB}"/>
              </a:ext>
            </a:extLst>
          </p:cNvPr>
          <p:cNvSpPr txBox="1"/>
          <p:nvPr/>
        </p:nvSpPr>
        <p:spPr>
          <a:xfrm>
            <a:off x="6658803" y="3220885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9BF81F-9D61-4B62-8C03-965F63F1E04A}"/>
                  </a:ext>
                </a:extLst>
              </p:cNvPr>
              <p:cNvSpPr txBox="1"/>
              <p:nvPr/>
            </p:nvSpPr>
            <p:spPr>
              <a:xfrm>
                <a:off x="4483044" y="3762502"/>
                <a:ext cx="2946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123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𝑚𝐿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9BF81F-9D61-4B62-8C03-965F63F1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44" y="3762502"/>
                <a:ext cx="2946125" cy="369332"/>
              </a:xfrm>
              <a:prstGeom prst="rect">
                <a:avLst/>
              </a:prstGeom>
              <a:blipFill>
                <a:blip r:embed="rId3"/>
                <a:stretch>
                  <a:fillRect l="-1440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C37F977-D990-4E34-8F14-6079A9878FDE}"/>
              </a:ext>
            </a:extLst>
          </p:cNvPr>
          <p:cNvSpPr txBox="1"/>
          <p:nvPr/>
        </p:nvSpPr>
        <p:spPr>
          <a:xfrm>
            <a:off x="6864999" y="3244334"/>
            <a:ext cx="25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1469DF-BFAE-4F94-9428-CB74F5BF17D7}"/>
              </a:ext>
            </a:extLst>
          </p:cNvPr>
          <p:cNvSpPr txBox="1"/>
          <p:nvPr/>
        </p:nvSpPr>
        <p:spPr>
          <a:xfrm>
            <a:off x="7820109" y="269843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D19975-CC82-479C-A1C2-6ACDCC6F93A4}"/>
              </a:ext>
            </a:extLst>
          </p:cNvPr>
          <p:cNvSpPr txBox="1"/>
          <p:nvPr/>
        </p:nvSpPr>
        <p:spPr>
          <a:xfrm>
            <a:off x="7820108" y="3223069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720E94-8CDA-4F73-93D6-E11D26E2C772}"/>
              </a:ext>
            </a:extLst>
          </p:cNvPr>
          <p:cNvCxnSpPr>
            <a:cxnSpLocks/>
          </p:cNvCxnSpPr>
          <p:nvPr/>
        </p:nvCxnSpPr>
        <p:spPr>
          <a:xfrm>
            <a:off x="1951498" y="1970021"/>
            <a:ext cx="0" cy="1678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EB292B-6A49-4F0E-BF52-86171775CBD2}"/>
              </a:ext>
            </a:extLst>
          </p:cNvPr>
          <p:cNvCxnSpPr>
            <a:cxnSpLocks/>
          </p:cNvCxnSpPr>
          <p:nvPr/>
        </p:nvCxnSpPr>
        <p:spPr>
          <a:xfrm>
            <a:off x="3215545" y="1970021"/>
            <a:ext cx="0" cy="1678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5F6CB4-2DD7-4551-AB1D-C912C1F6383D}"/>
              </a:ext>
            </a:extLst>
          </p:cNvPr>
          <p:cNvCxnSpPr>
            <a:cxnSpLocks/>
          </p:cNvCxnSpPr>
          <p:nvPr/>
        </p:nvCxnSpPr>
        <p:spPr>
          <a:xfrm>
            <a:off x="4453667" y="1970021"/>
            <a:ext cx="0" cy="16780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671467-E666-4BCC-B880-B3E8B7216D98}"/>
              </a:ext>
            </a:extLst>
          </p:cNvPr>
          <p:cNvCxnSpPr>
            <a:cxnSpLocks/>
          </p:cNvCxnSpPr>
          <p:nvPr/>
        </p:nvCxnSpPr>
        <p:spPr>
          <a:xfrm>
            <a:off x="5707622" y="1970021"/>
            <a:ext cx="0" cy="16780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9ED047-8796-4B76-9DF5-C677267D9402}"/>
              </a:ext>
            </a:extLst>
          </p:cNvPr>
          <p:cNvCxnSpPr>
            <a:cxnSpLocks/>
          </p:cNvCxnSpPr>
          <p:nvPr/>
        </p:nvCxnSpPr>
        <p:spPr>
          <a:xfrm flipH="1">
            <a:off x="6935967" y="1970021"/>
            <a:ext cx="29376" cy="16780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23D6B3-D733-4EDC-9578-DB9FF930E8D8}"/>
              </a:ext>
            </a:extLst>
          </p:cNvPr>
          <p:cNvCxnSpPr>
            <a:cxnSpLocks/>
          </p:cNvCxnSpPr>
          <p:nvPr/>
        </p:nvCxnSpPr>
        <p:spPr>
          <a:xfrm>
            <a:off x="8188297" y="1970021"/>
            <a:ext cx="0" cy="16780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F9E659-5885-4D3C-A3BA-32B60BFD8E97}"/>
              </a:ext>
            </a:extLst>
          </p:cNvPr>
          <p:cNvCxnSpPr>
            <a:cxnSpLocks/>
          </p:cNvCxnSpPr>
          <p:nvPr/>
        </p:nvCxnSpPr>
        <p:spPr>
          <a:xfrm>
            <a:off x="9418036" y="1970021"/>
            <a:ext cx="0" cy="1678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A758F6-7560-4F96-82F2-FEA2B39C075B}"/>
              </a:ext>
            </a:extLst>
          </p:cNvPr>
          <p:cNvCxnSpPr>
            <a:cxnSpLocks/>
          </p:cNvCxnSpPr>
          <p:nvPr/>
        </p:nvCxnSpPr>
        <p:spPr>
          <a:xfrm>
            <a:off x="734661" y="1970021"/>
            <a:ext cx="0" cy="1678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64D8D08-9CFF-4009-B711-A81621C57640}"/>
              </a:ext>
            </a:extLst>
          </p:cNvPr>
          <p:cNvCxnSpPr/>
          <p:nvPr/>
        </p:nvCxnSpPr>
        <p:spPr>
          <a:xfrm>
            <a:off x="1993187" y="606175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72C806A-7258-4FC5-BED2-2B346402909E}"/>
              </a:ext>
            </a:extLst>
          </p:cNvPr>
          <p:cNvCxnSpPr/>
          <p:nvPr/>
        </p:nvCxnSpPr>
        <p:spPr>
          <a:xfrm>
            <a:off x="3244922" y="584421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45348D5-C1FE-4173-8854-92E9C12528E9}"/>
              </a:ext>
            </a:extLst>
          </p:cNvPr>
          <p:cNvCxnSpPr/>
          <p:nvPr/>
        </p:nvCxnSpPr>
        <p:spPr>
          <a:xfrm>
            <a:off x="4483044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E6B1313-7C86-4A4D-A264-6D5276F15646}"/>
              </a:ext>
            </a:extLst>
          </p:cNvPr>
          <p:cNvCxnSpPr/>
          <p:nvPr/>
        </p:nvCxnSpPr>
        <p:spPr>
          <a:xfrm>
            <a:off x="5736999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B0564BD-FEDD-441E-903F-ED6DCD26B40E}"/>
              </a:ext>
            </a:extLst>
          </p:cNvPr>
          <p:cNvCxnSpPr/>
          <p:nvPr/>
        </p:nvCxnSpPr>
        <p:spPr>
          <a:xfrm>
            <a:off x="6965343" y="584420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09A51A3-6181-4945-B9BA-595BBD1C7BFE}"/>
              </a:ext>
            </a:extLst>
          </p:cNvPr>
          <p:cNvCxnSpPr/>
          <p:nvPr/>
        </p:nvCxnSpPr>
        <p:spPr>
          <a:xfrm>
            <a:off x="8217674" y="584419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CD32A1-6743-4830-9360-0D116164CF1C}"/>
              </a:ext>
            </a:extLst>
          </p:cNvPr>
          <p:cNvCxnSpPr/>
          <p:nvPr/>
        </p:nvCxnSpPr>
        <p:spPr>
          <a:xfrm>
            <a:off x="9447413" y="584418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20ABE48-1D59-4C9D-8606-C7AD8B82F32B}"/>
              </a:ext>
            </a:extLst>
          </p:cNvPr>
          <p:cNvCxnSpPr/>
          <p:nvPr/>
        </p:nvCxnSpPr>
        <p:spPr>
          <a:xfrm>
            <a:off x="764038" y="584417"/>
            <a:ext cx="0" cy="1068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9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C3BC0-BF6F-4124-B535-5BE95252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17898"/>
            <a:ext cx="8763000" cy="1255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4B398-75B5-40C9-AB08-5525AEDCC005}"/>
              </a:ext>
            </a:extLst>
          </p:cNvPr>
          <p:cNvSpPr txBox="1"/>
          <p:nvPr/>
        </p:nvSpPr>
        <p:spPr>
          <a:xfrm>
            <a:off x="718599" y="118633"/>
            <a:ext cx="7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l’on convertit des volumes, le tableau de conversion est le suivant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E63D-D6B9-44EC-896B-A591A3DC11D9}"/>
              </a:ext>
            </a:extLst>
          </p:cNvPr>
          <p:cNvSpPr txBox="1"/>
          <p:nvPr/>
        </p:nvSpPr>
        <p:spPr>
          <a:xfrm>
            <a:off x="6647291" y="887639"/>
            <a:ext cx="31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20BF2-2CDE-4CC5-90DE-5573EC449D64}"/>
              </a:ext>
            </a:extLst>
          </p:cNvPr>
          <p:cNvSpPr txBox="1"/>
          <p:nvPr/>
        </p:nvSpPr>
        <p:spPr>
          <a:xfrm>
            <a:off x="6965343" y="887638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dL</a:t>
            </a:r>
            <a:endParaRPr lang="fr-F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3E24B-4BF9-4F7D-A4A7-6EC480C73063}"/>
              </a:ext>
            </a:extLst>
          </p:cNvPr>
          <p:cNvSpPr txBox="1"/>
          <p:nvPr/>
        </p:nvSpPr>
        <p:spPr>
          <a:xfrm>
            <a:off x="739603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cL</a:t>
            </a:r>
            <a:endParaRPr lang="fr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884FC-4F2E-4D38-8F96-21952A2C8EE5}"/>
              </a:ext>
            </a:extLst>
          </p:cNvPr>
          <p:cNvSpPr txBox="1"/>
          <p:nvPr/>
        </p:nvSpPr>
        <p:spPr>
          <a:xfrm>
            <a:off x="7820109" y="884532"/>
            <a:ext cx="46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mL</a:t>
            </a:r>
            <a:endParaRPr lang="fr-FR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17B288-484B-42A1-B7AA-EAE662659BEF}"/>
              </a:ext>
            </a:extLst>
          </p:cNvPr>
          <p:cNvGrpSpPr/>
          <p:nvPr/>
        </p:nvGrpSpPr>
        <p:grpSpPr>
          <a:xfrm>
            <a:off x="718599" y="1970021"/>
            <a:ext cx="8763000" cy="1255644"/>
            <a:chOff x="810039" y="4125437"/>
            <a:chExt cx="8763000" cy="12556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05534C-FA0F-43EC-A54D-062B659DB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39" y="4125437"/>
              <a:ext cx="8763000" cy="12556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732E89-FE40-4801-B331-C03537737953}"/>
                </a:ext>
              </a:extLst>
            </p:cNvPr>
            <p:cNvSpPr txBox="1"/>
            <p:nvPr/>
          </p:nvSpPr>
          <p:spPr>
            <a:xfrm>
              <a:off x="6738731" y="4495178"/>
              <a:ext cx="318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A91ED-C32A-412E-8525-141B832F1062}"/>
                </a:ext>
              </a:extLst>
            </p:cNvPr>
            <p:cNvSpPr txBox="1"/>
            <p:nvPr/>
          </p:nvSpPr>
          <p:spPr>
            <a:xfrm>
              <a:off x="7056783" y="4495177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dL</a:t>
              </a:r>
              <a:endParaRPr lang="fr-FR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76755C-E0E6-4333-88E7-C59BC3AA4B56}"/>
                </a:ext>
              </a:extLst>
            </p:cNvPr>
            <p:cNvSpPr txBox="1"/>
            <p:nvPr/>
          </p:nvSpPr>
          <p:spPr>
            <a:xfrm>
              <a:off x="748747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cL</a:t>
              </a:r>
              <a:endParaRPr lang="fr-FR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C217-A43A-4CD4-B20B-798373C44122}"/>
                </a:ext>
              </a:extLst>
            </p:cNvPr>
            <p:cNvSpPr txBox="1"/>
            <p:nvPr/>
          </p:nvSpPr>
          <p:spPr>
            <a:xfrm>
              <a:off x="7911549" y="4492071"/>
              <a:ext cx="463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mL</a:t>
              </a:r>
              <a:endParaRPr lang="fr-FR" sz="1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365AFE-893E-473F-92FB-5C04613AE570}"/>
              </a:ext>
            </a:extLst>
          </p:cNvPr>
          <p:cNvSpPr txBox="1"/>
          <p:nvPr/>
        </p:nvSpPr>
        <p:spPr>
          <a:xfrm>
            <a:off x="7429169" y="2692880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1596C1-365B-4595-8A2F-D2BABE9C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5" b="-1"/>
          <a:stretch/>
        </p:blipFill>
        <p:spPr>
          <a:xfrm>
            <a:off x="718599" y="3113767"/>
            <a:ext cx="8763000" cy="6487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BC3E70B-7817-4DAB-B2AF-8C87A8A678B5}"/>
              </a:ext>
            </a:extLst>
          </p:cNvPr>
          <p:cNvSpPr txBox="1"/>
          <p:nvPr/>
        </p:nvSpPr>
        <p:spPr>
          <a:xfrm>
            <a:off x="8119995" y="2698088"/>
            <a:ext cx="25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,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EFD0C-D13C-4E43-ACFD-BA6FDFCD6D6C}"/>
              </a:ext>
            </a:extLst>
          </p:cNvPr>
          <p:cNvSpPr txBox="1"/>
          <p:nvPr/>
        </p:nvSpPr>
        <p:spPr>
          <a:xfrm>
            <a:off x="7849925" y="2692880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343DC-5C59-449F-B2D3-9B57C32F077B}"/>
              </a:ext>
            </a:extLst>
          </p:cNvPr>
          <p:cNvSpPr txBox="1"/>
          <p:nvPr/>
        </p:nvSpPr>
        <p:spPr>
          <a:xfrm>
            <a:off x="8302543" y="268532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9FE6F6-5330-4713-B372-0D81615700F0}"/>
              </a:ext>
            </a:extLst>
          </p:cNvPr>
          <p:cNvSpPr txBox="1"/>
          <p:nvPr/>
        </p:nvSpPr>
        <p:spPr>
          <a:xfrm>
            <a:off x="6629346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CC3BC-CE6C-44A2-B25A-F72A410EC2E3}"/>
              </a:ext>
            </a:extLst>
          </p:cNvPr>
          <p:cNvSpPr txBox="1"/>
          <p:nvPr/>
        </p:nvSpPr>
        <p:spPr>
          <a:xfrm>
            <a:off x="7849925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336ADF-B257-403D-9556-1CFA388C6003}"/>
              </a:ext>
            </a:extLst>
          </p:cNvPr>
          <p:cNvSpPr txBox="1"/>
          <p:nvPr/>
        </p:nvSpPr>
        <p:spPr>
          <a:xfrm>
            <a:off x="8283935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1891FE-DCA9-4438-8F9C-63120EB7434B}"/>
              </a:ext>
            </a:extLst>
          </p:cNvPr>
          <p:cNvSpPr txBox="1"/>
          <p:nvPr/>
        </p:nvSpPr>
        <p:spPr>
          <a:xfrm>
            <a:off x="7032048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66AF88-4FB8-4534-8137-D53CAB3D0EDB}"/>
              </a:ext>
            </a:extLst>
          </p:cNvPr>
          <p:cNvSpPr txBox="1"/>
          <p:nvPr/>
        </p:nvSpPr>
        <p:spPr>
          <a:xfrm>
            <a:off x="7447892" y="3214073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9BF81F-9D61-4B62-8C03-965F63F1E04A}"/>
                  </a:ext>
                </a:extLst>
              </p:cNvPr>
              <p:cNvSpPr txBox="1"/>
              <p:nvPr/>
            </p:nvSpPr>
            <p:spPr>
              <a:xfrm>
                <a:off x="4483044" y="3762502"/>
                <a:ext cx="31301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0,0567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9BF81F-9D61-4B62-8C03-965F63F1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44" y="3762502"/>
                <a:ext cx="3130107" cy="369332"/>
              </a:xfrm>
              <a:prstGeom prst="rect">
                <a:avLst/>
              </a:prstGeom>
              <a:blipFill>
                <a:blip r:embed="rId3"/>
                <a:stretch>
                  <a:fillRect l="-1357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C37F977-D990-4E34-8F14-6079A9878FDE}"/>
              </a:ext>
            </a:extLst>
          </p:cNvPr>
          <p:cNvSpPr txBox="1"/>
          <p:nvPr/>
        </p:nvSpPr>
        <p:spPr>
          <a:xfrm>
            <a:off x="6866007" y="3215677"/>
            <a:ext cx="25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9938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34719-4F7A-47F8-9A93-3FAE717F25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565" y="-199314"/>
            <a:ext cx="5280660" cy="16484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B91CD6-7AC2-406D-9FC0-D69A0FEC81EF}"/>
                  </a:ext>
                </a:extLst>
              </p:cNvPr>
              <p:cNvSpPr txBox="1"/>
              <p:nvPr/>
            </p:nvSpPr>
            <p:spPr>
              <a:xfrm>
                <a:off x="548366" y="1902605"/>
                <a:ext cx="10517184" cy="5043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1- </a:t>
                </a:r>
                <a:r>
                  <a:rPr lang="fr-FR" b="1" u="sng" dirty="0"/>
                  <a:t>Calcul de la concentration en masse de la solution 1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b="1" u="sng" dirty="0"/>
                  <a:t>2- Calcul du volume restant dans la gourde quand le sportif en a bu les trois-quarts</a:t>
                </a:r>
              </a:p>
              <a:p>
                <a:r>
                  <a:rPr lang="fr-FR" dirty="0"/>
                  <a:t>Comme le sportif a bu les trois-quarts de la boisson, il reste un quart.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𝑟𝑒𝑠𝑡𝑎𝑛𝑡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=0.188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b="1" u="sng" dirty="0"/>
                  <a:t>3- Calcul du volume de la solution S</a:t>
                </a:r>
                <a:r>
                  <a:rPr lang="fr-FR" b="1" u="sng" baseline="-25000" dirty="0"/>
                  <a:t>2 </a:t>
                </a:r>
                <a:r>
                  <a:rPr lang="fr-FR" b="1" u="sng" dirty="0"/>
                  <a:t>:</a:t>
                </a:r>
              </a:p>
              <a:p>
                <a:r>
                  <a:rPr lang="fr-FR" dirty="0"/>
                  <a:t>Comme la gourde est remplie, le volume de la solution S</a:t>
                </a:r>
                <a:r>
                  <a:rPr lang="fr-FR" baseline="-25000" dirty="0"/>
                  <a:t>2</a:t>
                </a:r>
                <a:r>
                  <a:rPr lang="fr-FR" dirty="0"/>
                  <a:t> est de 0,75L</a:t>
                </a:r>
              </a:p>
              <a:p>
                <a:endParaRPr lang="fr-FR" dirty="0"/>
              </a:p>
              <a:p>
                <a:r>
                  <a:rPr lang="fr-FR" b="1" u="sng" dirty="0"/>
                  <a:t>4- Calcul de la concentration en masse de la solution S</a:t>
                </a:r>
                <a:r>
                  <a:rPr lang="fr-FR" b="1" u="sng" baseline="-25000" dirty="0"/>
                  <a:t>2</a:t>
                </a:r>
                <a:r>
                  <a:rPr lang="fr-FR" b="1" u="sng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𝑎𝑝𝑟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𝑠𝐷𝑖𝑙𝑢𝑡𝑖𝑜𝑛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𝑎𝑣𝑎𝑛𝑡𝐷𝑖𝑙𝑢𝑡𝑖𝑜𝑛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=0.188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𝑅𝑎𝑝𝑝𝑜𝑟𝑡𝐷𝑖𝑙𝑢𝑡𝑖𝑜𝑛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𝑎𝑝𝑟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𝑠𝐷𝑖𝑙𝑢𝑡𝑖𝑜𝑛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𝑎𝑣𝑎𝑛𝑡𝐷𝑖𝑙𝑢𝑡𝑖𝑜𝑛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0.188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𝑚𝑓𝑖𝑛𝑎𝑙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𝑚𝑖𝑛𝑖𝑡𝑖𝑎𝑙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=15.0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  <a:p>
                <a:endParaRPr lang="fr-FR" b="1" u="sng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B91CD6-7AC2-406D-9FC0-D69A0FEC8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66" y="1902605"/>
                <a:ext cx="10517184" cy="5043497"/>
              </a:xfrm>
              <a:prstGeom prst="rect">
                <a:avLst/>
              </a:prstGeom>
              <a:blipFill>
                <a:blip r:embed="rId3"/>
                <a:stretch>
                  <a:fillRect l="-522" t="-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9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34719-4F7A-47F8-9A93-3FAE717F25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565" y="-199314"/>
            <a:ext cx="5280660" cy="16484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B91CD6-7AC2-406D-9FC0-D69A0FEC81EF}"/>
                  </a:ext>
                </a:extLst>
              </p:cNvPr>
              <p:cNvSpPr txBox="1"/>
              <p:nvPr/>
            </p:nvSpPr>
            <p:spPr>
              <a:xfrm>
                <a:off x="548366" y="1902605"/>
                <a:ext cx="10517184" cy="5043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1- </a:t>
                </a:r>
                <a:r>
                  <a:rPr lang="fr-FR" b="1" u="sng" dirty="0"/>
                  <a:t>Calcul de la concentration en masse de la solution 1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b="1" u="sng" dirty="0"/>
                  <a:t>2- Calcul du volume restant dans la gourde quand le sportif en a bu les trois-quarts</a:t>
                </a:r>
              </a:p>
              <a:p>
                <a:r>
                  <a:rPr lang="fr-FR" dirty="0"/>
                  <a:t>Comme le sportif a bu les deux-tiers de la boisson, il reste un tiers.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𝑟𝑒𝑠𝑡𝑎𝑛𝑡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𝑎𝑣𝑎𝑛𝑡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=0.25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b="1" u="sng" dirty="0"/>
                  <a:t>3- Calcul du volume de la solution S</a:t>
                </a:r>
                <a:r>
                  <a:rPr lang="fr-FR" b="1" u="sng" baseline="-25000" dirty="0"/>
                  <a:t>2 </a:t>
                </a:r>
                <a:r>
                  <a:rPr lang="fr-FR" b="1" u="sng" dirty="0"/>
                  <a:t>:</a:t>
                </a:r>
              </a:p>
              <a:p>
                <a:r>
                  <a:rPr lang="fr-FR" dirty="0"/>
                  <a:t>Comme la gourde est remplie, le volume de la solution S</a:t>
                </a:r>
                <a:r>
                  <a:rPr lang="fr-FR" baseline="-25000" dirty="0"/>
                  <a:t>2</a:t>
                </a:r>
                <a:r>
                  <a:rPr lang="fr-FR" dirty="0"/>
                  <a:t> est de 0,75L</a:t>
                </a:r>
              </a:p>
              <a:p>
                <a:endParaRPr lang="fr-FR" dirty="0"/>
              </a:p>
              <a:p>
                <a:r>
                  <a:rPr lang="fr-FR" b="1" u="sng" dirty="0"/>
                  <a:t>4- Calcul de la concentration en masse de la solution S</a:t>
                </a:r>
                <a:r>
                  <a:rPr lang="fr-FR" b="1" u="sng" baseline="-25000" dirty="0"/>
                  <a:t>2</a:t>
                </a:r>
                <a:r>
                  <a:rPr lang="fr-FR" b="1" u="sng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𝑎𝑝𝑟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𝑠𝐷𝑖𝑙𝑢𝑡𝑖𝑜𝑛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=0,75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𝑎𝑣𝑎𝑛𝑡𝐷𝑖𝑙𝑢𝑡𝑖𝑜𝑛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=0.25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𝑅𝑎𝑝𝑝𝑜𝑟𝑡𝐷𝑖𝑙𝑢𝑡𝑖𝑜𝑛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𝑎𝑝𝑟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𝑠𝐷𝑖𝑙𝑢𝑡𝑖𝑜𝑛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𝑎𝑣𝑎𝑛𝑡𝐷𝑖𝑙𝑢𝑡𝑖𝑜𝑛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𝑚𝑓𝑖𝑛𝑎𝑙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𝑚𝑖𝑛𝑖𝑡𝑖𝑎𝑙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=20.0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  <a:p>
                <a:endParaRPr lang="fr-FR" b="1" u="sng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B91CD6-7AC2-406D-9FC0-D69A0FEC8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66" y="1902605"/>
                <a:ext cx="10517184" cy="5043497"/>
              </a:xfrm>
              <a:prstGeom prst="rect">
                <a:avLst/>
              </a:prstGeom>
              <a:blipFill>
                <a:blip r:embed="rId3"/>
                <a:stretch>
                  <a:fillRect l="-522" t="-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0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423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50</cp:revision>
  <dcterms:created xsi:type="dcterms:W3CDTF">2020-10-31T20:53:45Z</dcterms:created>
  <dcterms:modified xsi:type="dcterms:W3CDTF">2020-11-20T16:21:42Z</dcterms:modified>
</cp:coreProperties>
</file>