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EE4"/>
    <a:srgbClr val="E2D0EA"/>
    <a:srgbClr val="B4E277"/>
    <a:srgbClr val="9F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0" autoAdjust="0"/>
    <p:restoredTop sz="94660"/>
  </p:normalViewPr>
  <p:slideViewPr>
    <p:cSldViewPr snapToGrid="0">
      <p:cViewPr>
        <p:scale>
          <a:sx n="66" d="100"/>
          <a:sy n="66" d="100"/>
        </p:scale>
        <p:origin x="76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D54C-4E5D-4F08-9B09-C102A9458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7BDD0-6A33-4DC6-9E8A-CF7BBC4C3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7FDA-21D5-4896-8220-A91984E5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7481-8467-49D9-8C18-3A4BC49A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5FDCA-0A40-4C71-917B-3BC27072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40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FF57-73D1-4FB9-A2DF-345D0FAB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A020E-90A7-4208-B7E3-1963FB30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AEBD-E75A-49A2-80A0-0DB5AD24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0383-5EFF-4E50-AE1D-91B7D6D5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1A8C-461A-473E-AEEC-357661C2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FD911-019F-45EA-A843-5C7A7AF3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2AB0A-88CF-4133-95C9-B5D178A2A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73A4-11E5-4FB4-BE9E-AE79ED7D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EDE82-6FBF-4031-8747-1D7C5C37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A19AD-1501-47A7-854A-305DFDF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D04A-B587-477D-9224-6F90CEC5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DA79-3199-4709-ADD9-3FED5D8A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9EC4-7898-4EF2-8E6A-6B531F88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7593-C6E8-42F6-A0F6-5704049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A9C1-CBB9-43B6-9BFD-54C61AF6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75D6-9C3E-4868-BBE3-C12B57AB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B108-8B94-458B-B637-50D7217A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6D57-3BD4-401E-AFD4-3D4287CB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11AC-8A2A-450D-BD77-79A133C7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5A752-46E8-4902-A80F-B62BB0CA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D8EC-C91A-4DA0-860A-2DFF2CE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4411-87E7-43DA-826F-587B4E72C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3DDD-67B1-4A0B-BA23-E6FF87F93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59CA-AE95-4AF0-8D7D-CFFCA38E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D04D5-5380-4EAD-81A3-270753AE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F5C8-0895-40C1-991B-6182FB1E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92E-451B-47C4-8B1F-47E70B92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57C36-E5E3-4898-9BB4-7FF66C72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3BC6A-A247-4EF2-AB35-1325BCC35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85250-F6B8-41D3-A520-BFFFFD714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6CAED-EC8F-4038-B89E-941A1EBE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39D3D-2982-47A5-A1FC-21857951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9580-4BD0-497F-B4F2-42467A4A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290C1-3746-462F-9407-F5B4F6EB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8B2A-E95D-4BA5-905F-095F822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579D2-526C-4DD4-9862-0FDC9EE7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83994-F526-49F0-B844-D2A9B7A8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DE754-B04A-4C44-BEB7-4DA2CBE2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65B2-067D-4B7B-82B8-4E6AF3C6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0B10E-1A90-4D81-A1B5-E1415DAA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A7C5E-5694-409C-AE17-407748D7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C695-24CA-40A0-A725-2FCA3248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4E5C-C131-4D23-AE8E-C9200CB5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FF998-5AD6-4F39-8578-8F1EE56F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EAB8B-7CFD-4ACA-AC83-B33C4EEF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8797-0C8B-4381-9F73-3098554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1071-AF8C-4FD3-B224-84A4B604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1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A858-B555-4EE9-BD17-0E851738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54B1F-15F8-41E6-9BA1-481CADCE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3BC0F-2ACD-4DBA-9A43-DF3A803D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9EA9-83A7-4235-B003-813FFBDD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FFEC-8AAE-4A5F-BA95-DCB9FE47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A5F0E-BB11-4E59-BAEA-9414DBC5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684DC-02B5-40A3-809B-C221A53A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E448-C54A-43D8-AB80-F0E03626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8E02-CA91-4B9B-A6BB-CE182A3D7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D1F2-7D46-4DC2-982B-5C07C00D381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3587-D154-4ED5-B4B2-C3E28317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189D-2BA7-4622-B036-9C402A56D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302E-69D6-40E3-9D9F-5C2C768086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DFE074-FECC-4C9D-A161-3E961D7E6C8C}"/>
              </a:ext>
            </a:extLst>
          </p:cNvPr>
          <p:cNvGrpSpPr/>
          <p:nvPr/>
        </p:nvGrpSpPr>
        <p:grpSpPr>
          <a:xfrm>
            <a:off x="1990672" y="297950"/>
            <a:ext cx="4759450" cy="1467414"/>
            <a:chOff x="2000946" y="667820"/>
            <a:chExt cx="4759450" cy="14674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3C81A8-7A8C-4C2D-BABB-560B6DFF2E5A}"/>
                </a:ext>
              </a:extLst>
            </p:cNvPr>
            <p:cNvGrpSpPr/>
            <p:nvPr/>
          </p:nvGrpSpPr>
          <p:grpSpPr>
            <a:xfrm>
              <a:off x="2000946" y="773398"/>
              <a:ext cx="4471774" cy="1361836"/>
              <a:chOff x="1004353" y="1359025"/>
              <a:chExt cx="4471774" cy="136183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D457C1-0B31-459B-8E65-B68D2563E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353" y="1359025"/>
                <a:ext cx="4471774" cy="136183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83D367-59F9-4BF7-A1BA-F7AACC466A91}"/>
                  </a:ext>
                </a:extLst>
              </p:cNvPr>
              <p:cNvSpPr/>
              <p:nvPr/>
            </p:nvSpPr>
            <p:spPr>
              <a:xfrm>
                <a:off x="2558265" y="1952090"/>
                <a:ext cx="606175" cy="359595"/>
              </a:xfrm>
              <a:prstGeom prst="rect">
                <a:avLst/>
              </a:prstGeom>
              <a:solidFill>
                <a:srgbClr val="9FA5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8B65C2-E1CE-4B1B-93C3-5381F3FA53BD}"/>
                </a:ext>
              </a:extLst>
            </p:cNvPr>
            <p:cNvSpPr/>
            <p:nvPr/>
          </p:nvSpPr>
          <p:spPr>
            <a:xfrm>
              <a:off x="6096000" y="667820"/>
              <a:ext cx="664396" cy="462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F784EC-E1D5-4C27-86EF-919681CEADEA}"/>
              </a:ext>
            </a:extLst>
          </p:cNvPr>
          <p:cNvSpPr/>
          <p:nvPr/>
        </p:nvSpPr>
        <p:spPr>
          <a:xfrm>
            <a:off x="3429000" y="275166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E8A13B-39B4-49D3-9EC8-C1BA7154BFC1}"/>
              </a:ext>
            </a:extLst>
          </p:cNvPr>
          <p:cNvGrpSpPr/>
          <p:nvPr/>
        </p:nvGrpSpPr>
        <p:grpSpPr>
          <a:xfrm>
            <a:off x="1797729" y="1765364"/>
            <a:ext cx="4620195" cy="1787525"/>
            <a:chOff x="1984375" y="2012950"/>
            <a:chExt cx="4620195" cy="17875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EBBE35-1B92-4ED4-8B7B-E81A73FFFEC7}"/>
                </a:ext>
              </a:extLst>
            </p:cNvPr>
            <p:cNvGrpSpPr/>
            <p:nvPr/>
          </p:nvGrpSpPr>
          <p:grpSpPr>
            <a:xfrm>
              <a:off x="2222139" y="2109636"/>
              <a:ext cx="4382431" cy="1603191"/>
              <a:chOff x="2222139" y="2109636"/>
              <a:chExt cx="4382431" cy="160319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5EDF679-A515-4538-9E2A-0C882680CEE8}"/>
                  </a:ext>
                </a:extLst>
              </p:cNvPr>
              <p:cNvGrpSpPr/>
              <p:nvPr/>
            </p:nvGrpSpPr>
            <p:grpSpPr>
              <a:xfrm>
                <a:off x="2222139" y="2109636"/>
                <a:ext cx="4382431" cy="1603191"/>
                <a:chOff x="2941330" y="2222652"/>
                <a:chExt cx="4382431" cy="1603191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75764C0-75B5-4092-B718-80ABC55F39B2}"/>
                    </a:ext>
                  </a:extLst>
                </p:cNvPr>
                <p:cNvGrpSpPr/>
                <p:nvPr/>
              </p:nvGrpSpPr>
              <p:grpSpPr>
                <a:xfrm>
                  <a:off x="4037743" y="2358429"/>
                  <a:ext cx="3286018" cy="1467414"/>
                  <a:chOff x="3474378" y="667820"/>
                  <a:chExt cx="3286018" cy="1467414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1A1B71B-8C50-4185-B2A8-F5F3993F9F61}"/>
                      </a:ext>
                    </a:extLst>
                  </p:cNvPr>
                  <p:cNvGrpSpPr/>
                  <p:nvPr/>
                </p:nvGrpSpPr>
                <p:grpSpPr>
                  <a:xfrm>
                    <a:off x="3474378" y="773398"/>
                    <a:ext cx="2998341" cy="1361836"/>
                    <a:chOff x="2477785" y="1359025"/>
                    <a:chExt cx="2998341" cy="1361836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534EBE6B-21D3-4028-9BB1-66A9B17A10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2950"/>
                    <a:stretch/>
                  </p:blipFill>
                  <p:spPr>
                    <a:xfrm>
                      <a:off x="2477785" y="1359025"/>
                      <a:ext cx="2998341" cy="136183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EA9B59E9-CD35-4368-86CA-B4F8B0B61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8265" y="1952090"/>
                      <a:ext cx="606175" cy="359595"/>
                    </a:xfrm>
                    <a:prstGeom prst="rect">
                      <a:avLst/>
                    </a:prstGeom>
                    <a:solidFill>
                      <a:srgbClr val="9FA57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60456E0-A020-4D76-972A-B4D34F33139A}"/>
                      </a:ext>
                    </a:extLst>
                  </p:cNvPr>
                  <p:cNvSpPr/>
                  <p:nvPr/>
                </p:nvSpPr>
                <p:spPr>
                  <a:xfrm>
                    <a:off x="6096000" y="667820"/>
                    <a:ext cx="664396" cy="4623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C4F58BC-AFA2-4D0A-B5DA-5D2B45C1A6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41330" y="2222652"/>
                  <a:ext cx="1209429" cy="1504307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FA6284F-8ABF-45AC-A2CD-9531B82FBCFC}"/>
                  </a:ext>
                </a:extLst>
              </p:cNvPr>
              <p:cNvSpPr/>
              <p:nvPr/>
            </p:nvSpPr>
            <p:spPr>
              <a:xfrm>
                <a:off x="3365500" y="2908300"/>
                <a:ext cx="88900" cy="364067"/>
              </a:xfrm>
              <a:prstGeom prst="rect">
                <a:avLst/>
              </a:prstGeom>
              <a:solidFill>
                <a:srgbClr val="9FA5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0C00DC-4C5F-4DC2-A47E-22B48CCCC514}"/>
                  </a:ext>
                </a:extLst>
              </p:cNvPr>
              <p:cNvSpPr/>
              <p:nvPr/>
            </p:nvSpPr>
            <p:spPr>
              <a:xfrm>
                <a:off x="3191933" y="2908300"/>
                <a:ext cx="436033" cy="148167"/>
              </a:xfrm>
              <a:prstGeom prst="rect">
                <a:avLst/>
              </a:prstGeom>
              <a:solidFill>
                <a:srgbClr val="9FA5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F98AB12-76E9-4DDA-9DA4-824048036C18}"/>
                </a:ext>
              </a:extLst>
            </p:cNvPr>
            <p:cNvSpPr/>
            <p:nvPr/>
          </p:nvSpPr>
          <p:spPr>
            <a:xfrm>
              <a:off x="1984375" y="2012950"/>
              <a:ext cx="1562100" cy="1787525"/>
            </a:xfrm>
            <a:custGeom>
              <a:avLst/>
              <a:gdLst>
                <a:gd name="connsiteX0" fmla="*/ 1438275 w 1562100"/>
                <a:gd name="connsiteY0" fmla="*/ 714375 h 1787525"/>
                <a:gd name="connsiteX1" fmla="*/ 1381125 w 1562100"/>
                <a:gd name="connsiteY1" fmla="*/ 749300 h 1787525"/>
                <a:gd name="connsiteX2" fmla="*/ 1327150 w 1562100"/>
                <a:gd name="connsiteY2" fmla="*/ 771525 h 1787525"/>
                <a:gd name="connsiteX3" fmla="*/ 1231900 w 1562100"/>
                <a:gd name="connsiteY3" fmla="*/ 758825 h 1787525"/>
                <a:gd name="connsiteX4" fmla="*/ 1146175 w 1562100"/>
                <a:gd name="connsiteY4" fmla="*/ 742950 h 1787525"/>
                <a:gd name="connsiteX5" fmla="*/ 1079500 w 1562100"/>
                <a:gd name="connsiteY5" fmla="*/ 727075 h 1787525"/>
                <a:gd name="connsiteX6" fmla="*/ 993775 w 1562100"/>
                <a:gd name="connsiteY6" fmla="*/ 660400 h 1787525"/>
                <a:gd name="connsiteX7" fmla="*/ 908050 w 1562100"/>
                <a:gd name="connsiteY7" fmla="*/ 606425 h 1787525"/>
                <a:gd name="connsiteX8" fmla="*/ 879475 w 1562100"/>
                <a:gd name="connsiteY8" fmla="*/ 590550 h 1787525"/>
                <a:gd name="connsiteX9" fmla="*/ 828675 w 1562100"/>
                <a:gd name="connsiteY9" fmla="*/ 558800 h 1787525"/>
                <a:gd name="connsiteX10" fmla="*/ 755650 w 1562100"/>
                <a:gd name="connsiteY10" fmla="*/ 495300 h 1787525"/>
                <a:gd name="connsiteX11" fmla="*/ 673100 w 1562100"/>
                <a:gd name="connsiteY11" fmla="*/ 406400 h 1787525"/>
                <a:gd name="connsiteX12" fmla="*/ 663575 w 1562100"/>
                <a:gd name="connsiteY12" fmla="*/ 381000 h 1787525"/>
                <a:gd name="connsiteX13" fmla="*/ 587375 w 1562100"/>
                <a:gd name="connsiteY13" fmla="*/ 292100 h 1787525"/>
                <a:gd name="connsiteX14" fmla="*/ 565150 w 1562100"/>
                <a:gd name="connsiteY14" fmla="*/ 266700 h 1787525"/>
                <a:gd name="connsiteX15" fmla="*/ 520700 w 1562100"/>
                <a:gd name="connsiteY15" fmla="*/ 187325 h 1787525"/>
                <a:gd name="connsiteX16" fmla="*/ 454025 w 1562100"/>
                <a:gd name="connsiteY16" fmla="*/ 200025 h 1787525"/>
                <a:gd name="connsiteX17" fmla="*/ 387350 w 1562100"/>
                <a:gd name="connsiteY17" fmla="*/ 279400 h 1787525"/>
                <a:gd name="connsiteX18" fmla="*/ 447675 w 1562100"/>
                <a:gd name="connsiteY18" fmla="*/ 393700 h 1787525"/>
                <a:gd name="connsiteX19" fmla="*/ 530225 w 1562100"/>
                <a:gd name="connsiteY19" fmla="*/ 546100 h 1787525"/>
                <a:gd name="connsiteX20" fmla="*/ 523875 w 1562100"/>
                <a:gd name="connsiteY20" fmla="*/ 574675 h 1787525"/>
                <a:gd name="connsiteX21" fmla="*/ 511175 w 1562100"/>
                <a:gd name="connsiteY21" fmla="*/ 593725 h 1787525"/>
                <a:gd name="connsiteX22" fmla="*/ 485775 w 1562100"/>
                <a:gd name="connsiteY22" fmla="*/ 615950 h 1787525"/>
                <a:gd name="connsiteX23" fmla="*/ 565150 w 1562100"/>
                <a:gd name="connsiteY23" fmla="*/ 622300 h 1787525"/>
                <a:gd name="connsiteX24" fmla="*/ 581025 w 1562100"/>
                <a:gd name="connsiteY24" fmla="*/ 644525 h 1787525"/>
                <a:gd name="connsiteX25" fmla="*/ 533400 w 1562100"/>
                <a:gd name="connsiteY25" fmla="*/ 698500 h 1787525"/>
                <a:gd name="connsiteX26" fmla="*/ 606425 w 1562100"/>
                <a:gd name="connsiteY26" fmla="*/ 720725 h 1787525"/>
                <a:gd name="connsiteX27" fmla="*/ 577850 w 1562100"/>
                <a:gd name="connsiteY27" fmla="*/ 784225 h 1787525"/>
                <a:gd name="connsiteX28" fmla="*/ 603250 w 1562100"/>
                <a:gd name="connsiteY28" fmla="*/ 825500 h 1787525"/>
                <a:gd name="connsiteX29" fmla="*/ 647700 w 1562100"/>
                <a:gd name="connsiteY29" fmla="*/ 812800 h 1787525"/>
                <a:gd name="connsiteX30" fmla="*/ 676275 w 1562100"/>
                <a:gd name="connsiteY30" fmla="*/ 892175 h 1787525"/>
                <a:gd name="connsiteX31" fmla="*/ 288925 w 1562100"/>
                <a:gd name="connsiteY31" fmla="*/ 1450975 h 1787525"/>
                <a:gd name="connsiteX32" fmla="*/ 339725 w 1562100"/>
                <a:gd name="connsiteY32" fmla="*/ 1498600 h 1787525"/>
                <a:gd name="connsiteX33" fmla="*/ 396875 w 1562100"/>
                <a:gd name="connsiteY33" fmla="*/ 1498600 h 1787525"/>
                <a:gd name="connsiteX34" fmla="*/ 587375 w 1562100"/>
                <a:gd name="connsiteY34" fmla="*/ 1235075 h 1787525"/>
                <a:gd name="connsiteX35" fmla="*/ 698500 w 1562100"/>
                <a:gd name="connsiteY35" fmla="*/ 1358900 h 1787525"/>
                <a:gd name="connsiteX36" fmla="*/ 923925 w 1562100"/>
                <a:gd name="connsiteY36" fmla="*/ 1304925 h 1787525"/>
                <a:gd name="connsiteX37" fmla="*/ 733425 w 1562100"/>
                <a:gd name="connsiteY37" fmla="*/ 1435100 h 1787525"/>
                <a:gd name="connsiteX38" fmla="*/ 812800 w 1562100"/>
                <a:gd name="connsiteY38" fmla="*/ 1549400 h 1787525"/>
                <a:gd name="connsiteX39" fmla="*/ 841375 w 1562100"/>
                <a:gd name="connsiteY39" fmla="*/ 1558925 h 1787525"/>
                <a:gd name="connsiteX40" fmla="*/ 854075 w 1562100"/>
                <a:gd name="connsiteY40" fmla="*/ 1558925 h 1787525"/>
                <a:gd name="connsiteX41" fmla="*/ 1003300 w 1562100"/>
                <a:gd name="connsiteY41" fmla="*/ 1524000 h 1787525"/>
                <a:gd name="connsiteX42" fmla="*/ 1419225 w 1562100"/>
                <a:gd name="connsiteY42" fmla="*/ 1527175 h 1787525"/>
                <a:gd name="connsiteX43" fmla="*/ 1501775 w 1562100"/>
                <a:gd name="connsiteY43" fmla="*/ 1539875 h 1787525"/>
                <a:gd name="connsiteX44" fmla="*/ 1543050 w 1562100"/>
                <a:gd name="connsiteY44" fmla="*/ 1787525 h 1787525"/>
                <a:gd name="connsiteX45" fmla="*/ 3175 w 1562100"/>
                <a:gd name="connsiteY45" fmla="*/ 1695450 h 1787525"/>
                <a:gd name="connsiteX46" fmla="*/ 0 w 1562100"/>
                <a:gd name="connsiteY46" fmla="*/ 0 h 1787525"/>
                <a:gd name="connsiteX47" fmla="*/ 1562100 w 1562100"/>
                <a:gd name="connsiteY47" fmla="*/ 69850 h 1787525"/>
                <a:gd name="connsiteX48" fmla="*/ 1438275 w 1562100"/>
                <a:gd name="connsiteY48" fmla="*/ 714375 h 178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62100" h="1787525">
                  <a:moveTo>
                    <a:pt x="1438275" y="714375"/>
                  </a:moveTo>
                  <a:lnTo>
                    <a:pt x="1381125" y="749300"/>
                  </a:lnTo>
                  <a:lnTo>
                    <a:pt x="1327150" y="771525"/>
                  </a:lnTo>
                  <a:lnTo>
                    <a:pt x="1231900" y="758825"/>
                  </a:lnTo>
                  <a:lnTo>
                    <a:pt x="1146175" y="742950"/>
                  </a:lnTo>
                  <a:lnTo>
                    <a:pt x="1079500" y="727075"/>
                  </a:lnTo>
                  <a:lnTo>
                    <a:pt x="993775" y="660400"/>
                  </a:lnTo>
                  <a:lnTo>
                    <a:pt x="908050" y="606425"/>
                  </a:lnTo>
                  <a:lnTo>
                    <a:pt x="879475" y="590550"/>
                  </a:lnTo>
                  <a:lnTo>
                    <a:pt x="828675" y="558800"/>
                  </a:lnTo>
                  <a:lnTo>
                    <a:pt x="755650" y="495300"/>
                  </a:lnTo>
                  <a:lnTo>
                    <a:pt x="673100" y="406400"/>
                  </a:lnTo>
                  <a:lnTo>
                    <a:pt x="663575" y="381000"/>
                  </a:lnTo>
                  <a:lnTo>
                    <a:pt x="587375" y="292100"/>
                  </a:lnTo>
                  <a:cubicBezTo>
                    <a:pt x="567351" y="268739"/>
                    <a:pt x="575224" y="276774"/>
                    <a:pt x="565150" y="266700"/>
                  </a:cubicBezTo>
                  <a:lnTo>
                    <a:pt x="520700" y="187325"/>
                  </a:lnTo>
                  <a:lnTo>
                    <a:pt x="454025" y="200025"/>
                  </a:lnTo>
                  <a:lnTo>
                    <a:pt x="387350" y="279400"/>
                  </a:lnTo>
                  <a:lnTo>
                    <a:pt x="447675" y="393700"/>
                  </a:lnTo>
                  <a:lnTo>
                    <a:pt x="530225" y="546100"/>
                  </a:lnTo>
                  <a:cubicBezTo>
                    <a:pt x="528108" y="555625"/>
                    <a:pt x="527499" y="565616"/>
                    <a:pt x="523875" y="574675"/>
                  </a:cubicBezTo>
                  <a:cubicBezTo>
                    <a:pt x="521041" y="581761"/>
                    <a:pt x="511175" y="593725"/>
                    <a:pt x="511175" y="593725"/>
                  </a:cubicBezTo>
                  <a:lnTo>
                    <a:pt x="485775" y="615950"/>
                  </a:lnTo>
                  <a:lnTo>
                    <a:pt x="565150" y="622300"/>
                  </a:lnTo>
                  <a:lnTo>
                    <a:pt x="581025" y="644525"/>
                  </a:lnTo>
                  <a:lnTo>
                    <a:pt x="533400" y="698500"/>
                  </a:lnTo>
                  <a:lnTo>
                    <a:pt x="606425" y="720725"/>
                  </a:lnTo>
                  <a:lnTo>
                    <a:pt x="577850" y="784225"/>
                  </a:lnTo>
                  <a:lnTo>
                    <a:pt x="603250" y="825500"/>
                  </a:lnTo>
                  <a:lnTo>
                    <a:pt x="647700" y="812800"/>
                  </a:lnTo>
                  <a:lnTo>
                    <a:pt x="676275" y="892175"/>
                  </a:lnTo>
                  <a:lnTo>
                    <a:pt x="288925" y="1450975"/>
                  </a:lnTo>
                  <a:lnTo>
                    <a:pt x="339725" y="1498600"/>
                  </a:lnTo>
                  <a:lnTo>
                    <a:pt x="396875" y="1498600"/>
                  </a:lnTo>
                  <a:lnTo>
                    <a:pt x="587375" y="1235075"/>
                  </a:lnTo>
                  <a:lnTo>
                    <a:pt x="698500" y="1358900"/>
                  </a:lnTo>
                  <a:lnTo>
                    <a:pt x="923925" y="1304925"/>
                  </a:lnTo>
                  <a:lnTo>
                    <a:pt x="733425" y="1435100"/>
                  </a:lnTo>
                  <a:lnTo>
                    <a:pt x="812800" y="1549400"/>
                  </a:lnTo>
                  <a:cubicBezTo>
                    <a:pt x="839191" y="1559297"/>
                    <a:pt x="829158" y="1558925"/>
                    <a:pt x="841375" y="1558925"/>
                  </a:cubicBezTo>
                  <a:lnTo>
                    <a:pt x="854075" y="1558925"/>
                  </a:lnTo>
                  <a:lnTo>
                    <a:pt x="1003300" y="1524000"/>
                  </a:lnTo>
                  <a:lnTo>
                    <a:pt x="1419225" y="1527175"/>
                  </a:lnTo>
                  <a:lnTo>
                    <a:pt x="1501775" y="1539875"/>
                  </a:lnTo>
                  <a:lnTo>
                    <a:pt x="1543050" y="1787525"/>
                  </a:lnTo>
                  <a:lnTo>
                    <a:pt x="3175" y="1695450"/>
                  </a:lnTo>
                  <a:cubicBezTo>
                    <a:pt x="2117" y="1130300"/>
                    <a:pt x="1058" y="565150"/>
                    <a:pt x="0" y="0"/>
                  </a:cubicBezTo>
                  <a:lnTo>
                    <a:pt x="1562100" y="69850"/>
                  </a:lnTo>
                  <a:lnTo>
                    <a:pt x="1438275" y="71437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8103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BBA236-5116-44D8-8037-2061B259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5610" flipH="1">
            <a:off x="966412" y="467828"/>
            <a:ext cx="2611458" cy="1483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BDF62-006C-4631-9450-DF7A0D89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60391" y="1776031"/>
            <a:ext cx="550095" cy="5164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0633FA-9D9C-45F4-A3A2-61CC33A9D295}"/>
              </a:ext>
            </a:extLst>
          </p:cNvPr>
          <p:cNvCxnSpPr>
            <a:cxnSpLocks/>
          </p:cNvCxnSpPr>
          <p:nvPr/>
        </p:nvCxnSpPr>
        <p:spPr>
          <a:xfrm>
            <a:off x="1938865" y="1777999"/>
            <a:ext cx="0" cy="248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8F686-EAC1-47D8-A87B-420F04F0A268}"/>
              </a:ext>
            </a:extLst>
          </p:cNvPr>
          <p:cNvCxnSpPr>
            <a:cxnSpLocks/>
          </p:cNvCxnSpPr>
          <p:nvPr/>
        </p:nvCxnSpPr>
        <p:spPr>
          <a:xfrm flipH="1">
            <a:off x="1938865" y="2019025"/>
            <a:ext cx="9390" cy="3041225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9E304-3795-4821-8C6F-7A5A7F93506E}"/>
              </a:ext>
            </a:extLst>
          </p:cNvPr>
          <p:cNvSpPr/>
          <p:nvPr/>
        </p:nvSpPr>
        <p:spPr>
          <a:xfrm>
            <a:off x="5767320" y="1"/>
            <a:ext cx="328679" cy="2306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1A2F6-BA79-4C10-8A66-43FC69046739}"/>
              </a:ext>
            </a:extLst>
          </p:cNvPr>
          <p:cNvSpPr/>
          <p:nvPr/>
        </p:nvSpPr>
        <p:spPr>
          <a:xfrm>
            <a:off x="0" y="4366382"/>
            <a:ext cx="12191999" cy="1413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669E76-DF5C-43BF-B203-C4E1C3371BB6}"/>
              </a:ext>
            </a:extLst>
          </p:cNvPr>
          <p:cNvGrpSpPr/>
          <p:nvPr/>
        </p:nvGrpSpPr>
        <p:grpSpPr>
          <a:xfrm>
            <a:off x="1827711" y="1919855"/>
            <a:ext cx="213183" cy="205864"/>
            <a:chOff x="1524000" y="2026177"/>
            <a:chExt cx="213183" cy="2058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5EA465-0AC9-4391-8D2C-5C0C046AD93A}"/>
                </a:ext>
              </a:extLst>
            </p:cNvPr>
            <p:cNvCxnSpPr/>
            <p:nvPr/>
          </p:nvCxnSpPr>
          <p:spPr>
            <a:xfrm>
              <a:off x="1524000" y="2026177"/>
              <a:ext cx="213183" cy="198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1BB8B7-4398-4A42-98D4-FDDFAC8E8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1021" y="2026177"/>
              <a:ext cx="184243" cy="205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95BF0F-92FF-4952-834F-B3F5FBC6BD65}"/>
              </a:ext>
            </a:extLst>
          </p:cNvPr>
          <p:cNvGrpSpPr/>
          <p:nvPr/>
        </p:nvGrpSpPr>
        <p:grpSpPr>
          <a:xfrm>
            <a:off x="5228777" y="4727689"/>
            <a:ext cx="713874" cy="460375"/>
            <a:chOff x="7093819" y="5175754"/>
            <a:chExt cx="762000" cy="46037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5C6B78-0DB0-4D35-AA0E-4645D5B126C4}"/>
                </a:ext>
              </a:extLst>
            </p:cNvPr>
            <p:cNvSpPr/>
            <p:nvPr/>
          </p:nvSpPr>
          <p:spPr>
            <a:xfrm>
              <a:off x="7093819" y="5175754"/>
              <a:ext cx="762000" cy="460375"/>
            </a:xfrm>
            <a:custGeom>
              <a:avLst/>
              <a:gdLst>
                <a:gd name="connsiteX0" fmla="*/ 190500 w 762000"/>
                <a:gd name="connsiteY0" fmla="*/ 42863 h 460375"/>
                <a:gd name="connsiteX1" fmla="*/ 112713 w 762000"/>
                <a:gd name="connsiteY1" fmla="*/ 65088 h 460375"/>
                <a:gd name="connsiteX2" fmla="*/ 41275 w 762000"/>
                <a:gd name="connsiteY2" fmla="*/ 117475 h 460375"/>
                <a:gd name="connsiteX3" fmla="*/ 0 w 762000"/>
                <a:gd name="connsiteY3" fmla="*/ 163513 h 460375"/>
                <a:gd name="connsiteX4" fmla="*/ 23813 w 762000"/>
                <a:gd name="connsiteY4" fmla="*/ 220663 h 460375"/>
                <a:gd name="connsiteX5" fmla="*/ 112713 w 762000"/>
                <a:gd name="connsiteY5" fmla="*/ 301625 h 460375"/>
                <a:gd name="connsiteX6" fmla="*/ 196850 w 762000"/>
                <a:gd name="connsiteY6" fmla="*/ 325438 h 460375"/>
                <a:gd name="connsiteX7" fmla="*/ 209550 w 762000"/>
                <a:gd name="connsiteY7" fmla="*/ 365125 h 460375"/>
                <a:gd name="connsiteX8" fmla="*/ 255588 w 762000"/>
                <a:gd name="connsiteY8" fmla="*/ 433388 h 460375"/>
                <a:gd name="connsiteX9" fmla="*/ 304800 w 762000"/>
                <a:gd name="connsiteY9" fmla="*/ 460375 h 460375"/>
                <a:gd name="connsiteX10" fmla="*/ 325438 w 762000"/>
                <a:gd name="connsiteY10" fmla="*/ 455613 h 460375"/>
                <a:gd name="connsiteX11" fmla="*/ 312738 w 762000"/>
                <a:gd name="connsiteY11" fmla="*/ 419100 h 460375"/>
                <a:gd name="connsiteX12" fmla="*/ 295275 w 762000"/>
                <a:gd name="connsiteY12" fmla="*/ 377825 h 460375"/>
                <a:gd name="connsiteX13" fmla="*/ 295275 w 762000"/>
                <a:gd name="connsiteY13" fmla="*/ 333375 h 460375"/>
                <a:gd name="connsiteX14" fmla="*/ 361950 w 762000"/>
                <a:gd name="connsiteY14" fmla="*/ 322263 h 460375"/>
                <a:gd name="connsiteX15" fmla="*/ 393700 w 762000"/>
                <a:gd name="connsiteY15" fmla="*/ 312738 h 460375"/>
                <a:gd name="connsiteX16" fmla="*/ 434975 w 762000"/>
                <a:gd name="connsiteY16" fmla="*/ 366713 h 460375"/>
                <a:gd name="connsiteX17" fmla="*/ 450850 w 762000"/>
                <a:gd name="connsiteY17" fmla="*/ 373063 h 460375"/>
                <a:gd name="connsiteX18" fmla="*/ 511175 w 762000"/>
                <a:gd name="connsiteY18" fmla="*/ 387350 h 460375"/>
                <a:gd name="connsiteX19" fmla="*/ 536575 w 762000"/>
                <a:gd name="connsiteY19" fmla="*/ 387350 h 460375"/>
                <a:gd name="connsiteX20" fmla="*/ 542925 w 762000"/>
                <a:gd name="connsiteY20" fmla="*/ 363538 h 460375"/>
                <a:gd name="connsiteX21" fmla="*/ 536575 w 762000"/>
                <a:gd name="connsiteY21" fmla="*/ 341313 h 460375"/>
                <a:gd name="connsiteX22" fmla="*/ 484188 w 762000"/>
                <a:gd name="connsiteY22" fmla="*/ 307975 h 460375"/>
                <a:gd name="connsiteX23" fmla="*/ 477838 w 762000"/>
                <a:gd name="connsiteY23" fmla="*/ 274638 h 460375"/>
                <a:gd name="connsiteX24" fmla="*/ 514350 w 762000"/>
                <a:gd name="connsiteY24" fmla="*/ 247650 h 460375"/>
                <a:gd name="connsiteX25" fmla="*/ 560388 w 762000"/>
                <a:gd name="connsiteY25" fmla="*/ 214313 h 460375"/>
                <a:gd name="connsiteX26" fmla="*/ 609600 w 762000"/>
                <a:gd name="connsiteY26" fmla="*/ 250825 h 460375"/>
                <a:gd name="connsiteX27" fmla="*/ 628650 w 762000"/>
                <a:gd name="connsiteY27" fmla="*/ 255588 h 460375"/>
                <a:gd name="connsiteX28" fmla="*/ 684213 w 762000"/>
                <a:gd name="connsiteY28" fmla="*/ 296863 h 460375"/>
                <a:gd name="connsiteX29" fmla="*/ 727075 w 762000"/>
                <a:gd name="connsiteY29" fmla="*/ 290513 h 460375"/>
                <a:gd name="connsiteX30" fmla="*/ 747713 w 762000"/>
                <a:gd name="connsiteY30" fmla="*/ 257175 h 460375"/>
                <a:gd name="connsiteX31" fmla="*/ 725488 w 762000"/>
                <a:gd name="connsiteY31" fmla="*/ 214313 h 460375"/>
                <a:gd name="connsiteX32" fmla="*/ 715963 w 762000"/>
                <a:gd name="connsiteY32" fmla="*/ 161925 h 460375"/>
                <a:gd name="connsiteX33" fmla="*/ 746125 w 762000"/>
                <a:gd name="connsiteY33" fmla="*/ 138113 h 460375"/>
                <a:gd name="connsiteX34" fmla="*/ 762000 w 762000"/>
                <a:gd name="connsiteY34" fmla="*/ 115888 h 460375"/>
                <a:gd name="connsiteX35" fmla="*/ 744538 w 762000"/>
                <a:gd name="connsiteY35" fmla="*/ 80963 h 460375"/>
                <a:gd name="connsiteX36" fmla="*/ 674688 w 762000"/>
                <a:gd name="connsiteY36" fmla="*/ 68263 h 460375"/>
                <a:gd name="connsiteX37" fmla="*/ 623888 w 762000"/>
                <a:gd name="connsiteY37" fmla="*/ 96838 h 460375"/>
                <a:gd name="connsiteX38" fmla="*/ 577850 w 762000"/>
                <a:gd name="connsiteY38" fmla="*/ 138113 h 460375"/>
                <a:gd name="connsiteX39" fmla="*/ 569913 w 762000"/>
                <a:gd name="connsiteY39" fmla="*/ 146050 h 460375"/>
                <a:gd name="connsiteX40" fmla="*/ 539750 w 762000"/>
                <a:gd name="connsiteY40" fmla="*/ 149225 h 460375"/>
                <a:gd name="connsiteX41" fmla="*/ 488950 w 762000"/>
                <a:gd name="connsiteY41" fmla="*/ 131763 h 460375"/>
                <a:gd name="connsiteX42" fmla="*/ 449263 w 762000"/>
                <a:gd name="connsiteY42" fmla="*/ 106363 h 460375"/>
                <a:gd name="connsiteX43" fmla="*/ 508000 w 762000"/>
                <a:gd name="connsiteY43" fmla="*/ 101600 h 460375"/>
                <a:gd name="connsiteX44" fmla="*/ 520700 w 762000"/>
                <a:gd name="connsiteY44" fmla="*/ 92075 h 460375"/>
                <a:gd name="connsiteX45" fmla="*/ 512763 w 762000"/>
                <a:gd name="connsiteY45" fmla="*/ 63500 h 460375"/>
                <a:gd name="connsiteX46" fmla="*/ 541338 w 762000"/>
                <a:gd name="connsiteY46" fmla="*/ 28575 h 460375"/>
                <a:gd name="connsiteX47" fmla="*/ 555625 w 762000"/>
                <a:gd name="connsiteY47" fmla="*/ 19050 h 460375"/>
                <a:gd name="connsiteX48" fmla="*/ 542925 w 762000"/>
                <a:gd name="connsiteY48" fmla="*/ 3175 h 460375"/>
                <a:gd name="connsiteX49" fmla="*/ 514350 w 762000"/>
                <a:gd name="connsiteY49" fmla="*/ 0 h 460375"/>
                <a:gd name="connsiteX50" fmla="*/ 466725 w 762000"/>
                <a:gd name="connsiteY50" fmla="*/ 9525 h 460375"/>
                <a:gd name="connsiteX51" fmla="*/ 425450 w 762000"/>
                <a:gd name="connsiteY51" fmla="*/ 22225 h 460375"/>
                <a:gd name="connsiteX52" fmla="*/ 393700 w 762000"/>
                <a:gd name="connsiteY52" fmla="*/ 46038 h 460375"/>
                <a:gd name="connsiteX53" fmla="*/ 360363 w 762000"/>
                <a:gd name="connsiteY53" fmla="*/ 65088 h 460375"/>
                <a:gd name="connsiteX54" fmla="*/ 315913 w 762000"/>
                <a:gd name="connsiteY54" fmla="*/ 44450 h 460375"/>
                <a:gd name="connsiteX55" fmla="*/ 241300 w 762000"/>
                <a:gd name="connsiteY55" fmla="*/ 38100 h 460375"/>
                <a:gd name="connsiteX56" fmla="*/ 190500 w 762000"/>
                <a:gd name="connsiteY56" fmla="*/ 42863 h 46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2000" h="460375">
                  <a:moveTo>
                    <a:pt x="190500" y="42863"/>
                  </a:moveTo>
                  <a:lnTo>
                    <a:pt x="112713" y="65088"/>
                  </a:lnTo>
                  <a:lnTo>
                    <a:pt x="41275" y="117475"/>
                  </a:lnTo>
                  <a:lnTo>
                    <a:pt x="0" y="163513"/>
                  </a:lnTo>
                  <a:lnTo>
                    <a:pt x="23813" y="220663"/>
                  </a:lnTo>
                  <a:lnTo>
                    <a:pt x="112713" y="301625"/>
                  </a:lnTo>
                  <a:lnTo>
                    <a:pt x="196850" y="325438"/>
                  </a:lnTo>
                  <a:lnTo>
                    <a:pt x="209550" y="365125"/>
                  </a:lnTo>
                  <a:lnTo>
                    <a:pt x="255588" y="433388"/>
                  </a:lnTo>
                  <a:lnTo>
                    <a:pt x="304800" y="460375"/>
                  </a:lnTo>
                  <a:lnTo>
                    <a:pt x="325438" y="455613"/>
                  </a:lnTo>
                  <a:lnTo>
                    <a:pt x="312738" y="419100"/>
                  </a:lnTo>
                  <a:lnTo>
                    <a:pt x="295275" y="377825"/>
                  </a:lnTo>
                  <a:lnTo>
                    <a:pt x="295275" y="333375"/>
                  </a:lnTo>
                  <a:lnTo>
                    <a:pt x="361950" y="322263"/>
                  </a:lnTo>
                  <a:lnTo>
                    <a:pt x="393700" y="312738"/>
                  </a:lnTo>
                  <a:lnTo>
                    <a:pt x="434975" y="366713"/>
                  </a:lnTo>
                  <a:lnTo>
                    <a:pt x="450850" y="373063"/>
                  </a:lnTo>
                  <a:lnTo>
                    <a:pt x="511175" y="387350"/>
                  </a:lnTo>
                  <a:lnTo>
                    <a:pt x="536575" y="387350"/>
                  </a:lnTo>
                  <a:lnTo>
                    <a:pt x="542925" y="363538"/>
                  </a:lnTo>
                  <a:lnTo>
                    <a:pt x="536575" y="341313"/>
                  </a:lnTo>
                  <a:lnTo>
                    <a:pt x="484188" y="307975"/>
                  </a:lnTo>
                  <a:lnTo>
                    <a:pt x="477838" y="274638"/>
                  </a:lnTo>
                  <a:lnTo>
                    <a:pt x="514350" y="247650"/>
                  </a:lnTo>
                  <a:lnTo>
                    <a:pt x="560388" y="214313"/>
                  </a:lnTo>
                  <a:lnTo>
                    <a:pt x="609600" y="250825"/>
                  </a:lnTo>
                  <a:lnTo>
                    <a:pt x="628650" y="255588"/>
                  </a:lnTo>
                  <a:lnTo>
                    <a:pt x="684213" y="296863"/>
                  </a:lnTo>
                  <a:lnTo>
                    <a:pt x="727075" y="290513"/>
                  </a:lnTo>
                  <a:lnTo>
                    <a:pt x="747713" y="257175"/>
                  </a:lnTo>
                  <a:lnTo>
                    <a:pt x="725488" y="214313"/>
                  </a:lnTo>
                  <a:lnTo>
                    <a:pt x="715963" y="161925"/>
                  </a:lnTo>
                  <a:lnTo>
                    <a:pt x="746125" y="138113"/>
                  </a:lnTo>
                  <a:lnTo>
                    <a:pt x="762000" y="115888"/>
                  </a:lnTo>
                  <a:lnTo>
                    <a:pt x="744538" y="80963"/>
                  </a:lnTo>
                  <a:lnTo>
                    <a:pt x="674688" y="68263"/>
                  </a:lnTo>
                  <a:lnTo>
                    <a:pt x="623888" y="96838"/>
                  </a:lnTo>
                  <a:lnTo>
                    <a:pt x="577850" y="138113"/>
                  </a:lnTo>
                  <a:lnTo>
                    <a:pt x="569913" y="146050"/>
                  </a:lnTo>
                  <a:lnTo>
                    <a:pt x="539750" y="149225"/>
                  </a:lnTo>
                  <a:lnTo>
                    <a:pt x="488950" y="131763"/>
                  </a:lnTo>
                  <a:lnTo>
                    <a:pt x="449263" y="106363"/>
                  </a:lnTo>
                  <a:lnTo>
                    <a:pt x="508000" y="101600"/>
                  </a:lnTo>
                  <a:lnTo>
                    <a:pt x="520700" y="92075"/>
                  </a:lnTo>
                  <a:lnTo>
                    <a:pt x="512763" y="63500"/>
                  </a:lnTo>
                  <a:lnTo>
                    <a:pt x="541338" y="28575"/>
                  </a:lnTo>
                  <a:lnTo>
                    <a:pt x="555625" y="19050"/>
                  </a:lnTo>
                  <a:lnTo>
                    <a:pt x="542925" y="3175"/>
                  </a:lnTo>
                  <a:lnTo>
                    <a:pt x="514350" y="0"/>
                  </a:lnTo>
                  <a:lnTo>
                    <a:pt x="466725" y="9525"/>
                  </a:lnTo>
                  <a:lnTo>
                    <a:pt x="425450" y="22225"/>
                  </a:lnTo>
                  <a:lnTo>
                    <a:pt x="393700" y="46038"/>
                  </a:lnTo>
                  <a:lnTo>
                    <a:pt x="360363" y="65088"/>
                  </a:lnTo>
                  <a:lnTo>
                    <a:pt x="315913" y="44450"/>
                  </a:lnTo>
                  <a:lnTo>
                    <a:pt x="241300" y="38100"/>
                  </a:lnTo>
                  <a:lnTo>
                    <a:pt x="190500" y="4286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4E3283A-BAA2-44EE-8487-2D9EEAB04856}"/>
                </a:ext>
              </a:extLst>
            </p:cNvPr>
            <p:cNvSpPr/>
            <p:nvPr/>
          </p:nvSpPr>
          <p:spPr>
            <a:xfrm>
              <a:off x="7180263" y="5300663"/>
              <a:ext cx="73025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AC9547-9750-4F2E-80B7-61589444E4C6}"/>
                </a:ext>
              </a:extLst>
            </p:cNvPr>
            <p:cNvSpPr/>
            <p:nvPr/>
          </p:nvSpPr>
          <p:spPr>
            <a:xfrm flipV="1">
              <a:off x="7193915" y="531590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BD8200-D172-4124-83E2-B7C3AB9289C8}"/>
                </a:ext>
              </a:extLst>
            </p:cNvPr>
            <p:cNvSpPr/>
            <p:nvPr/>
          </p:nvSpPr>
          <p:spPr>
            <a:xfrm>
              <a:off x="7154862" y="5397500"/>
              <a:ext cx="65087" cy="28575"/>
            </a:xfrm>
            <a:custGeom>
              <a:avLst/>
              <a:gdLst>
                <a:gd name="connsiteX0" fmla="*/ 0 w 65087"/>
                <a:gd name="connsiteY0" fmla="*/ 28575 h 28575"/>
                <a:gd name="connsiteX1" fmla="*/ 53975 w 65087"/>
                <a:gd name="connsiteY1" fmla="*/ 11113 h 28575"/>
                <a:gd name="connsiteX2" fmla="*/ 65087 w 65087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087" h="28575">
                  <a:moveTo>
                    <a:pt x="0" y="28575"/>
                  </a:moveTo>
                  <a:cubicBezTo>
                    <a:pt x="21563" y="22225"/>
                    <a:pt x="43127" y="15875"/>
                    <a:pt x="53975" y="11113"/>
                  </a:cubicBezTo>
                  <a:cubicBezTo>
                    <a:pt x="64823" y="6351"/>
                    <a:pt x="64955" y="3175"/>
                    <a:pt x="6508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64FA1-BFE1-4B7F-9D1C-B15EA407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74973" y="2086269"/>
            <a:ext cx="1258031" cy="81419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3B238D-2C8E-42E7-870C-9741B8A526A9}"/>
              </a:ext>
            </a:extLst>
          </p:cNvPr>
          <p:cNvSpPr txBox="1"/>
          <p:nvPr/>
        </p:nvSpPr>
        <p:spPr>
          <a:xfrm>
            <a:off x="6916316" y="251022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Chasseur de l’empire intergalactique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E16CAD-FE12-4ADA-B629-7B7A186E5D8C}"/>
              </a:ext>
            </a:extLst>
          </p:cNvPr>
          <p:cNvSpPr txBox="1"/>
          <p:nvPr/>
        </p:nvSpPr>
        <p:spPr>
          <a:xfrm>
            <a:off x="9239467" y="809810"/>
            <a:ext cx="28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Vaisseau de Luke Skywalker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525CF8-CD76-46AA-91DA-90B591FE6EBA}"/>
              </a:ext>
            </a:extLst>
          </p:cNvPr>
          <p:cNvCxnSpPr>
            <a:cxnSpLocks/>
          </p:cNvCxnSpPr>
          <p:nvPr/>
        </p:nvCxnSpPr>
        <p:spPr>
          <a:xfrm flipH="1">
            <a:off x="7517219" y="515604"/>
            <a:ext cx="811773" cy="1124929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9029B2-88A5-4256-BC4E-592CA4D38AB7}"/>
              </a:ext>
            </a:extLst>
          </p:cNvPr>
          <p:cNvCxnSpPr>
            <a:cxnSpLocks/>
          </p:cNvCxnSpPr>
          <p:nvPr/>
        </p:nvCxnSpPr>
        <p:spPr>
          <a:xfrm flipH="1">
            <a:off x="8927417" y="1078068"/>
            <a:ext cx="1419851" cy="9561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2C5F5C1-0B04-4D71-BAFD-0D973905EC22}"/>
              </a:ext>
            </a:extLst>
          </p:cNvPr>
          <p:cNvSpPr txBox="1"/>
          <p:nvPr/>
        </p:nvSpPr>
        <p:spPr>
          <a:xfrm>
            <a:off x="1027959" y="4330032"/>
            <a:ext cx="10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glace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290717-B337-4FB8-90C8-63BB64F1D1DD}"/>
              </a:ext>
            </a:extLst>
          </p:cNvPr>
          <p:cNvSpPr txBox="1"/>
          <p:nvPr/>
        </p:nvSpPr>
        <p:spPr>
          <a:xfrm>
            <a:off x="1040053" y="4040693"/>
            <a:ext cx="7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air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C73199-45A2-4A05-A787-9FD97F738CBA}"/>
              </a:ext>
            </a:extLst>
          </p:cNvPr>
          <p:cNvCxnSpPr>
            <a:cxnSpLocks/>
          </p:cNvCxnSpPr>
          <p:nvPr/>
        </p:nvCxnSpPr>
        <p:spPr>
          <a:xfrm>
            <a:off x="1934302" y="2019025"/>
            <a:ext cx="3600000" cy="2347356"/>
          </a:xfrm>
          <a:prstGeom prst="line">
            <a:avLst/>
          </a:prstGeom>
          <a:ln w="15875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D1E918-E6DA-4ACA-ACFE-104E720D8621}"/>
              </a:ext>
            </a:extLst>
          </p:cNvPr>
          <p:cNvCxnSpPr>
            <a:cxnSpLocks/>
          </p:cNvCxnSpPr>
          <p:nvPr/>
        </p:nvCxnSpPr>
        <p:spPr>
          <a:xfrm flipV="1">
            <a:off x="5527717" y="2001840"/>
            <a:ext cx="3600000" cy="2340000"/>
          </a:xfrm>
          <a:prstGeom prst="line">
            <a:avLst/>
          </a:prstGeom>
          <a:ln w="3810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2B2BB3-965C-46A5-B9E1-DD6031C2B813}"/>
              </a:ext>
            </a:extLst>
          </p:cNvPr>
          <p:cNvSpPr txBox="1"/>
          <p:nvPr/>
        </p:nvSpPr>
        <p:spPr>
          <a:xfrm>
            <a:off x="2938094" y="10256"/>
            <a:ext cx="19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Millenium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95A4F75-5791-479C-AD3E-397D9CE6B492}"/>
              </a:ext>
            </a:extLst>
          </p:cNvPr>
          <p:cNvCxnSpPr>
            <a:cxnSpLocks/>
          </p:cNvCxnSpPr>
          <p:nvPr/>
        </p:nvCxnSpPr>
        <p:spPr>
          <a:xfrm flipH="1">
            <a:off x="3350416" y="292106"/>
            <a:ext cx="422736" cy="328248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408BB-791C-4A0A-8CE1-722E3F968A17}"/>
              </a:ext>
            </a:extLst>
          </p:cNvPr>
          <p:cNvSpPr txBox="1"/>
          <p:nvPr/>
        </p:nvSpPr>
        <p:spPr>
          <a:xfrm rot="16200000">
            <a:off x="4540163" y="887197"/>
            <a:ext cx="224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Mur indestructible</a:t>
            </a:r>
          </a:p>
        </p:txBody>
      </p:sp>
    </p:spTree>
    <p:extLst>
      <p:ext uri="{BB962C8B-B14F-4D97-AF65-F5344CB8AC3E}">
        <p14:creationId xmlns:p14="http://schemas.microsoft.com/office/powerpoint/2010/main" val="177710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BBA236-5116-44D8-8037-2061B259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5610" flipH="1">
            <a:off x="966412" y="467828"/>
            <a:ext cx="2611458" cy="1483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BDF62-006C-4631-9450-DF7A0D89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60391" y="1776031"/>
            <a:ext cx="550095" cy="5164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0633FA-9D9C-45F4-A3A2-61CC33A9D295}"/>
              </a:ext>
            </a:extLst>
          </p:cNvPr>
          <p:cNvCxnSpPr>
            <a:cxnSpLocks/>
          </p:cNvCxnSpPr>
          <p:nvPr/>
        </p:nvCxnSpPr>
        <p:spPr>
          <a:xfrm>
            <a:off x="1938865" y="1777999"/>
            <a:ext cx="0" cy="248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8F686-EAC1-47D8-A87B-420F04F0A268}"/>
              </a:ext>
            </a:extLst>
          </p:cNvPr>
          <p:cNvCxnSpPr>
            <a:cxnSpLocks/>
          </p:cNvCxnSpPr>
          <p:nvPr/>
        </p:nvCxnSpPr>
        <p:spPr>
          <a:xfrm flipH="1">
            <a:off x="1938865" y="2019025"/>
            <a:ext cx="9390" cy="3041225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9E304-3795-4821-8C6F-7A5A7F93506E}"/>
              </a:ext>
            </a:extLst>
          </p:cNvPr>
          <p:cNvSpPr/>
          <p:nvPr/>
        </p:nvSpPr>
        <p:spPr>
          <a:xfrm>
            <a:off x="5767320" y="1"/>
            <a:ext cx="328679" cy="2306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1A2F6-BA79-4C10-8A66-43FC69046739}"/>
              </a:ext>
            </a:extLst>
          </p:cNvPr>
          <p:cNvSpPr/>
          <p:nvPr/>
        </p:nvSpPr>
        <p:spPr>
          <a:xfrm>
            <a:off x="0" y="4366382"/>
            <a:ext cx="12191999" cy="1413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669E76-DF5C-43BF-B203-C4E1C3371BB6}"/>
              </a:ext>
            </a:extLst>
          </p:cNvPr>
          <p:cNvGrpSpPr/>
          <p:nvPr/>
        </p:nvGrpSpPr>
        <p:grpSpPr>
          <a:xfrm>
            <a:off x="1827711" y="1919855"/>
            <a:ext cx="213183" cy="205864"/>
            <a:chOff x="1524000" y="2026177"/>
            <a:chExt cx="213183" cy="2058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5EA465-0AC9-4391-8D2C-5C0C046AD93A}"/>
                </a:ext>
              </a:extLst>
            </p:cNvPr>
            <p:cNvCxnSpPr/>
            <p:nvPr/>
          </p:nvCxnSpPr>
          <p:spPr>
            <a:xfrm>
              <a:off x="1524000" y="2026177"/>
              <a:ext cx="213183" cy="198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1BB8B7-4398-4A42-98D4-FDDFAC8E8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1021" y="2026177"/>
              <a:ext cx="184243" cy="205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95BF0F-92FF-4952-834F-B3F5FBC6BD65}"/>
              </a:ext>
            </a:extLst>
          </p:cNvPr>
          <p:cNvGrpSpPr/>
          <p:nvPr/>
        </p:nvGrpSpPr>
        <p:grpSpPr>
          <a:xfrm>
            <a:off x="5228777" y="4727689"/>
            <a:ext cx="713874" cy="460375"/>
            <a:chOff x="7093819" y="5175754"/>
            <a:chExt cx="762000" cy="46037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5C6B78-0DB0-4D35-AA0E-4645D5B126C4}"/>
                </a:ext>
              </a:extLst>
            </p:cNvPr>
            <p:cNvSpPr/>
            <p:nvPr/>
          </p:nvSpPr>
          <p:spPr>
            <a:xfrm>
              <a:off x="7093819" y="5175754"/>
              <a:ext cx="762000" cy="460375"/>
            </a:xfrm>
            <a:custGeom>
              <a:avLst/>
              <a:gdLst>
                <a:gd name="connsiteX0" fmla="*/ 190500 w 762000"/>
                <a:gd name="connsiteY0" fmla="*/ 42863 h 460375"/>
                <a:gd name="connsiteX1" fmla="*/ 112713 w 762000"/>
                <a:gd name="connsiteY1" fmla="*/ 65088 h 460375"/>
                <a:gd name="connsiteX2" fmla="*/ 41275 w 762000"/>
                <a:gd name="connsiteY2" fmla="*/ 117475 h 460375"/>
                <a:gd name="connsiteX3" fmla="*/ 0 w 762000"/>
                <a:gd name="connsiteY3" fmla="*/ 163513 h 460375"/>
                <a:gd name="connsiteX4" fmla="*/ 23813 w 762000"/>
                <a:gd name="connsiteY4" fmla="*/ 220663 h 460375"/>
                <a:gd name="connsiteX5" fmla="*/ 112713 w 762000"/>
                <a:gd name="connsiteY5" fmla="*/ 301625 h 460375"/>
                <a:gd name="connsiteX6" fmla="*/ 196850 w 762000"/>
                <a:gd name="connsiteY6" fmla="*/ 325438 h 460375"/>
                <a:gd name="connsiteX7" fmla="*/ 209550 w 762000"/>
                <a:gd name="connsiteY7" fmla="*/ 365125 h 460375"/>
                <a:gd name="connsiteX8" fmla="*/ 255588 w 762000"/>
                <a:gd name="connsiteY8" fmla="*/ 433388 h 460375"/>
                <a:gd name="connsiteX9" fmla="*/ 304800 w 762000"/>
                <a:gd name="connsiteY9" fmla="*/ 460375 h 460375"/>
                <a:gd name="connsiteX10" fmla="*/ 325438 w 762000"/>
                <a:gd name="connsiteY10" fmla="*/ 455613 h 460375"/>
                <a:gd name="connsiteX11" fmla="*/ 312738 w 762000"/>
                <a:gd name="connsiteY11" fmla="*/ 419100 h 460375"/>
                <a:gd name="connsiteX12" fmla="*/ 295275 w 762000"/>
                <a:gd name="connsiteY12" fmla="*/ 377825 h 460375"/>
                <a:gd name="connsiteX13" fmla="*/ 295275 w 762000"/>
                <a:gd name="connsiteY13" fmla="*/ 333375 h 460375"/>
                <a:gd name="connsiteX14" fmla="*/ 361950 w 762000"/>
                <a:gd name="connsiteY14" fmla="*/ 322263 h 460375"/>
                <a:gd name="connsiteX15" fmla="*/ 393700 w 762000"/>
                <a:gd name="connsiteY15" fmla="*/ 312738 h 460375"/>
                <a:gd name="connsiteX16" fmla="*/ 434975 w 762000"/>
                <a:gd name="connsiteY16" fmla="*/ 366713 h 460375"/>
                <a:gd name="connsiteX17" fmla="*/ 450850 w 762000"/>
                <a:gd name="connsiteY17" fmla="*/ 373063 h 460375"/>
                <a:gd name="connsiteX18" fmla="*/ 511175 w 762000"/>
                <a:gd name="connsiteY18" fmla="*/ 387350 h 460375"/>
                <a:gd name="connsiteX19" fmla="*/ 536575 w 762000"/>
                <a:gd name="connsiteY19" fmla="*/ 387350 h 460375"/>
                <a:gd name="connsiteX20" fmla="*/ 542925 w 762000"/>
                <a:gd name="connsiteY20" fmla="*/ 363538 h 460375"/>
                <a:gd name="connsiteX21" fmla="*/ 536575 w 762000"/>
                <a:gd name="connsiteY21" fmla="*/ 341313 h 460375"/>
                <a:gd name="connsiteX22" fmla="*/ 484188 w 762000"/>
                <a:gd name="connsiteY22" fmla="*/ 307975 h 460375"/>
                <a:gd name="connsiteX23" fmla="*/ 477838 w 762000"/>
                <a:gd name="connsiteY23" fmla="*/ 274638 h 460375"/>
                <a:gd name="connsiteX24" fmla="*/ 514350 w 762000"/>
                <a:gd name="connsiteY24" fmla="*/ 247650 h 460375"/>
                <a:gd name="connsiteX25" fmla="*/ 560388 w 762000"/>
                <a:gd name="connsiteY25" fmla="*/ 214313 h 460375"/>
                <a:gd name="connsiteX26" fmla="*/ 609600 w 762000"/>
                <a:gd name="connsiteY26" fmla="*/ 250825 h 460375"/>
                <a:gd name="connsiteX27" fmla="*/ 628650 w 762000"/>
                <a:gd name="connsiteY27" fmla="*/ 255588 h 460375"/>
                <a:gd name="connsiteX28" fmla="*/ 684213 w 762000"/>
                <a:gd name="connsiteY28" fmla="*/ 296863 h 460375"/>
                <a:gd name="connsiteX29" fmla="*/ 727075 w 762000"/>
                <a:gd name="connsiteY29" fmla="*/ 290513 h 460375"/>
                <a:gd name="connsiteX30" fmla="*/ 747713 w 762000"/>
                <a:gd name="connsiteY30" fmla="*/ 257175 h 460375"/>
                <a:gd name="connsiteX31" fmla="*/ 725488 w 762000"/>
                <a:gd name="connsiteY31" fmla="*/ 214313 h 460375"/>
                <a:gd name="connsiteX32" fmla="*/ 715963 w 762000"/>
                <a:gd name="connsiteY32" fmla="*/ 161925 h 460375"/>
                <a:gd name="connsiteX33" fmla="*/ 746125 w 762000"/>
                <a:gd name="connsiteY33" fmla="*/ 138113 h 460375"/>
                <a:gd name="connsiteX34" fmla="*/ 762000 w 762000"/>
                <a:gd name="connsiteY34" fmla="*/ 115888 h 460375"/>
                <a:gd name="connsiteX35" fmla="*/ 744538 w 762000"/>
                <a:gd name="connsiteY35" fmla="*/ 80963 h 460375"/>
                <a:gd name="connsiteX36" fmla="*/ 674688 w 762000"/>
                <a:gd name="connsiteY36" fmla="*/ 68263 h 460375"/>
                <a:gd name="connsiteX37" fmla="*/ 623888 w 762000"/>
                <a:gd name="connsiteY37" fmla="*/ 96838 h 460375"/>
                <a:gd name="connsiteX38" fmla="*/ 577850 w 762000"/>
                <a:gd name="connsiteY38" fmla="*/ 138113 h 460375"/>
                <a:gd name="connsiteX39" fmla="*/ 569913 w 762000"/>
                <a:gd name="connsiteY39" fmla="*/ 146050 h 460375"/>
                <a:gd name="connsiteX40" fmla="*/ 539750 w 762000"/>
                <a:gd name="connsiteY40" fmla="*/ 149225 h 460375"/>
                <a:gd name="connsiteX41" fmla="*/ 488950 w 762000"/>
                <a:gd name="connsiteY41" fmla="*/ 131763 h 460375"/>
                <a:gd name="connsiteX42" fmla="*/ 449263 w 762000"/>
                <a:gd name="connsiteY42" fmla="*/ 106363 h 460375"/>
                <a:gd name="connsiteX43" fmla="*/ 508000 w 762000"/>
                <a:gd name="connsiteY43" fmla="*/ 101600 h 460375"/>
                <a:gd name="connsiteX44" fmla="*/ 520700 w 762000"/>
                <a:gd name="connsiteY44" fmla="*/ 92075 h 460375"/>
                <a:gd name="connsiteX45" fmla="*/ 512763 w 762000"/>
                <a:gd name="connsiteY45" fmla="*/ 63500 h 460375"/>
                <a:gd name="connsiteX46" fmla="*/ 541338 w 762000"/>
                <a:gd name="connsiteY46" fmla="*/ 28575 h 460375"/>
                <a:gd name="connsiteX47" fmla="*/ 555625 w 762000"/>
                <a:gd name="connsiteY47" fmla="*/ 19050 h 460375"/>
                <a:gd name="connsiteX48" fmla="*/ 542925 w 762000"/>
                <a:gd name="connsiteY48" fmla="*/ 3175 h 460375"/>
                <a:gd name="connsiteX49" fmla="*/ 514350 w 762000"/>
                <a:gd name="connsiteY49" fmla="*/ 0 h 460375"/>
                <a:gd name="connsiteX50" fmla="*/ 466725 w 762000"/>
                <a:gd name="connsiteY50" fmla="*/ 9525 h 460375"/>
                <a:gd name="connsiteX51" fmla="*/ 425450 w 762000"/>
                <a:gd name="connsiteY51" fmla="*/ 22225 h 460375"/>
                <a:gd name="connsiteX52" fmla="*/ 393700 w 762000"/>
                <a:gd name="connsiteY52" fmla="*/ 46038 h 460375"/>
                <a:gd name="connsiteX53" fmla="*/ 360363 w 762000"/>
                <a:gd name="connsiteY53" fmla="*/ 65088 h 460375"/>
                <a:gd name="connsiteX54" fmla="*/ 315913 w 762000"/>
                <a:gd name="connsiteY54" fmla="*/ 44450 h 460375"/>
                <a:gd name="connsiteX55" fmla="*/ 241300 w 762000"/>
                <a:gd name="connsiteY55" fmla="*/ 38100 h 460375"/>
                <a:gd name="connsiteX56" fmla="*/ 190500 w 762000"/>
                <a:gd name="connsiteY56" fmla="*/ 42863 h 46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2000" h="460375">
                  <a:moveTo>
                    <a:pt x="190500" y="42863"/>
                  </a:moveTo>
                  <a:lnTo>
                    <a:pt x="112713" y="65088"/>
                  </a:lnTo>
                  <a:lnTo>
                    <a:pt x="41275" y="117475"/>
                  </a:lnTo>
                  <a:lnTo>
                    <a:pt x="0" y="163513"/>
                  </a:lnTo>
                  <a:lnTo>
                    <a:pt x="23813" y="220663"/>
                  </a:lnTo>
                  <a:lnTo>
                    <a:pt x="112713" y="301625"/>
                  </a:lnTo>
                  <a:lnTo>
                    <a:pt x="196850" y="325438"/>
                  </a:lnTo>
                  <a:lnTo>
                    <a:pt x="209550" y="365125"/>
                  </a:lnTo>
                  <a:lnTo>
                    <a:pt x="255588" y="433388"/>
                  </a:lnTo>
                  <a:lnTo>
                    <a:pt x="304800" y="460375"/>
                  </a:lnTo>
                  <a:lnTo>
                    <a:pt x="325438" y="455613"/>
                  </a:lnTo>
                  <a:lnTo>
                    <a:pt x="312738" y="419100"/>
                  </a:lnTo>
                  <a:lnTo>
                    <a:pt x="295275" y="377825"/>
                  </a:lnTo>
                  <a:lnTo>
                    <a:pt x="295275" y="333375"/>
                  </a:lnTo>
                  <a:lnTo>
                    <a:pt x="361950" y="322263"/>
                  </a:lnTo>
                  <a:lnTo>
                    <a:pt x="393700" y="312738"/>
                  </a:lnTo>
                  <a:lnTo>
                    <a:pt x="434975" y="366713"/>
                  </a:lnTo>
                  <a:lnTo>
                    <a:pt x="450850" y="373063"/>
                  </a:lnTo>
                  <a:lnTo>
                    <a:pt x="511175" y="387350"/>
                  </a:lnTo>
                  <a:lnTo>
                    <a:pt x="536575" y="387350"/>
                  </a:lnTo>
                  <a:lnTo>
                    <a:pt x="542925" y="363538"/>
                  </a:lnTo>
                  <a:lnTo>
                    <a:pt x="536575" y="341313"/>
                  </a:lnTo>
                  <a:lnTo>
                    <a:pt x="484188" y="307975"/>
                  </a:lnTo>
                  <a:lnTo>
                    <a:pt x="477838" y="274638"/>
                  </a:lnTo>
                  <a:lnTo>
                    <a:pt x="514350" y="247650"/>
                  </a:lnTo>
                  <a:lnTo>
                    <a:pt x="560388" y="214313"/>
                  </a:lnTo>
                  <a:lnTo>
                    <a:pt x="609600" y="250825"/>
                  </a:lnTo>
                  <a:lnTo>
                    <a:pt x="628650" y="255588"/>
                  </a:lnTo>
                  <a:lnTo>
                    <a:pt x="684213" y="296863"/>
                  </a:lnTo>
                  <a:lnTo>
                    <a:pt x="727075" y="290513"/>
                  </a:lnTo>
                  <a:lnTo>
                    <a:pt x="747713" y="257175"/>
                  </a:lnTo>
                  <a:lnTo>
                    <a:pt x="725488" y="214313"/>
                  </a:lnTo>
                  <a:lnTo>
                    <a:pt x="715963" y="161925"/>
                  </a:lnTo>
                  <a:lnTo>
                    <a:pt x="746125" y="138113"/>
                  </a:lnTo>
                  <a:lnTo>
                    <a:pt x="762000" y="115888"/>
                  </a:lnTo>
                  <a:lnTo>
                    <a:pt x="744538" y="80963"/>
                  </a:lnTo>
                  <a:lnTo>
                    <a:pt x="674688" y="68263"/>
                  </a:lnTo>
                  <a:lnTo>
                    <a:pt x="623888" y="96838"/>
                  </a:lnTo>
                  <a:lnTo>
                    <a:pt x="577850" y="138113"/>
                  </a:lnTo>
                  <a:lnTo>
                    <a:pt x="569913" y="146050"/>
                  </a:lnTo>
                  <a:lnTo>
                    <a:pt x="539750" y="149225"/>
                  </a:lnTo>
                  <a:lnTo>
                    <a:pt x="488950" y="131763"/>
                  </a:lnTo>
                  <a:lnTo>
                    <a:pt x="449263" y="106363"/>
                  </a:lnTo>
                  <a:lnTo>
                    <a:pt x="508000" y="101600"/>
                  </a:lnTo>
                  <a:lnTo>
                    <a:pt x="520700" y="92075"/>
                  </a:lnTo>
                  <a:lnTo>
                    <a:pt x="512763" y="63500"/>
                  </a:lnTo>
                  <a:lnTo>
                    <a:pt x="541338" y="28575"/>
                  </a:lnTo>
                  <a:lnTo>
                    <a:pt x="555625" y="19050"/>
                  </a:lnTo>
                  <a:lnTo>
                    <a:pt x="542925" y="3175"/>
                  </a:lnTo>
                  <a:lnTo>
                    <a:pt x="514350" y="0"/>
                  </a:lnTo>
                  <a:lnTo>
                    <a:pt x="466725" y="9525"/>
                  </a:lnTo>
                  <a:lnTo>
                    <a:pt x="425450" y="22225"/>
                  </a:lnTo>
                  <a:lnTo>
                    <a:pt x="393700" y="46038"/>
                  </a:lnTo>
                  <a:lnTo>
                    <a:pt x="360363" y="65088"/>
                  </a:lnTo>
                  <a:lnTo>
                    <a:pt x="315913" y="44450"/>
                  </a:lnTo>
                  <a:lnTo>
                    <a:pt x="241300" y="38100"/>
                  </a:lnTo>
                  <a:lnTo>
                    <a:pt x="190500" y="4286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4E3283A-BAA2-44EE-8487-2D9EEAB04856}"/>
                </a:ext>
              </a:extLst>
            </p:cNvPr>
            <p:cNvSpPr/>
            <p:nvPr/>
          </p:nvSpPr>
          <p:spPr>
            <a:xfrm>
              <a:off x="7180263" y="5300663"/>
              <a:ext cx="73025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AC9547-9750-4F2E-80B7-61589444E4C6}"/>
                </a:ext>
              </a:extLst>
            </p:cNvPr>
            <p:cNvSpPr/>
            <p:nvPr/>
          </p:nvSpPr>
          <p:spPr>
            <a:xfrm flipV="1">
              <a:off x="7193915" y="531590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BD8200-D172-4124-83E2-B7C3AB9289C8}"/>
                </a:ext>
              </a:extLst>
            </p:cNvPr>
            <p:cNvSpPr/>
            <p:nvPr/>
          </p:nvSpPr>
          <p:spPr>
            <a:xfrm>
              <a:off x="7154862" y="5397500"/>
              <a:ext cx="65087" cy="28575"/>
            </a:xfrm>
            <a:custGeom>
              <a:avLst/>
              <a:gdLst>
                <a:gd name="connsiteX0" fmla="*/ 0 w 65087"/>
                <a:gd name="connsiteY0" fmla="*/ 28575 h 28575"/>
                <a:gd name="connsiteX1" fmla="*/ 53975 w 65087"/>
                <a:gd name="connsiteY1" fmla="*/ 11113 h 28575"/>
                <a:gd name="connsiteX2" fmla="*/ 65087 w 65087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087" h="28575">
                  <a:moveTo>
                    <a:pt x="0" y="28575"/>
                  </a:moveTo>
                  <a:cubicBezTo>
                    <a:pt x="21563" y="22225"/>
                    <a:pt x="43127" y="15875"/>
                    <a:pt x="53975" y="11113"/>
                  </a:cubicBezTo>
                  <a:cubicBezTo>
                    <a:pt x="64823" y="6351"/>
                    <a:pt x="64955" y="3175"/>
                    <a:pt x="6508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64FA1-BFE1-4B7F-9D1C-B15EA407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74973" y="2086269"/>
            <a:ext cx="1258031" cy="81419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3B238D-2C8E-42E7-870C-9741B8A526A9}"/>
              </a:ext>
            </a:extLst>
          </p:cNvPr>
          <p:cNvSpPr txBox="1"/>
          <p:nvPr/>
        </p:nvSpPr>
        <p:spPr>
          <a:xfrm>
            <a:off x="6916316" y="251022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Chasseur de l’empire intergalactique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E16CAD-FE12-4ADA-B629-7B7A186E5D8C}"/>
              </a:ext>
            </a:extLst>
          </p:cNvPr>
          <p:cNvSpPr txBox="1"/>
          <p:nvPr/>
        </p:nvSpPr>
        <p:spPr>
          <a:xfrm>
            <a:off x="9239467" y="809810"/>
            <a:ext cx="28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Vaisseau de Luke Skywalker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525CF8-CD76-46AA-91DA-90B591FE6EBA}"/>
              </a:ext>
            </a:extLst>
          </p:cNvPr>
          <p:cNvCxnSpPr>
            <a:cxnSpLocks/>
          </p:cNvCxnSpPr>
          <p:nvPr/>
        </p:nvCxnSpPr>
        <p:spPr>
          <a:xfrm flipH="1">
            <a:off x="7517219" y="515604"/>
            <a:ext cx="811773" cy="1124929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9029B2-88A5-4256-BC4E-592CA4D38AB7}"/>
              </a:ext>
            </a:extLst>
          </p:cNvPr>
          <p:cNvCxnSpPr>
            <a:cxnSpLocks/>
          </p:cNvCxnSpPr>
          <p:nvPr/>
        </p:nvCxnSpPr>
        <p:spPr>
          <a:xfrm flipH="1">
            <a:off x="8927417" y="1078068"/>
            <a:ext cx="1419851" cy="9561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2C5F5C1-0B04-4D71-BAFD-0D973905EC22}"/>
              </a:ext>
            </a:extLst>
          </p:cNvPr>
          <p:cNvSpPr txBox="1"/>
          <p:nvPr/>
        </p:nvSpPr>
        <p:spPr>
          <a:xfrm>
            <a:off x="1027959" y="4330032"/>
            <a:ext cx="10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glace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290717-B337-4FB8-90C8-63BB64F1D1DD}"/>
              </a:ext>
            </a:extLst>
          </p:cNvPr>
          <p:cNvSpPr txBox="1"/>
          <p:nvPr/>
        </p:nvSpPr>
        <p:spPr>
          <a:xfrm>
            <a:off x="1040053" y="4040693"/>
            <a:ext cx="7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air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C73199-45A2-4A05-A787-9FD97F738CBA}"/>
              </a:ext>
            </a:extLst>
          </p:cNvPr>
          <p:cNvCxnSpPr>
            <a:cxnSpLocks/>
          </p:cNvCxnSpPr>
          <p:nvPr/>
        </p:nvCxnSpPr>
        <p:spPr>
          <a:xfrm>
            <a:off x="1934302" y="2019025"/>
            <a:ext cx="3600000" cy="2347356"/>
          </a:xfrm>
          <a:prstGeom prst="line">
            <a:avLst/>
          </a:prstGeom>
          <a:ln w="15875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D1E918-E6DA-4ACA-ACFE-104E720D8621}"/>
              </a:ext>
            </a:extLst>
          </p:cNvPr>
          <p:cNvCxnSpPr>
            <a:cxnSpLocks/>
          </p:cNvCxnSpPr>
          <p:nvPr/>
        </p:nvCxnSpPr>
        <p:spPr>
          <a:xfrm flipV="1">
            <a:off x="5527717" y="2001840"/>
            <a:ext cx="3600000" cy="2340000"/>
          </a:xfrm>
          <a:prstGeom prst="line">
            <a:avLst/>
          </a:prstGeom>
          <a:ln w="3810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2B2BB3-965C-46A5-B9E1-DD6031C2B813}"/>
              </a:ext>
            </a:extLst>
          </p:cNvPr>
          <p:cNvSpPr txBox="1"/>
          <p:nvPr/>
        </p:nvSpPr>
        <p:spPr>
          <a:xfrm>
            <a:off x="2938094" y="10256"/>
            <a:ext cx="19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Millenium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95A4F75-5791-479C-AD3E-397D9CE6B492}"/>
              </a:ext>
            </a:extLst>
          </p:cNvPr>
          <p:cNvCxnSpPr>
            <a:cxnSpLocks/>
          </p:cNvCxnSpPr>
          <p:nvPr/>
        </p:nvCxnSpPr>
        <p:spPr>
          <a:xfrm flipH="1">
            <a:off x="3350416" y="292106"/>
            <a:ext cx="422736" cy="328248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408BB-791C-4A0A-8CE1-722E3F968A17}"/>
              </a:ext>
            </a:extLst>
          </p:cNvPr>
          <p:cNvSpPr txBox="1"/>
          <p:nvPr/>
        </p:nvSpPr>
        <p:spPr>
          <a:xfrm rot="16200000">
            <a:off x="4540163" y="887197"/>
            <a:ext cx="224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Mur indestructible</a:t>
            </a:r>
          </a:p>
        </p:txBody>
      </p:sp>
    </p:spTree>
    <p:extLst>
      <p:ext uri="{BB962C8B-B14F-4D97-AF65-F5344CB8AC3E}">
        <p14:creationId xmlns:p14="http://schemas.microsoft.com/office/powerpoint/2010/main" val="24490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EEAB9-B923-4A1E-8493-5F129ECA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18" y="856339"/>
            <a:ext cx="5753100" cy="2266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89377-CCC9-42E1-9B02-FE5CB8B9F2EF}"/>
              </a:ext>
            </a:extLst>
          </p:cNvPr>
          <p:cNvSpPr/>
          <p:nvPr/>
        </p:nvSpPr>
        <p:spPr>
          <a:xfrm>
            <a:off x="5693134" y="2297927"/>
            <a:ext cx="811033" cy="262393"/>
          </a:xfrm>
          <a:prstGeom prst="rect">
            <a:avLst/>
          </a:prstGeom>
          <a:solidFill>
            <a:srgbClr val="B4E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2BF67-7C45-41F7-9886-8BB59AF1C020}"/>
              </a:ext>
            </a:extLst>
          </p:cNvPr>
          <p:cNvSpPr/>
          <p:nvPr/>
        </p:nvSpPr>
        <p:spPr>
          <a:xfrm>
            <a:off x="5740842" y="2634409"/>
            <a:ext cx="1256306" cy="204208"/>
          </a:xfrm>
          <a:prstGeom prst="rect">
            <a:avLst/>
          </a:prstGeom>
          <a:solidFill>
            <a:srgbClr val="DA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D0120-33E6-44FC-A2C4-EAAC19346967}"/>
              </a:ext>
            </a:extLst>
          </p:cNvPr>
          <p:cNvSpPr/>
          <p:nvPr/>
        </p:nvSpPr>
        <p:spPr>
          <a:xfrm>
            <a:off x="4714213" y="2634409"/>
            <a:ext cx="1256306" cy="490933"/>
          </a:xfrm>
          <a:prstGeom prst="rect">
            <a:avLst/>
          </a:prstGeom>
          <a:solidFill>
            <a:srgbClr val="DA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4E421-DCD1-4833-8452-608C7D9E618E}"/>
              </a:ext>
            </a:extLst>
          </p:cNvPr>
          <p:cNvSpPr txBox="1"/>
          <p:nvPr/>
        </p:nvSpPr>
        <p:spPr>
          <a:xfrm>
            <a:off x="5740842" y="2347992"/>
            <a:ext cx="181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Surface de séparation totalement réfléchissante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A2D045-B4C9-4604-85C6-A4E4C2DE7B15}"/>
                  </a:ext>
                </a:extLst>
              </p:cNvPr>
              <p:cNvSpPr txBox="1"/>
              <p:nvPr/>
            </p:nvSpPr>
            <p:spPr>
              <a:xfrm>
                <a:off x="6171953" y="2001325"/>
                <a:ext cx="753635" cy="2769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1200" b="1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A2D045-B4C9-4604-85C6-A4E4C2DE7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53" y="2001325"/>
                <a:ext cx="75363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26C914-D2A6-4FB1-BDC9-2A45A1F8AA4C}"/>
                  </a:ext>
                </a:extLst>
              </p:cNvPr>
              <p:cNvSpPr txBox="1"/>
              <p:nvPr/>
            </p:nvSpPr>
            <p:spPr>
              <a:xfrm>
                <a:off x="6064196" y="1505326"/>
                <a:ext cx="2590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</a:rPr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200" b="0" dirty="0">
                  <a:latin typeface="Cambria Math" panose="02040503050406030204" pitchFamily="18" charset="0"/>
                </a:endParaRPr>
              </a:p>
              <a:p>
                <a:r>
                  <a:rPr lang="fr-FR" sz="1200" b="0" dirty="0">
                    <a:latin typeface="Cambria Math" panose="02040503050406030204" pitchFamily="18" charset="0"/>
                  </a:rPr>
                  <a:t>Angle de réflexion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26C914-D2A6-4FB1-BDC9-2A45A1F8A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96" y="1505326"/>
                <a:ext cx="2590137" cy="461665"/>
              </a:xfrm>
              <a:prstGeom prst="rect">
                <a:avLst/>
              </a:prstGeom>
              <a:blipFill>
                <a:blip r:embed="rId4"/>
                <a:stretch>
                  <a:fillRect l="-235" t="-1316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EEAB9-B923-4A1E-8493-5F129ECA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18" y="856339"/>
            <a:ext cx="5753100" cy="2266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89377-CCC9-42E1-9B02-FE5CB8B9F2EF}"/>
              </a:ext>
            </a:extLst>
          </p:cNvPr>
          <p:cNvSpPr/>
          <p:nvPr/>
        </p:nvSpPr>
        <p:spPr>
          <a:xfrm>
            <a:off x="5693134" y="2297927"/>
            <a:ext cx="811033" cy="262393"/>
          </a:xfrm>
          <a:prstGeom prst="rect">
            <a:avLst/>
          </a:prstGeom>
          <a:solidFill>
            <a:srgbClr val="B4E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2BF67-7C45-41F7-9886-8BB59AF1C020}"/>
              </a:ext>
            </a:extLst>
          </p:cNvPr>
          <p:cNvSpPr/>
          <p:nvPr/>
        </p:nvSpPr>
        <p:spPr>
          <a:xfrm>
            <a:off x="5740842" y="2634409"/>
            <a:ext cx="1256306" cy="204208"/>
          </a:xfrm>
          <a:prstGeom prst="rect">
            <a:avLst/>
          </a:prstGeom>
          <a:solidFill>
            <a:srgbClr val="DA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D0120-33E6-44FC-A2C4-EAAC19346967}"/>
              </a:ext>
            </a:extLst>
          </p:cNvPr>
          <p:cNvSpPr/>
          <p:nvPr/>
        </p:nvSpPr>
        <p:spPr>
          <a:xfrm>
            <a:off x="4714213" y="2634409"/>
            <a:ext cx="1256306" cy="490933"/>
          </a:xfrm>
          <a:prstGeom prst="rect">
            <a:avLst/>
          </a:prstGeom>
          <a:solidFill>
            <a:srgbClr val="DA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4E421-DCD1-4833-8452-608C7D9E618E}"/>
              </a:ext>
            </a:extLst>
          </p:cNvPr>
          <p:cNvSpPr txBox="1"/>
          <p:nvPr/>
        </p:nvSpPr>
        <p:spPr>
          <a:xfrm>
            <a:off x="5740842" y="2347992"/>
            <a:ext cx="181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Surface de séparation totalement réfléchissante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0DCEA-9AB1-4D56-B579-1463AF3E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93" y="864324"/>
            <a:ext cx="5762625" cy="3429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26C914-D2A6-4FB1-BDC9-2A45A1F8AA4C}"/>
                  </a:ext>
                </a:extLst>
              </p:cNvPr>
              <p:cNvSpPr txBox="1"/>
              <p:nvPr/>
            </p:nvSpPr>
            <p:spPr>
              <a:xfrm>
                <a:off x="7725475" y="1676323"/>
                <a:ext cx="373483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b="0" dirty="0">
                    <a:latin typeface="Cambria Math" panose="02040503050406030204" pitchFamily="18" charset="0"/>
                  </a:rPr>
                  <a:t>: indice de réfraction du milieu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b="0" dirty="0">
                    <a:latin typeface="Cambria Math" panose="02040503050406030204" pitchFamily="18" charset="0"/>
                  </a:rPr>
                  <a:t>: indice de réfraction du milieu 2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26C914-D2A6-4FB1-BDC9-2A45A1F8A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475" y="1676323"/>
                <a:ext cx="3734830" cy="646331"/>
              </a:xfrm>
              <a:prstGeom prst="rect">
                <a:avLst/>
              </a:prstGeom>
              <a:blipFill>
                <a:blip r:embed="rId4"/>
                <a:stretch>
                  <a:fillRect t="-660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92F8C39C-B52A-466E-ADD8-CF076FB749A4}"/>
              </a:ext>
            </a:extLst>
          </p:cNvPr>
          <p:cNvSpPr/>
          <p:nvPr/>
        </p:nvSpPr>
        <p:spPr>
          <a:xfrm rot="8981923">
            <a:off x="4218705" y="2158033"/>
            <a:ext cx="914400" cy="914400"/>
          </a:xfrm>
          <a:prstGeom prst="arc">
            <a:avLst>
              <a:gd name="adj1" fmla="val 16200000"/>
              <a:gd name="adj2" fmla="val 1797268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3ED0AF-AE38-4F43-8778-D07D72CEFF79}"/>
                  </a:ext>
                </a:extLst>
              </p:cNvPr>
              <p:cNvSpPr txBox="1"/>
              <p:nvPr/>
            </p:nvSpPr>
            <p:spPr>
              <a:xfrm>
                <a:off x="4658971" y="3031705"/>
                <a:ext cx="38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3ED0AF-AE38-4F43-8778-D07D72CE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971" y="3031705"/>
                <a:ext cx="3827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BF61B17-58B1-4AEF-A089-6705538E1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939847"/>
                  </p:ext>
                </p:extLst>
              </p:nvPr>
            </p:nvGraphicFramePr>
            <p:xfrm>
              <a:off x="7725475" y="3173692"/>
              <a:ext cx="3165131" cy="1119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53">
                      <a:extLst>
                        <a:ext uri="{9D8B030D-6E8A-4147-A177-3AD203B41FA5}">
                          <a16:colId xmlns:a16="http://schemas.microsoft.com/office/drawing/2014/main" val="149505055"/>
                        </a:ext>
                      </a:extLst>
                    </a:gridCol>
                    <a:gridCol w="2325878">
                      <a:extLst>
                        <a:ext uri="{9D8B030D-6E8A-4147-A177-3AD203B41FA5}">
                          <a16:colId xmlns:a16="http://schemas.microsoft.com/office/drawing/2014/main" val="253078233"/>
                        </a:ext>
                      </a:extLst>
                    </a:gridCol>
                  </a:tblGrid>
                  <a:tr h="33674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Milieu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Indice de réfraction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210688"/>
                      </a:ext>
                    </a:extLst>
                  </a:tr>
                  <a:tr h="33674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𝑔𝑙𝑎𝑐𝑒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520485"/>
                      </a:ext>
                    </a:extLst>
                  </a:tr>
                  <a:tr h="33674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𝑎𝑖𝑟</m:t>
                                    </m:r>
                                  </m:sub>
                                </m:s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=1,0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728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BF61B17-58B1-4AEF-A089-6705538E1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939847"/>
                  </p:ext>
                </p:extLst>
              </p:nvPr>
            </p:nvGraphicFramePr>
            <p:xfrm>
              <a:off x="7725475" y="3173692"/>
              <a:ext cx="3165131" cy="1119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53">
                      <a:extLst>
                        <a:ext uri="{9D8B030D-6E8A-4147-A177-3AD203B41FA5}">
                          <a16:colId xmlns:a16="http://schemas.microsoft.com/office/drawing/2014/main" val="149505055"/>
                        </a:ext>
                      </a:extLst>
                    </a:gridCol>
                    <a:gridCol w="2325878">
                      <a:extLst>
                        <a:ext uri="{9D8B030D-6E8A-4147-A177-3AD203B41FA5}">
                          <a16:colId xmlns:a16="http://schemas.microsoft.com/office/drawing/2014/main" val="2530782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Milieu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Indice de réfraction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210688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7"/>
                          <a:stretch>
                            <a:fillRect l="-36387" t="-100000" r="-1047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5204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7"/>
                          <a:stretch>
                            <a:fillRect l="-36387" t="-216667" r="-10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728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A39B93-A033-4F18-A71D-DE9203217738}"/>
                  </a:ext>
                </a:extLst>
              </p:cNvPr>
              <p:cNvSpPr txBox="1"/>
              <p:nvPr/>
            </p:nvSpPr>
            <p:spPr>
              <a:xfrm>
                <a:off x="7696882" y="856339"/>
                <a:ext cx="44951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/>
                  <a:t>Loi de la réflexion 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b="0" dirty="0"/>
              </a:p>
              <a:p>
                <a:endParaRPr lang="fr-FR" sz="800" dirty="0"/>
              </a:p>
              <a:p>
                <a:r>
                  <a:rPr lang="fr-FR" b="1" u="sng" dirty="0"/>
                  <a:t>Loi de la réfraction </a:t>
                </a:r>
                <a:r>
                  <a:rPr lang="fr-FR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A39B93-A033-4F18-A71D-DE9203217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82" y="856339"/>
                <a:ext cx="4495118" cy="769441"/>
              </a:xfrm>
              <a:prstGeom prst="rect">
                <a:avLst/>
              </a:prstGeom>
              <a:blipFill>
                <a:blip r:embed="rId8"/>
                <a:stretch>
                  <a:fillRect l="-1221" t="-3937" b="-110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AD761D-73FA-475F-8A7D-155349402FDD}"/>
                  </a:ext>
                </a:extLst>
              </p:cNvPr>
              <p:cNvSpPr txBox="1"/>
              <p:nvPr/>
            </p:nvSpPr>
            <p:spPr>
              <a:xfrm>
                <a:off x="1794593" y="4777483"/>
                <a:ext cx="8942651" cy="136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fonction </a:t>
                </a:r>
                <a:r>
                  <a:rPr lang="fr-FR" i="1" dirty="0" err="1"/>
                  <a:t>arcsin</a:t>
                </a:r>
                <a:r>
                  <a:rPr lang="fr-FR" dirty="0"/>
                  <a:t> de la calculatrice permet de calculer la valeur d’un angle lorsque l’on connait le sinus de cet angle.</a:t>
                </a:r>
              </a:p>
              <a:p>
                <a:endParaRPr lang="fr-FR" sz="1100" dirty="0"/>
              </a:p>
              <a:p>
                <a:r>
                  <a:rPr lang="fr-FR" b="1" dirty="0"/>
                  <a:t>Exemple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=0,7. </m:t>
                    </m:r>
                  </m:oMath>
                </a14:m>
                <a:r>
                  <a:rPr lang="fr-FR" dirty="0"/>
                  <a:t>Combien vaut l’angle i ? </a:t>
                </a:r>
              </a:p>
              <a:p>
                <a:r>
                  <a:rPr lang="fr-FR" b="1" dirty="0"/>
                  <a:t>Réponse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0,7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=44,4°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AD761D-73FA-475F-8A7D-15534940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93" y="4777483"/>
                <a:ext cx="8942651" cy="1369606"/>
              </a:xfrm>
              <a:prstGeom prst="rect">
                <a:avLst/>
              </a:prstGeom>
              <a:blipFill>
                <a:blip r:embed="rId9"/>
                <a:stretch>
                  <a:fillRect l="-545" t="-2679" b="-6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5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138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36</cp:revision>
  <dcterms:created xsi:type="dcterms:W3CDTF">2020-11-28T12:29:44Z</dcterms:created>
  <dcterms:modified xsi:type="dcterms:W3CDTF">2020-12-05T20:36:46Z</dcterms:modified>
</cp:coreProperties>
</file>