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1D1E-B29D-4329-B0F0-1FA2A4CED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4DFF-EC80-4D11-8BFA-5821E0BC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6704-41C5-4EB4-B467-EC67FBFE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A5AD-A911-451B-AAA8-AD666BEB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C88C-B667-417D-89E5-1F18BBAE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2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5CCE-A5C4-4833-A2C0-190DF9AE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FB219-F6A7-4878-B4B7-7034061F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6BAB-E650-4C63-A723-79847DF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D074-D894-403F-88B1-90A46B4C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E881-B0D0-42AA-B4D1-BFD6729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7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CACD4-C7AB-49F8-A052-CA3EA61C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9D390-2503-42B1-BC48-D8315B62F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C46D-E528-43F1-AFB1-16CD4CD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4B5D-AC7E-4FDF-BD24-899D6B4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9DB6-F646-4C8D-801E-4619E55A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5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7077-B533-4153-A6A6-A317B505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6A6D-9D08-4927-8531-DE52D96B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CE09-E074-4D91-9FE5-8AF30757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B695-BD84-4E2B-B300-197D8BE3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7A70-F7C5-4880-856E-8E841826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211-BE3D-4171-A82D-765BA414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6A71-AFA5-4AE1-8510-A624FF51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B147-F78E-4E63-9374-1C97D4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023D-67A5-48F7-B60D-4A81154E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996C-BFD5-42C9-A5DD-D375269F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B4C8-7A8D-46B2-B6B9-F717A02D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362D-98AC-4F46-BBD5-E3BA9C9F1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D5C5-21AE-45FA-9999-966D98A5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EC71-AC0F-4D76-A8E1-115FEBB5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C6E7D-272E-4DF3-B7EE-6FE03B95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98CC-6327-4286-871D-F02322F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55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0A25-EF76-4919-9652-971DEC65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EDF6-198A-4018-8ECB-5382E709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64D2A-7160-401A-B974-E7C3DFB2D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89E2B-725F-45A6-B0A2-0E248720B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DDD2F-F0E3-4BD1-A9AE-3299CE416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B6C61-BB8F-4EA9-8AB1-8CACCBF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E4BDD-2D0A-4F18-B682-C51F5C66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D72C5-C2E8-4BC2-865C-031D7BB3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9FC-2D56-4BB2-980A-E7946BB0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C78CB-8CB3-4156-A6A6-6394B3C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26DF-B296-48B6-8253-B64DD66C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764B-1D83-4A0A-8B72-3C71E8A7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2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1D5F8-9D7E-4F7E-9506-A79E1F14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1F01A-BBA9-44E3-9F6F-1D520714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970C-6DF6-4D8C-AC93-1A0C78CA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8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65E6-0717-4578-82A9-591FAFA1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3A3B-064F-4F67-902B-FFBD76EF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3BBF8-A803-4488-97C1-BBB57C24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4F5C5-E811-45E6-A3F9-F6BD596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7013-968D-449F-9B09-9B70D6C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09AF-05CB-402B-A56A-84FEF394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95C5-0375-4AF3-8AAB-888D2D6A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F731-2D83-4F40-9EFE-A02D97F61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EF11-B40D-49FA-8141-A79C4421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48A73-D192-4DBB-9E61-7760D303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B3ABD-1C98-4B42-B150-8A15EB93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87E7-977E-48E9-9E22-41C61958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2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AA170-EB06-4EC9-88DF-4882512C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EFDB-24E2-42D7-9AD5-03DC9AB7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75B7-D3C8-4CEB-AC04-14F56EA6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8B62-2DFE-4ADE-94D3-ABAD25B3B81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CD0D-D141-4B8C-BFE2-0382F66C4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4DD3-A336-46AF-AC39-E14944B79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6EA8-4083-4266-B133-C2C3482156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3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7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</cp:revision>
  <dcterms:created xsi:type="dcterms:W3CDTF">2020-12-14T07:38:45Z</dcterms:created>
  <dcterms:modified xsi:type="dcterms:W3CDTF">2020-12-14T07:38:59Z</dcterms:modified>
</cp:coreProperties>
</file>