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33B"/>
    <a:srgbClr val="206E3B"/>
    <a:srgbClr val="1D3620"/>
    <a:srgbClr val="1C351F"/>
    <a:srgbClr val="252B65"/>
    <a:srgbClr val="99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>
        <p:scale>
          <a:sx n="50" d="100"/>
          <a:sy n="50" d="100"/>
        </p:scale>
        <p:origin x="5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E23E-FD49-496D-BE11-E9BCF8D505B1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333-FD08-493E-B1FC-EC2D4F2D3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8C4D-5115-4545-B43F-8CA9F9FF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3028-94D0-4220-98D0-F72D51E5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2332-8ECF-4CE8-B009-83084828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BFD6-00E2-4F7E-A5CB-178AEBBD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90A2-CCDD-46F5-A954-3AB533F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5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61E5-13E2-44C1-B1EE-21A4C6B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8188-3D3A-4329-AB5A-4DFCE84C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027A-27A0-4628-A00E-6A5CC7E0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9A7B-BDB3-499D-8C1E-945C4015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DA8-4F4F-4312-84AB-02FF6016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D69E-C84A-46F4-A69D-D37F221F0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01D8-731C-4A2E-A4A6-6EF9D27C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3C85-0C28-4656-9E69-347593F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845-8D14-40D6-A4B3-8131977D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7049-4789-42C9-A121-5063049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DDA9-5038-4523-8B7A-67C3983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EF5E-FE86-4353-86E9-DC92FAF8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3CC9-983E-44A6-95C8-63EE62D0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1E66-87D2-4205-8D6F-90A21BB5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AF5-7B98-4170-8B46-75E8D20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134-8CC3-4B63-8449-D51589A2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B9F4-3F00-4CC6-ACAE-6796CC87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C05D-3D3E-42C1-8501-1A1EA4C6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91D5-B965-41EA-8328-670C4660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D665-C9F1-44A0-A2FF-2976B09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C902-96B2-4272-976B-538F8FD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648D-D0AB-44B3-A259-A0D19E0A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1A08-DE00-4332-93C1-5C47DA0F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13C7-F8E3-46B9-BF4F-D5E1831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F3367-E803-46DC-BA7A-63FD2D8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9E68-26C0-4001-A720-5F68FC54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F9C-5341-48F9-A63F-AC8286F6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FFD3-DF84-4613-AD91-4569E9DC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D31F6-6742-48A2-B9A2-BF288260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FD577-71A2-470B-9766-E2EC301B8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6EDA-751F-4BAF-818E-5B53A69C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9CD8D-0621-494B-B4C8-605A3CCA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F8166-D939-447E-96FE-8F6BF32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4342-8AB1-417E-96BD-21EADA27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54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F35B-A7B0-4920-B572-E40E6BC0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CB4CB-2672-4A25-ADD8-61FBA9EB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64636-4247-4D4B-9583-42707F3B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4A676-B5E0-4B5C-9828-53B605E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4684-A47F-4AA3-9B6C-06456325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42ED9-3185-4EBA-B1E1-9C4BE47A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DB10F-3C59-483D-B90F-74211D3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2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E592-8244-4887-BD79-C9F2D598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B099-A3B2-4580-B734-1AD5CE54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956D-FE63-4D88-8059-B444ABCD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58AF-20DF-49C1-8434-7C93007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E947-679A-4229-9C93-98D0031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FC4E-323A-4B53-B6EF-803E16FA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CD30-D039-4B10-A9EF-A762EF24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154B-2B79-407B-AB04-3BFD1091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02F1-CF39-4636-8FCE-6385AB10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1CDF3-4B3C-407C-AB16-4AF710B6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4679-7298-4825-B33F-BBAB7D0C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303B-42CF-4C6E-8C0E-19942089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9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0396C-1201-42A7-B09D-C216A7A8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73A6-5037-4916-A01F-0D6218AD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054D-0143-4FF4-B243-EDCC9A7C6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185F-D24C-42B2-AD6A-075F44D26520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A7C-6617-4E9F-8B28-4AE0B6582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7622-423D-4969-AC1C-7B60843D7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B2803B-8732-424E-888F-D6EDB8AD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466"/>
            <a:ext cx="12192000" cy="36631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815B06-C381-4BB4-9A97-96EFE5685860}"/>
              </a:ext>
            </a:extLst>
          </p:cNvPr>
          <p:cNvSpPr/>
          <p:nvPr/>
        </p:nvSpPr>
        <p:spPr>
          <a:xfrm>
            <a:off x="92467" y="1356189"/>
            <a:ext cx="7510409" cy="636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357B5-8EAA-4386-BE1F-0FA5310E04F4}"/>
              </a:ext>
            </a:extLst>
          </p:cNvPr>
          <p:cNvSpPr/>
          <p:nvPr/>
        </p:nvSpPr>
        <p:spPr>
          <a:xfrm>
            <a:off x="92466" y="1943712"/>
            <a:ext cx="328773" cy="532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7E8F9-4ADE-4E5D-A0F5-63EAD7C5982C}"/>
              </a:ext>
            </a:extLst>
          </p:cNvPr>
          <p:cNvSpPr/>
          <p:nvPr/>
        </p:nvSpPr>
        <p:spPr>
          <a:xfrm>
            <a:off x="92467" y="4546315"/>
            <a:ext cx="3057133" cy="636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5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87</cp:revision>
  <dcterms:created xsi:type="dcterms:W3CDTF">2020-10-31T20:53:45Z</dcterms:created>
  <dcterms:modified xsi:type="dcterms:W3CDTF">2020-11-27T22:18:32Z</dcterms:modified>
</cp:coreProperties>
</file>