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56" r:id="rId9"/>
    <p:sldId id="257" r:id="rId10"/>
    <p:sldId id="269" r:id="rId11"/>
    <p:sldId id="273" r:id="rId12"/>
    <p:sldId id="258" r:id="rId13"/>
    <p:sldId id="270" r:id="rId14"/>
    <p:sldId id="271" r:id="rId15"/>
    <p:sldId id="259" r:id="rId16"/>
    <p:sldId id="260" r:id="rId17"/>
    <p:sldId id="274" r:id="rId18"/>
    <p:sldId id="275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72" r:id="rId27"/>
    <p:sldId id="268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E0E0E0"/>
    <a:srgbClr val="C2C7DC"/>
    <a:srgbClr val="4472C4"/>
    <a:srgbClr val="FF5050"/>
    <a:srgbClr val="24733B"/>
    <a:srgbClr val="BBE37F"/>
    <a:srgbClr val="BA8ECD"/>
    <a:srgbClr val="C2E68C"/>
    <a:srgbClr val="CE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>
        <p:scale>
          <a:sx n="75" d="100"/>
          <a:sy n="75" d="100"/>
        </p:scale>
        <p:origin x="3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C4D-5115-4545-B43F-8CA9F9FF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3028-94D0-4220-98D0-F72D51E5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2332-8ECF-4CE8-B009-8308482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FD6-00E2-4F7E-A5CB-178AEBB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0A2-CCDD-46F5-A954-3AB533F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1E5-13E2-44C1-B1EE-21A4C6B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8188-3D3A-4329-AB5A-4DFCE84C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27A-27A0-4628-A00E-6A5CC7E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A7B-BDB3-499D-8C1E-945C4015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DA8-4F4F-4312-84AB-02FF6016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D69E-C84A-46F4-A69D-D37F221F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01D8-731C-4A2E-A4A6-6EF9D27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C85-0C28-4656-9E69-347593F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845-8D14-40D6-A4B3-8131977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7049-4789-42C9-A121-5063049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DA9-5038-4523-8B7A-67C3983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EF5E-FE86-4353-86E9-DC92FAF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CC9-983E-44A6-95C8-63EE62D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E66-87D2-4205-8D6F-90A21BB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F5-7B98-4170-8B46-75E8D20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134-8CC3-4B63-8449-D51589A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9F4-3F00-4CC6-ACAE-6796CC87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05D-3D3E-42C1-8501-1A1EA4C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91D5-B965-41EA-8328-670C466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D665-C9F1-44A0-A2FF-2976B09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902-96B2-4272-976B-538F8FD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48D-D0AB-44B3-A259-A0D19E0A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A08-DE00-4332-93C1-5C47DA0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13C7-F8E3-46B9-BF4F-D5E1831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3367-E803-46DC-BA7A-63FD2D8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E68-26C0-4001-A720-5F68FC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F9C-5341-48F9-A63F-AC8286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FFD3-DF84-4613-AD91-4569E9D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31F6-6742-48A2-B9A2-BF28826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577-71A2-470B-9766-E2EC301B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6EDA-751F-4BAF-818E-5B53A69C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CD8D-0621-494B-B4C8-605A3CC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8166-D939-447E-96FE-8F6BF32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4342-8AB1-417E-96BD-21EADA2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35B-A7B0-4920-B572-E40E6BC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4CB-2672-4A25-ADD8-61FBA9E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4636-4247-4D4B-9583-42707F3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A676-B5E0-4B5C-9828-53B605E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4684-A47F-4AA3-9B6C-0645632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42ED9-3185-4EBA-B1E1-9C4BE47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B10F-3C59-483D-B90F-74211D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592-8244-4887-BD79-C9F2D59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B099-A3B2-4580-B734-1AD5CE54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956D-FE63-4D88-8059-B444ABC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8AF-20DF-49C1-8434-7C93007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E947-679A-4229-9C93-98D0031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FC4E-323A-4B53-B6EF-803E16F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D30-D039-4B10-A9EF-A762EF2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54B-2B79-407B-AB04-3BFD1091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02F1-CF39-4636-8FCE-6385AB10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CDF3-4B3C-407C-AB16-4AF710B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4679-7298-4825-B33F-BBAB7D0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303B-42CF-4C6E-8C0E-199420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0396C-1201-42A7-B09D-C216A7A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73A6-5037-4916-A01F-0D6218A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54D-0143-4FF4-B243-EDCC9A7C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A7C-6617-4E9F-8B28-4AE0B658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7622-423D-4969-AC1C-7B60843D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F9E63-53EE-4CE7-A19B-CE63B04BC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526">
            <a:off x="841810" y="1279182"/>
            <a:ext cx="9908987" cy="37650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620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20428-B93F-454A-97D5-FAFDA18B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96307">
            <a:off x="1543050" y="551611"/>
            <a:ext cx="9105900" cy="5400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26F350-360C-4D3B-934B-69E7AD8547A9}"/>
              </a:ext>
            </a:extLst>
          </p:cNvPr>
          <p:cNvSpPr/>
          <p:nvPr/>
        </p:nvSpPr>
        <p:spPr>
          <a:xfrm rot="21096307">
            <a:off x="6253536" y="1069435"/>
            <a:ext cx="2095930" cy="435034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6B7DE-07D2-411D-92B7-75031AD9EB9F}"/>
              </a:ext>
            </a:extLst>
          </p:cNvPr>
          <p:cNvSpPr/>
          <p:nvPr/>
        </p:nvSpPr>
        <p:spPr>
          <a:xfrm rot="21096307">
            <a:off x="6241442" y="627348"/>
            <a:ext cx="2075380" cy="400692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F8CE0-858F-4857-9AF6-C7467F8A8951}"/>
              </a:ext>
            </a:extLst>
          </p:cNvPr>
          <p:cNvSpPr/>
          <p:nvPr/>
        </p:nvSpPr>
        <p:spPr>
          <a:xfrm rot="21096307">
            <a:off x="1754267" y="3165439"/>
            <a:ext cx="9718006" cy="26724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D80702-68E1-4C8E-9FE2-E27358B21E60}"/>
              </a:ext>
            </a:extLst>
          </p:cNvPr>
          <p:cNvSpPr/>
          <p:nvPr/>
        </p:nvSpPr>
        <p:spPr>
          <a:xfrm rot="21096307">
            <a:off x="1415372" y="560981"/>
            <a:ext cx="9234266" cy="2672435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747695-88F7-4873-9708-A13807E9ECA3}"/>
              </a:ext>
            </a:extLst>
          </p:cNvPr>
          <p:cNvSpPr/>
          <p:nvPr/>
        </p:nvSpPr>
        <p:spPr>
          <a:xfrm rot="21096307">
            <a:off x="6498288" y="2217285"/>
            <a:ext cx="348481" cy="400692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7428BB-54C6-40E0-AD2B-A06ECA741B01}"/>
              </a:ext>
            </a:extLst>
          </p:cNvPr>
          <p:cNvSpPr/>
          <p:nvPr/>
        </p:nvSpPr>
        <p:spPr>
          <a:xfrm rot="21096307">
            <a:off x="2591230" y="2496017"/>
            <a:ext cx="919106" cy="658634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E869AD-072A-484A-9404-40EFB6CD6B09}"/>
              </a:ext>
            </a:extLst>
          </p:cNvPr>
          <p:cNvSpPr txBox="1"/>
          <p:nvPr/>
        </p:nvSpPr>
        <p:spPr>
          <a:xfrm>
            <a:off x="3937706" y="3000634"/>
            <a:ext cx="629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Air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C5FC40-DF61-473F-9164-BE3CD1550941}"/>
              </a:ext>
            </a:extLst>
          </p:cNvPr>
          <p:cNvSpPr/>
          <p:nvPr/>
        </p:nvSpPr>
        <p:spPr>
          <a:xfrm rot="21096307">
            <a:off x="6112637" y="2356179"/>
            <a:ext cx="2095930" cy="435034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9359E-C0B4-473A-A28C-764F08C5561C}"/>
              </a:ext>
            </a:extLst>
          </p:cNvPr>
          <p:cNvSpPr txBox="1"/>
          <p:nvPr/>
        </p:nvSpPr>
        <p:spPr>
          <a:xfrm rot="21140728">
            <a:off x="8110301" y="2600730"/>
            <a:ext cx="1448798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fr-FR" dirty="0"/>
              <a:t>Surface de </a:t>
            </a:r>
          </a:p>
          <a:p>
            <a:pPr>
              <a:lnSpc>
                <a:spcPts val="1600"/>
              </a:lnSpc>
            </a:pPr>
            <a:r>
              <a:rPr lang="fr-FR" dirty="0"/>
              <a:t>séparation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105832-FA24-4CDB-8BE3-56E3A71D4CE3}"/>
              </a:ext>
            </a:extLst>
          </p:cNvPr>
          <p:cNvSpPr/>
          <p:nvPr/>
        </p:nvSpPr>
        <p:spPr>
          <a:xfrm>
            <a:off x="1415371" y="299663"/>
            <a:ext cx="9903937" cy="2045905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99A58E-395D-49D9-B89C-664236978DC0}"/>
              </a:ext>
            </a:extLst>
          </p:cNvPr>
          <p:cNvGrpSpPr/>
          <p:nvPr/>
        </p:nvGrpSpPr>
        <p:grpSpPr>
          <a:xfrm>
            <a:off x="3933289" y="707194"/>
            <a:ext cx="2162711" cy="2688590"/>
            <a:chOff x="3933289" y="707194"/>
            <a:chExt cx="2162711" cy="268859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A9B90B-118C-4A35-AE38-9A7CAA1D0E61}"/>
                </a:ext>
              </a:extLst>
            </p:cNvPr>
            <p:cNvCxnSpPr>
              <a:cxnSpLocks/>
            </p:cNvCxnSpPr>
            <p:nvPr/>
          </p:nvCxnSpPr>
          <p:spPr>
            <a:xfrm rot="21096307">
              <a:off x="4310743" y="1284890"/>
              <a:ext cx="703901" cy="84952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2DCCBE-FB40-4ECF-B5B3-321094D0F042}"/>
                </a:ext>
              </a:extLst>
            </p:cNvPr>
            <p:cNvCxnSpPr>
              <a:cxnSpLocks/>
            </p:cNvCxnSpPr>
            <p:nvPr/>
          </p:nvCxnSpPr>
          <p:spPr>
            <a:xfrm rot="21096307">
              <a:off x="3933289" y="707194"/>
              <a:ext cx="2162711" cy="26885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A9F0374-81FB-4D3C-BB9C-D3A8C8ED36FB}"/>
              </a:ext>
            </a:extLst>
          </p:cNvPr>
          <p:cNvSpPr/>
          <p:nvPr/>
        </p:nvSpPr>
        <p:spPr>
          <a:xfrm>
            <a:off x="1620981" y="3904400"/>
            <a:ext cx="9591759" cy="267243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96B11-CBCF-4D03-8BB7-B4C9E13D5687}"/>
              </a:ext>
            </a:extLst>
          </p:cNvPr>
          <p:cNvSpPr txBox="1"/>
          <p:nvPr/>
        </p:nvSpPr>
        <p:spPr>
          <a:xfrm>
            <a:off x="3930448" y="3530901"/>
            <a:ext cx="7322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Eau</a:t>
            </a:r>
          </a:p>
        </p:txBody>
      </p:sp>
    </p:spTree>
    <p:extLst>
      <p:ext uri="{BB962C8B-B14F-4D97-AF65-F5344CB8AC3E}">
        <p14:creationId xmlns:p14="http://schemas.microsoft.com/office/powerpoint/2010/main" val="16180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63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CB3EC-A90E-4BC8-8437-0B94BF4D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2" y="0"/>
            <a:ext cx="104223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B5876-3570-4D75-8FD4-6A0D0939B4F2}"/>
              </a:ext>
            </a:extLst>
          </p:cNvPr>
          <p:cNvSpPr txBox="1"/>
          <p:nvPr/>
        </p:nvSpPr>
        <p:spPr>
          <a:xfrm>
            <a:off x="3508319" y="3609741"/>
            <a:ext cx="174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Angle d’incidence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6ABF4-FDC6-4C8A-B7AB-A2BC95FE22C6}"/>
              </a:ext>
            </a:extLst>
          </p:cNvPr>
          <p:cNvSpPr txBox="1"/>
          <p:nvPr/>
        </p:nvSpPr>
        <p:spPr>
          <a:xfrm>
            <a:off x="9790370" y="2440565"/>
            <a:ext cx="174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Angle de réfraction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248DE6-08CD-4D32-B052-2C007953F5B4}"/>
              </a:ext>
            </a:extLst>
          </p:cNvPr>
          <p:cNvCxnSpPr>
            <a:cxnSpLocks/>
          </p:cNvCxnSpPr>
          <p:nvPr/>
        </p:nvCxnSpPr>
        <p:spPr>
          <a:xfrm>
            <a:off x="10415444" y="3033021"/>
            <a:ext cx="422602" cy="5572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E2029-388D-4D24-865B-D1607F84CFCE}"/>
              </a:ext>
            </a:extLst>
          </p:cNvPr>
          <p:cNvSpPr txBox="1"/>
          <p:nvPr/>
        </p:nvSpPr>
        <p:spPr>
          <a:xfrm>
            <a:off x="9881925" y="3704241"/>
            <a:ext cx="13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6.5 degrés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15C926-32C1-4035-8ECA-FB979E6EB940}"/>
              </a:ext>
            </a:extLst>
          </p:cNvPr>
          <p:cNvCxnSpPr>
            <a:cxnSpLocks/>
          </p:cNvCxnSpPr>
          <p:nvPr/>
        </p:nvCxnSpPr>
        <p:spPr>
          <a:xfrm flipH="1" flipV="1">
            <a:off x="256854" y="1243173"/>
            <a:ext cx="5928189" cy="2185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1B3CD2-BF1D-48CC-B58A-8385FCF2D018}"/>
              </a:ext>
            </a:extLst>
          </p:cNvPr>
          <p:cNvCxnSpPr>
            <a:cxnSpLocks/>
          </p:cNvCxnSpPr>
          <p:nvPr/>
        </p:nvCxnSpPr>
        <p:spPr>
          <a:xfrm flipH="1" flipV="1">
            <a:off x="3965825" y="2619910"/>
            <a:ext cx="2219218" cy="80909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352BB7-3ADE-4B49-A124-013B5FFAED57}"/>
              </a:ext>
            </a:extLst>
          </p:cNvPr>
          <p:cNvSpPr/>
          <p:nvPr/>
        </p:nvSpPr>
        <p:spPr>
          <a:xfrm>
            <a:off x="5318760" y="3124200"/>
            <a:ext cx="838200" cy="299720"/>
          </a:xfrm>
          <a:custGeom>
            <a:avLst/>
            <a:gdLst>
              <a:gd name="connsiteX0" fmla="*/ 838200 w 838200"/>
              <a:gd name="connsiteY0" fmla="*/ 299720 h 299720"/>
              <a:gd name="connsiteX1" fmla="*/ 30480 w 838200"/>
              <a:gd name="connsiteY1" fmla="*/ 0 h 299720"/>
              <a:gd name="connsiteX2" fmla="*/ 0 w 838200"/>
              <a:gd name="connsiteY2" fmla="*/ 137160 h 299720"/>
              <a:gd name="connsiteX3" fmla="*/ 838200 w 838200"/>
              <a:gd name="connsiteY3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299720">
                <a:moveTo>
                  <a:pt x="838200" y="299720"/>
                </a:moveTo>
                <a:lnTo>
                  <a:pt x="30480" y="0"/>
                </a:lnTo>
                <a:lnTo>
                  <a:pt x="0" y="137160"/>
                </a:lnTo>
                <a:lnTo>
                  <a:pt x="838200" y="29972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8A3F56-A581-4D0C-A81B-C9C6BEFB7D58}"/>
              </a:ext>
            </a:extLst>
          </p:cNvPr>
          <p:cNvCxnSpPr>
            <a:cxnSpLocks/>
          </p:cNvCxnSpPr>
          <p:nvPr/>
        </p:nvCxnSpPr>
        <p:spPr>
          <a:xfrm flipH="1" flipV="1">
            <a:off x="256854" y="2403260"/>
            <a:ext cx="11678291" cy="1999985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E3BB23-5F2D-4BA5-823F-D6EF8B14B42B}"/>
              </a:ext>
            </a:extLst>
          </p:cNvPr>
          <p:cNvSpPr txBox="1"/>
          <p:nvPr/>
        </p:nvSpPr>
        <p:spPr>
          <a:xfrm>
            <a:off x="1148814" y="1966754"/>
            <a:ext cx="13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10 degrés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1640E05-0136-4859-B3CC-D63E116DEE84}"/>
              </a:ext>
            </a:extLst>
          </p:cNvPr>
          <p:cNvSpPr/>
          <p:nvPr/>
        </p:nvSpPr>
        <p:spPr>
          <a:xfrm flipH="1">
            <a:off x="1090033" y="1789077"/>
            <a:ext cx="1080437" cy="1436723"/>
          </a:xfrm>
          <a:prstGeom prst="arc">
            <a:avLst>
              <a:gd name="adj1" fmla="val 16200000"/>
              <a:gd name="adj2" fmla="val 200516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84AF180-A8C6-4337-99EF-430D3BCD49BA}"/>
              </a:ext>
            </a:extLst>
          </p:cNvPr>
          <p:cNvSpPr/>
          <p:nvPr/>
        </p:nvSpPr>
        <p:spPr>
          <a:xfrm rot="9061721" flipH="1">
            <a:off x="9905380" y="3295973"/>
            <a:ext cx="1080437" cy="1436723"/>
          </a:xfrm>
          <a:prstGeom prst="arc">
            <a:avLst>
              <a:gd name="adj1" fmla="val 18533019"/>
              <a:gd name="adj2" fmla="val 200516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AB66B2-1F0F-4544-B506-40901D018CDF}"/>
              </a:ext>
            </a:extLst>
          </p:cNvPr>
          <p:cNvSpPr txBox="1"/>
          <p:nvPr/>
        </p:nvSpPr>
        <p:spPr>
          <a:xfrm>
            <a:off x="884822" y="690166"/>
            <a:ext cx="119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Angle de réflexion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2EBA6E-1FAC-4CC6-8082-1CF0BAA0C3CD}"/>
              </a:ext>
            </a:extLst>
          </p:cNvPr>
          <p:cNvCxnSpPr>
            <a:cxnSpLocks/>
          </p:cNvCxnSpPr>
          <p:nvPr/>
        </p:nvCxnSpPr>
        <p:spPr>
          <a:xfrm>
            <a:off x="1304785" y="1300587"/>
            <a:ext cx="0" cy="5889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688C0CBD-D62C-46AC-A612-4F3558962750}"/>
              </a:ext>
            </a:extLst>
          </p:cNvPr>
          <p:cNvSpPr/>
          <p:nvPr/>
        </p:nvSpPr>
        <p:spPr>
          <a:xfrm flipH="1">
            <a:off x="4231167" y="3024455"/>
            <a:ext cx="838200" cy="809090"/>
          </a:xfrm>
          <a:prstGeom prst="arc">
            <a:avLst>
              <a:gd name="adj1" fmla="val 18830652"/>
              <a:gd name="adj2" fmla="val 2144426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9B86C1-841A-497B-97D5-70B115267198}"/>
              </a:ext>
            </a:extLst>
          </p:cNvPr>
          <p:cNvCxnSpPr>
            <a:cxnSpLocks/>
          </p:cNvCxnSpPr>
          <p:nvPr/>
        </p:nvCxnSpPr>
        <p:spPr>
          <a:xfrm flipV="1">
            <a:off x="3852809" y="3274061"/>
            <a:ext cx="386887" cy="43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1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CB3EC-A90E-4BC8-8437-0B94BF4D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2" y="0"/>
            <a:ext cx="10422355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42D4EF-6058-4B4F-A18C-FEEB4CA42229}"/>
              </a:ext>
            </a:extLst>
          </p:cNvPr>
          <p:cNvCxnSpPr>
            <a:cxnSpLocks/>
          </p:cNvCxnSpPr>
          <p:nvPr/>
        </p:nvCxnSpPr>
        <p:spPr>
          <a:xfrm flipH="1" flipV="1">
            <a:off x="256854" y="1243173"/>
            <a:ext cx="5928189" cy="2185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1191B4-57BA-4C40-97C6-221EFEF7A748}"/>
              </a:ext>
            </a:extLst>
          </p:cNvPr>
          <p:cNvCxnSpPr>
            <a:cxnSpLocks/>
          </p:cNvCxnSpPr>
          <p:nvPr/>
        </p:nvCxnSpPr>
        <p:spPr>
          <a:xfrm flipH="1" flipV="1">
            <a:off x="3965825" y="2619910"/>
            <a:ext cx="2219218" cy="80909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2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CB3EC-A90E-4BC8-8437-0B94BF4D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2" y="0"/>
            <a:ext cx="10422355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42D4EF-6058-4B4F-A18C-FEEB4CA42229}"/>
              </a:ext>
            </a:extLst>
          </p:cNvPr>
          <p:cNvCxnSpPr>
            <a:cxnSpLocks/>
          </p:cNvCxnSpPr>
          <p:nvPr/>
        </p:nvCxnSpPr>
        <p:spPr>
          <a:xfrm flipH="1" flipV="1">
            <a:off x="256854" y="1243173"/>
            <a:ext cx="5928189" cy="2185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1191B4-57BA-4C40-97C6-221EFEF7A748}"/>
              </a:ext>
            </a:extLst>
          </p:cNvPr>
          <p:cNvCxnSpPr>
            <a:cxnSpLocks/>
          </p:cNvCxnSpPr>
          <p:nvPr/>
        </p:nvCxnSpPr>
        <p:spPr>
          <a:xfrm flipH="1" flipV="1">
            <a:off x="3965825" y="2619910"/>
            <a:ext cx="2219218" cy="80909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2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68054-5741-4361-8559-F2A0FED9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26" y="0"/>
            <a:ext cx="10125148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F8B7F2-D054-406D-8466-90A09B083EEE}"/>
              </a:ext>
            </a:extLst>
          </p:cNvPr>
          <p:cNvCxnSpPr>
            <a:cxnSpLocks/>
          </p:cNvCxnSpPr>
          <p:nvPr/>
        </p:nvCxnSpPr>
        <p:spPr>
          <a:xfrm flipH="1" flipV="1">
            <a:off x="2133600" y="0"/>
            <a:ext cx="4051444" cy="34290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FE2F4A-4C13-41C9-9E43-54A487B3439E}"/>
              </a:ext>
            </a:extLst>
          </p:cNvPr>
          <p:cNvCxnSpPr>
            <a:cxnSpLocks/>
          </p:cNvCxnSpPr>
          <p:nvPr/>
        </p:nvCxnSpPr>
        <p:spPr>
          <a:xfrm flipH="1" flipV="1">
            <a:off x="4438436" y="1941816"/>
            <a:ext cx="1746607" cy="148718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01517E-EF1F-451D-A64E-C372C3FF3D4C}"/>
              </a:ext>
            </a:extLst>
          </p:cNvPr>
          <p:cNvCxnSpPr>
            <a:cxnSpLocks/>
          </p:cNvCxnSpPr>
          <p:nvPr/>
        </p:nvCxnSpPr>
        <p:spPr>
          <a:xfrm flipH="1" flipV="1">
            <a:off x="770467" y="1498601"/>
            <a:ext cx="10795000" cy="3852332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4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45072-8121-49B7-BC01-56B86705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86" y="39798"/>
            <a:ext cx="105090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B2513-F34A-4ECC-AB83-F27C3461AC0D}"/>
              </a:ext>
            </a:extLst>
          </p:cNvPr>
          <p:cNvSpPr txBox="1"/>
          <p:nvPr/>
        </p:nvSpPr>
        <p:spPr>
          <a:xfrm>
            <a:off x="1345915" y="3244334"/>
            <a:ext cx="98631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Source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7FA203-C2CC-46ED-A576-24EA4244A15C}"/>
              </a:ext>
            </a:extLst>
          </p:cNvPr>
          <p:cNvGrpSpPr/>
          <p:nvPr/>
        </p:nvGrpSpPr>
        <p:grpSpPr>
          <a:xfrm>
            <a:off x="2612223" y="1733550"/>
            <a:ext cx="1895847" cy="4618567"/>
            <a:chOff x="2612223" y="1733550"/>
            <a:chExt cx="1895847" cy="46185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19A039-D9DE-47B1-9A04-F8FF57F95213}"/>
                </a:ext>
              </a:extLst>
            </p:cNvPr>
            <p:cNvCxnSpPr/>
            <p:nvPr/>
          </p:nvCxnSpPr>
          <p:spPr>
            <a:xfrm>
              <a:off x="3079750" y="1733550"/>
              <a:ext cx="273050" cy="14605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D71BB-8D66-47F1-B622-1329DF98763D}"/>
                </a:ext>
              </a:extLst>
            </p:cNvPr>
            <p:cNvCxnSpPr>
              <a:cxnSpLocks/>
            </p:cNvCxnSpPr>
            <p:nvPr/>
          </p:nvCxnSpPr>
          <p:spPr>
            <a:xfrm>
              <a:off x="2835668" y="2266950"/>
              <a:ext cx="356634" cy="12700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8026C0-E420-4D80-B882-F9A5A5F7A9E0}"/>
                </a:ext>
              </a:extLst>
            </p:cNvPr>
            <p:cNvCxnSpPr>
              <a:cxnSpLocks/>
            </p:cNvCxnSpPr>
            <p:nvPr/>
          </p:nvCxnSpPr>
          <p:spPr>
            <a:xfrm>
              <a:off x="2674653" y="2828925"/>
              <a:ext cx="339332" cy="666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17B3D3-C628-48BC-B744-4CA2BF405CA5}"/>
                </a:ext>
              </a:extLst>
            </p:cNvPr>
            <p:cNvCxnSpPr>
              <a:cxnSpLocks/>
            </p:cNvCxnSpPr>
            <p:nvPr/>
          </p:nvCxnSpPr>
          <p:spPr>
            <a:xfrm>
              <a:off x="2612223" y="3462872"/>
              <a:ext cx="346877" cy="102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EE8D2A-9AE3-494E-87C7-88F722B73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0053" y="3962401"/>
              <a:ext cx="313932" cy="761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7BD2284-F7D7-4662-A2B7-80682376F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370" y="4464051"/>
              <a:ext cx="293491" cy="1357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7E956E-51DD-4A01-817D-7C8FC4C27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4978401"/>
              <a:ext cx="254000" cy="14212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755651-8C4B-4EB6-AD23-9B119F054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9691" y="5429250"/>
              <a:ext cx="220609" cy="18022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59113A-C59A-4BB2-B707-820210CF7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3094" y="5784850"/>
              <a:ext cx="204556" cy="22467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04B8A3-B26F-4947-A164-70173D0D0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312" y="6102350"/>
              <a:ext cx="172758" cy="24976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845642-FC56-4937-8885-CC170C15D63C}"/>
              </a:ext>
            </a:extLst>
          </p:cNvPr>
          <p:cNvGrpSpPr/>
          <p:nvPr/>
        </p:nvGrpSpPr>
        <p:grpSpPr>
          <a:xfrm rot="6033432">
            <a:off x="4916145" y="-1421437"/>
            <a:ext cx="1895847" cy="4618567"/>
            <a:chOff x="2612223" y="1733550"/>
            <a:chExt cx="1895847" cy="46185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8AC094-BA2E-4299-B175-7B5C9B6BFEBE}"/>
                </a:ext>
              </a:extLst>
            </p:cNvPr>
            <p:cNvCxnSpPr/>
            <p:nvPr/>
          </p:nvCxnSpPr>
          <p:spPr>
            <a:xfrm>
              <a:off x="3079750" y="1733550"/>
              <a:ext cx="273050" cy="14605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F5CB65-B07D-4BBF-ADF5-0EC3E8B8BBFC}"/>
                </a:ext>
              </a:extLst>
            </p:cNvPr>
            <p:cNvCxnSpPr>
              <a:cxnSpLocks/>
            </p:cNvCxnSpPr>
            <p:nvPr/>
          </p:nvCxnSpPr>
          <p:spPr>
            <a:xfrm>
              <a:off x="2835668" y="2266950"/>
              <a:ext cx="356634" cy="12700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1A4C62-2794-4D75-855F-2E205CF483D5}"/>
                </a:ext>
              </a:extLst>
            </p:cNvPr>
            <p:cNvCxnSpPr>
              <a:cxnSpLocks/>
            </p:cNvCxnSpPr>
            <p:nvPr/>
          </p:nvCxnSpPr>
          <p:spPr>
            <a:xfrm>
              <a:off x="2674653" y="2828925"/>
              <a:ext cx="339332" cy="666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3500F3-F32C-4E6C-BC3C-1B386BDCBC39}"/>
                </a:ext>
              </a:extLst>
            </p:cNvPr>
            <p:cNvCxnSpPr>
              <a:cxnSpLocks/>
            </p:cNvCxnSpPr>
            <p:nvPr/>
          </p:nvCxnSpPr>
          <p:spPr>
            <a:xfrm>
              <a:off x="2612223" y="3429000"/>
              <a:ext cx="346877" cy="102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131496-9AA6-4E41-8D34-842A7FE9A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0053" y="3962401"/>
              <a:ext cx="313932" cy="761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41B6BB-C850-4254-A7EB-7A0C31D8E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370" y="4464051"/>
              <a:ext cx="293491" cy="1357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BFEF37-71FF-4BA6-B460-0F18A73C5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4978401"/>
              <a:ext cx="254000" cy="14212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9B01C2-7F90-424B-AA44-D0A1F205A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9691" y="5429250"/>
              <a:ext cx="220609" cy="18022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7E6DACC-3B2E-4B36-9BE9-6B2949BB4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3094" y="5784850"/>
              <a:ext cx="204556" cy="22467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AB75D37-EB85-43F6-8921-C6EFD93CF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312" y="6102350"/>
              <a:ext cx="172758" cy="24976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A0E383-435C-4A27-978D-D6924C9B6879}"/>
              </a:ext>
            </a:extLst>
          </p:cNvPr>
          <p:cNvGrpSpPr/>
          <p:nvPr/>
        </p:nvGrpSpPr>
        <p:grpSpPr>
          <a:xfrm rot="12052658">
            <a:off x="7625565" y="1403870"/>
            <a:ext cx="1895847" cy="4649070"/>
            <a:chOff x="2612223" y="1703047"/>
            <a:chExt cx="1895847" cy="464907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7706DD-2D41-4310-9D96-DC32F3F7AA27}"/>
                </a:ext>
              </a:extLst>
            </p:cNvPr>
            <p:cNvCxnSpPr/>
            <p:nvPr/>
          </p:nvCxnSpPr>
          <p:spPr>
            <a:xfrm>
              <a:off x="3040930" y="1703047"/>
              <a:ext cx="273050" cy="14605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E27A46-2CD3-4BF0-BD92-0FA5CBA12168}"/>
                </a:ext>
              </a:extLst>
            </p:cNvPr>
            <p:cNvCxnSpPr>
              <a:cxnSpLocks/>
            </p:cNvCxnSpPr>
            <p:nvPr/>
          </p:nvCxnSpPr>
          <p:spPr>
            <a:xfrm>
              <a:off x="2773114" y="2245499"/>
              <a:ext cx="356634" cy="12700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89E718C-0021-4A4A-B6C8-D1F7005EC23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866" y="2814246"/>
              <a:ext cx="339332" cy="666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59708C0-683B-44E7-B1E6-0E3986E31E14}"/>
                </a:ext>
              </a:extLst>
            </p:cNvPr>
            <p:cNvCxnSpPr>
              <a:cxnSpLocks/>
            </p:cNvCxnSpPr>
            <p:nvPr/>
          </p:nvCxnSpPr>
          <p:spPr>
            <a:xfrm>
              <a:off x="2612223" y="3429000"/>
              <a:ext cx="346877" cy="102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EC39BC5-1097-4520-900A-3A60F093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166" y="3942768"/>
              <a:ext cx="313932" cy="761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BCCE70-C577-405F-BFE0-6D2C5D3E4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630" y="4479208"/>
              <a:ext cx="293491" cy="1357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66E0CF6-4091-42E5-BE1B-6BBB310F8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4978401"/>
              <a:ext cx="254000" cy="14212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807466-EB5E-48A6-8DF3-6624EEF90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9691" y="5429250"/>
              <a:ext cx="220609" cy="18022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1906C3-AC95-4DC2-892A-3028CF14B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3094" y="5784850"/>
              <a:ext cx="204556" cy="22467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6BA183-543E-462A-98C0-7620894E6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312" y="6102350"/>
              <a:ext cx="172758" cy="24976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D3B6F1-4780-410B-82AC-DED4DCF3C20A}"/>
              </a:ext>
            </a:extLst>
          </p:cNvPr>
          <p:cNvGrpSpPr/>
          <p:nvPr/>
        </p:nvGrpSpPr>
        <p:grpSpPr>
          <a:xfrm rot="16200000">
            <a:off x="5957728" y="5076464"/>
            <a:ext cx="715176" cy="2870511"/>
            <a:chOff x="2612223" y="2266950"/>
            <a:chExt cx="715176" cy="287051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BA9A0A-13EC-466C-AB22-8B2C9C7157F2}"/>
                </a:ext>
              </a:extLst>
            </p:cNvPr>
            <p:cNvCxnSpPr>
              <a:cxnSpLocks/>
            </p:cNvCxnSpPr>
            <p:nvPr/>
          </p:nvCxnSpPr>
          <p:spPr>
            <a:xfrm>
              <a:off x="2835668" y="2266950"/>
              <a:ext cx="356634" cy="12700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F446336-9A26-4238-860A-6DC86F20FA8E}"/>
                </a:ext>
              </a:extLst>
            </p:cNvPr>
            <p:cNvCxnSpPr>
              <a:cxnSpLocks/>
            </p:cNvCxnSpPr>
            <p:nvPr/>
          </p:nvCxnSpPr>
          <p:spPr>
            <a:xfrm>
              <a:off x="2674653" y="2828925"/>
              <a:ext cx="339332" cy="666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D7A8D3B-BBF3-42BA-83DA-38399078DD48}"/>
                </a:ext>
              </a:extLst>
            </p:cNvPr>
            <p:cNvCxnSpPr>
              <a:cxnSpLocks/>
            </p:cNvCxnSpPr>
            <p:nvPr/>
          </p:nvCxnSpPr>
          <p:spPr>
            <a:xfrm>
              <a:off x="2612223" y="3429000"/>
              <a:ext cx="346877" cy="102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0EA305-60DC-45EA-8DF3-D350007EC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7718" y="3979342"/>
              <a:ext cx="313932" cy="761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4DE794D-482A-450E-A544-578FE1031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9101" y="4497919"/>
              <a:ext cx="293491" cy="1357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E87D545-6607-4E42-80D1-CE3AE1FC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399" y="4995335"/>
              <a:ext cx="254000" cy="14212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2190AE9D-B327-4DA9-90C6-4C562ABB4D48}"/>
              </a:ext>
            </a:extLst>
          </p:cNvPr>
          <p:cNvSpPr/>
          <p:nvPr/>
        </p:nvSpPr>
        <p:spPr>
          <a:xfrm rot="19006316">
            <a:off x="3867178" y="1080806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CFA91E-80B9-4AB4-AEC9-864098A6FBFD}"/>
              </a:ext>
            </a:extLst>
          </p:cNvPr>
          <p:cNvSpPr/>
          <p:nvPr/>
        </p:nvSpPr>
        <p:spPr>
          <a:xfrm rot="20406147">
            <a:off x="4337429" y="748848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1C19D4-BA31-4058-99A3-FB935B0F1187}"/>
              </a:ext>
            </a:extLst>
          </p:cNvPr>
          <p:cNvSpPr/>
          <p:nvPr/>
        </p:nvSpPr>
        <p:spPr>
          <a:xfrm rot="20406147">
            <a:off x="4811011" y="524559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DA26C01-AF82-44E4-BA2B-8C85B96D81A9}"/>
              </a:ext>
            </a:extLst>
          </p:cNvPr>
          <p:cNvSpPr/>
          <p:nvPr/>
        </p:nvSpPr>
        <p:spPr>
          <a:xfrm rot="20406147">
            <a:off x="5333469" y="374729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AD93DA3-4D85-4541-88BC-2C483C1574B7}"/>
              </a:ext>
            </a:extLst>
          </p:cNvPr>
          <p:cNvSpPr/>
          <p:nvPr/>
        </p:nvSpPr>
        <p:spPr>
          <a:xfrm rot="588390">
            <a:off x="5875680" y="352909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2A3784-69D2-437D-8508-4F361F07E689}"/>
              </a:ext>
            </a:extLst>
          </p:cNvPr>
          <p:cNvSpPr/>
          <p:nvPr/>
        </p:nvSpPr>
        <p:spPr>
          <a:xfrm rot="588390">
            <a:off x="6367534" y="412572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B08B48-BBCE-44C3-834A-B5F049D9EA33}"/>
              </a:ext>
            </a:extLst>
          </p:cNvPr>
          <p:cNvSpPr/>
          <p:nvPr/>
        </p:nvSpPr>
        <p:spPr>
          <a:xfrm rot="1467008">
            <a:off x="6824368" y="539561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E8D80DB-131F-4BCA-945C-6DA410F35F93}"/>
              </a:ext>
            </a:extLst>
          </p:cNvPr>
          <p:cNvSpPr/>
          <p:nvPr/>
        </p:nvSpPr>
        <p:spPr>
          <a:xfrm rot="1918772">
            <a:off x="7314176" y="769755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818734-F1C0-4C69-AB1A-69F407671D86}"/>
              </a:ext>
            </a:extLst>
          </p:cNvPr>
          <p:cNvSpPr/>
          <p:nvPr/>
        </p:nvSpPr>
        <p:spPr>
          <a:xfrm rot="2173716">
            <a:off x="7756736" y="1076241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028B71-7546-48C4-8DA8-CBB60B37AD72}"/>
              </a:ext>
            </a:extLst>
          </p:cNvPr>
          <p:cNvSpPr/>
          <p:nvPr/>
        </p:nvSpPr>
        <p:spPr>
          <a:xfrm rot="2173716">
            <a:off x="8141792" y="1425324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231691-32D6-470F-AC2A-480CB22A45FA}"/>
              </a:ext>
            </a:extLst>
          </p:cNvPr>
          <p:cNvSpPr/>
          <p:nvPr/>
        </p:nvSpPr>
        <p:spPr>
          <a:xfrm rot="3659188">
            <a:off x="8440330" y="1863150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D69192-409A-4FA9-95CC-9FA337E5395C}"/>
              </a:ext>
            </a:extLst>
          </p:cNvPr>
          <p:cNvSpPr/>
          <p:nvPr/>
        </p:nvSpPr>
        <p:spPr>
          <a:xfrm rot="3659188">
            <a:off x="8685794" y="2361906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65537-52E6-4E83-94C6-BB80BDEEE7E1}"/>
              </a:ext>
            </a:extLst>
          </p:cNvPr>
          <p:cNvSpPr/>
          <p:nvPr/>
        </p:nvSpPr>
        <p:spPr>
          <a:xfrm rot="4447373">
            <a:off x="8750458" y="2790722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2481169-1307-4B29-A7DD-FB4BA66D0B23}"/>
              </a:ext>
            </a:extLst>
          </p:cNvPr>
          <p:cNvSpPr/>
          <p:nvPr/>
        </p:nvSpPr>
        <p:spPr>
          <a:xfrm rot="5400000">
            <a:off x="8825382" y="3295656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FDDFB9-8BF4-44D4-838D-13520DAFFEA9}"/>
              </a:ext>
            </a:extLst>
          </p:cNvPr>
          <p:cNvSpPr/>
          <p:nvPr/>
        </p:nvSpPr>
        <p:spPr>
          <a:xfrm rot="6387737">
            <a:off x="8794912" y="3834544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D46F37-C397-47DC-8EA0-9946596D94EC}"/>
              </a:ext>
            </a:extLst>
          </p:cNvPr>
          <p:cNvSpPr/>
          <p:nvPr/>
        </p:nvSpPr>
        <p:spPr>
          <a:xfrm rot="6387737">
            <a:off x="8652463" y="4359951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3968A0-1FD4-4572-A72C-74F39EB7E653}"/>
              </a:ext>
            </a:extLst>
          </p:cNvPr>
          <p:cNvSpPr/>
          <p:nvPr/>
        </p:nvSpPr>
        <p:spPr>
          <a:xfrm rot="6708204">
            <a:off x="8412034" y="4807960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2FCF5E0-47D4-4BD6-8E4D-34B599B65931}"/>
              </a:ext>
            </a:extLst>
          </p:cNvPr>
          <p:cNvSpPr/>
          <p:nvPr/>
        </p:nvSpPr>
        <p:spPr>
          <a:xfrm rot="7900207">
            <a:off x="8115682" y="5280145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2119EA-9E0C-4D25-955A-496B2F0836CE}"/>
              </a:ext>
            </a:extLst>
          </p:cNvPr>
          <p:cNvSpPr/>
          <p:nvPr/>
        </p:nvSpPr>
        <p:spPr>
          <a:xfrm rot="7900207">
            <a:off x="7759487" y="5631996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010174-495B-474C-9BBE-619E704E00E2}"/>
              </a:ext>
            </a:extLst>
          </p:cNvPr>
          <p:cNvSpPr/>
          <p:nvPr/>
        </p:nvSpPr>
        <p:spPr>
          <a:xfrm rot="8625791">
            <a:off x="7331431" y="5960880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0AFCF79-BC6E-466B-A730-9120BB5B4F91}"/>
              </a:ext>
            </a:extLst>
          </p:cNvPr>
          <p:cNvSpPr/>
          <p:nvPr/>
        </p:nvSpPr>
        <p:spPr>
          <a:xfrm rot="8967427">
            <a:off x="6864883" y="6157651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E1A175-51A8-4C4F-9ED5-D0280636EAE0}"/>
              </a:ext>
            </a:extLst>
          </p:cNvPr>
          <p:cNvSpPr/>
          <p:nvPr/>
        </p:nvSpPr>
        <p:spPr>
          <a:xfrm rot="10632128">
            <a:off x="6240239" y="6298447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95DD58-0A71-42FF-95C5-542466243BC5}"/>
              </a:ext>
            </a:extLst>
          </p:cNvPr>
          <p:cNvSpPr/>
          <p:nvPr/>
        </p:nvSpPr>
        <p:spPr>
          <a:xfrm rot="10632128">
            <a:off x="5797792" y="6345003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C62F51-F9B3-4B63-A9A0-0D134EC37734}"/>
              </a:ext>
            </a:extLst>
          </p:cNvPr>
          <p:cNvSpPr/>
          <p:nvPr/>
        </p:nvSpPr>
        <p:spPr>
          <a:xfrm rot="11999432">
            <a:off x="5262603" y="6270369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054548-4AFB-4947-A636-A3277264A156}"/>
              </a:ext>
            </a:extLst>
          </p:cNvPr>
          <p:cNvSpPr/>
          <p:nvPr/>
        </p:nvSpPr>
        <p:spPr>
          <a:xfrm rot="11999432">
            <a:off x="4765902" y="6124877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A3232C-837B-4D76-9944-33C49544ED26}"/>
              </a:ext>
            </a:extLst>
          </p:cNvPr>
          <p:cNvSpPr/>
          <p:nvPr/>
        </p:nvSpPr>
        <p:spPr>
          <a:xfrm rot="11999432">
            <a:off x="4269201" y="5912754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C1E0707-2283-4CDF-B003-1F07A138CB13}"/>
              </a:ext>
            </a:extLst>
          </p:cNvPr>
          <p:cNvSpPr/>
          <p:nvPr/>
        </p:nvSpPr>
        <p:spPr>
          <a:xfrm rot="12702023">
            <a:off x="3899532" y="5652751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E943A8-8067-4919-871B-D4759FF22DFC}"/>
              </a:ext>
            </a:extLst>
          </p:cNvPr>
          <p:cNvSpPr/>
          <p:nvPr/>
        </p:nvSpPr>
        <p:spPr>
          <a:xfrm rot="13246542">
            <a:off x="3574250" y="5295641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812A059-C67E-4A74-8508-9598D956673B}"/>
              </a:ext>
            </a:extLst>
          </p:cNvPr>
          <p:cNvSpPr/>
          <p:nvPr/>
        </p:nvSpPr>
        <p:spPr>
          <a:xfrm rot="14166138" flipV="1">
            <a:off x="3236999" y="4768524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8AEF5B6-3F93-4535-BE4B-A46F52FD8DFE}"/>
              </a:ext>
            </a:extLst>
          </p:cNvPr>
          <p:cNvSpPr/>
          <p:nvPr/>
        </p:nvSpPr>
        <p:spPr>
          <a:xfrm rot="15243114" flipV="1">
            <a:off x="3048430" y="4368902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806275E-711D-4810-8916-2D2412A53284}"/>
              </a:ext>
            </a:extLst>
          </p:cNvPr>
          <p:cNvSpPr/>
          <p:nvPr/>
        </p:nvSpPr>
        <p:spPr>
          <a:xfrm rot="15731002" flipV="1">
            <a:off x="2901426" y="3790302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33B70A-64FC-48A1-9320-BCD4515186C0}"/>
              </a:ext>
            </a:extLst>
          </p:cNvPr>
          <p:cNvSpPr/>
          <p:nvPr/>
        </p:nvSpPr>
        <p:spPr>
          <a:xfrm rot="15731002" flipV="1">
            <a:off x="2852043" y="3343992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E2E66B-1B0D-4A2C-B12C-5AF50B0790E2}"/>
              </a:ext>
            </a:extLst>
          </p:cNvPr>
          <p:cNvSpPr/>
          <p:nvPr/>
        </p:nvSpPr>
        <p:spPr>
          <a:xfrm rot="17212489" flipV="1">
            <a:off x="2905464" y="2827426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FD482E-EAE3-492D-9304-5A4B8B838D80}"/>
              </a:ext>
            </a:extLst>
          </p:cNvPr>
          <p:cNvSpPr/>
          <p:nvPr/>
        </p:nvSpPr>
        <p:spPr>
          <a:xfrm rot="17212489" flipV="1">
            <a:off x="3057407" y="2280708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5CECFF4-9C52-4487-9BAF-7E1364972FC6}"/>
              </a:ext>
            </a:extLst>
          </p:cNvPr>
          <p:cNvSpPr/>
          <p:nvPr/>
        </p:nvSpPr>
        <p:spPr>
          <a:xfrm rot="17212489" flipV="1">
            <a:off x="3262683" y="1847363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3BEC564-6A2E-474E-8D1D-928B6F2A3D23}"/>
              </a:ext>
            </a:extLst>
          </p:cNvPr>
          <p:cNvSpPr/>
          <p:nvPr/>
        </p:nvSpPr>
        <p:spPr>
          <a:xfrm rot="18107338" flipV="1">
            <a:off x="3528274" y="1424275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CBC2E34-AED6-4212-A582-8F14BDCB7512}"/>
              </a:ext>
            </a:extLst>
          </p:cNvPr>
          <p:cNvSpPr/>
          <p:nvPr/>
        </p:nvSpPr>
        <p:spPr>
          <a:xfrm>
            <a:off x="889148" y="17293"/>
            <a:ext cx="5239820" cy="6873411"/>
          </a:xfrm>
          <a:custGeom>
            <a:avLst/>
            <a:gdLst>
              <a:gd name="connsiteX0" fmla="*/ 5239820 w 5239820"/>
              <a:gd name="connsiteY0" fmla="*/ 41096 h 6873411"/>
              <a:gd name="connsiteX1" fmla="*/ 4746661 w 5239820"/>
              <a:gd name="connsiteY1" fmla="*/ 71919 h 6873411"/>
              <a:gd name="connsiteX2" fmla="*/ 4222679 w 5239820"/>
              <a:gd name="connsiteY2" fmla="*/ 164386 h 6873411"/>
              <a:gd name="connsiteX3" fmla="*/ 3637052 w 5239820"/>
              <a:gd name="connsiteY3" fmla="*/ 400692 h 6873411"/>
              <a:gd name="connsiteX4" fmla="*/ 3123344 w 5239820"/>
              <a:gd name="connsiteY4" fmla="*/ 729465 h 6873411"/>
              <a:gd name="connsiteX5" fmla="*/ 2414427 w 5239820"/>
              <a:gd name="connsiteY5" fmla="*/ 1448656 h 6873411"/>
              <a:gd name="connsiteX6" fmla="*/ 2065106 w 5239820"/>
              <a:gd name="connsiteY6" fmla="*/ 2095928 h 6873411"/>
              <a:gd name="connsiteX7" fmla="*/ 1818526 w 5239820"/>
              <a:gd name="connsiteY7" fmla="*/ 2928135 h 6873411"/>
              <a:gd name="connsiteX8" fmla="*/ 1797977 w 5239820"/>
              <a:gd name="connsiteY8" fmla="*/ 3390472 h 6873411"/>
              <a:gd name="connsiteX9" fmla="*/ 1777429 w 5239820"/>
              <a:gd name="connsiteY9" fmla="*/ 3595955 h 6873411"/>
              <a:gd name="connsiteX10" fmla="*/ 1900719 w 5239820"/>
              <a:gd name="connsiteY10" fmla="*/ 4222678 h 6873411"/>
              <a:gd name="connsiteX11" fmla="*/ 2167847 w 5239820"/>
              <a:gd name="connsiteY11" fmla="*/ 5003514 h 6873411"/>
              <a:gd name="connsiteX12" fmla="*/ 2671281 w 5239820"/>
              <a:gd name="connsiteY12" fmla="*/ 5743254 h 6873411"/>
              <a:gd name="connsiteX13" fmla="*/ 3174715 w 5239820"/>
              <a:gd name="connsiteY13" fmla="*/ 6164494 h 6873411"/>
              <a:gd name="connsiteX14" fmla="*/ 4048018 w 5239820"/>
              <a:gd name="connsiteY14" fmla="*/ 6647380 h 6873411"/>
              <a:gd name="connsiteX15" fmla="*/ 4602822 w 5239820"/>
              <a:gd name="connsiteY15" fmla="*/ 6801492 h 6873411"/>
              <a:gd name="connsiteX16" fmla="*/ 5085708 w 5239820"/>
              <a:gd name="connsiteY16" fmla="*/ 6873411 h 6873411"/>
              <a:gd name="connsiteX17" fmla="*/ 10274 w 5239820"/>
              <a:gd name="connsiteY17" fmla="*/ 6842589 h 6873411"/>
              <a:gd name="connsiteX18" fmla="*/ 0 w 5239820"/>
              <a:gd name="connsiteY18" fmla="*/ 0 h 6873411"/>
              <a:gd name="connsiteX19" fmla="*/ 5239820 w 5239820"/>
              <a:gd name="connsiteY19" fmla="*/ 41096 h 687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39820" h="6873411">
                <a:moveTo>
                  <a:pt x="5239820" y="41096"/>
                </a:moveTo>
                <a:lnTo>
                  <a:pt x="4746661" y="71919"/>
                </a:lnTo>
                <a:lnTo>
                  <a:pt x="4222679" y="164386"/>
                </a:lnTo>
                <a:lnTo>
                  <a:pt x="3637052" y="400692"/>
                </a:lnTo>
                <a:lnTo>
                  <a:pt x="3123344" y="729465"/>
                </a:lnTo>
                <a:lnTo>
                  <a:pt x="2414427" y="1448656"/>
                </a:lnTo>
                <a:lnTo>
                  <a:pt x="2065106" y="2095928"/>
                </a:lnTo>
                <a:lnTo>
                  <a:pt x="1818526" y="2928135"/>
                </a:lnTo>
                <a:lnTo>
                  <a:pt x="1797977" y="3390472"/>
                </a:lnTo>
                <a:lnTo>
                  <a:pt x="1777429" y="3595955"/>
                </a:lnTo>
                <a:lnTo>
                  <a:pt x="1900719" y="4222678"/>
                </a:lnTo>
                <a:lnTo>
                  <a:pt x="2167847" y="5003514"/>
                </a:lnTo>
                <a:lnTo>
                  <a:pt x="2671281" y="5743254"/>
                </a:lnTo>
                <a:lnTo>
                  <a:pt x="3174715" y="6164494"/>
                </a:lnTo>
                <a:lnTo>
                  <a:pt x="4048018" y="6647380"/>
                </a:lnTo>
                <a:lnTo>
                  <a:pt x="4602822" y="6801492"/>
                </a:lnTo>
                <a:lnTo>
                  <a:pt x="5085708" y="6873411"/>
                </a:lnTo>
                <a:lnTo>
                  <a:pt x="10274" y="6842589"/>
                </a:lnTo>
                <a:cubicBezTo>
                  <a:pt x="6849" y="4561726"/>
                  <a:pt x="3425" y="2280863"/>
                  <a:pt x="0" y="0"/>
                </a:cubicBezTo>
                <a:lnTo>
                  <a:pt x="5239820" y="41096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5A0CD50-B10F-4661-B09B-56D0CC7B8848}"/>
              </a:ext>
            </a:extLst>
          </p:cNvPr>
          <p:cNvCxnSpPr>
            <a:cxnSpLocks/>
          </p:cNvCxnSpPr>
          <p:nvPr/>
        </p:nvCxnSpPr>
        <p:spPr>
          <a:xfrm>
            <a:off x="2661724" y="3476856"/>
            <a:ext cx="3359240" cy="15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48033D4-C8CE-4584-8189-45E2F410756E}"/>
              </a:ext>
            </a:extLst>
          </p:cNvPr>
          <p:cNvCxnSpPr>
            <a:cxnSpLocks/>
          </p:cNvCxnSpPr>
          <p:nvPr/>
        </p:nvCxnSpPr>
        <p:spPr>
          <a:xfrm>
            <a:off x="6055196" y="3466705"/>
            <a:ext cx="3325843" cy="6173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 106">
            <a:extLst>
              <a:ext uri="{FF2B5EF4-FFF2-40B4-BE49-F238E27FC236}">
                <a16:creationId xmlns:a16="http://schemas.microsoft.com/office/drawing/2014/main" id="{0FD61E8E-B6E2-430D-AF42-85B55BE2C5E4}"/>
              </a:ext>
            </a:extLst>
          </p:cNvPr>
          <p:cNvSpPr/>
          <p:nvPr/>
        </p:nvSpPr>
        <p:spPr>
          <a:xfrm rot="17213645">
            <a:off x="2971313" y="1175555"/>
            <a:ext cx="1396935" cy="1247364"/>
          </a:xfrm>
          <a:prstGeom prst="arc">
            <a:avLst>
              <a:gd name="adj1" fmla="val 15521337"/>
              <a:gd name="adj2" fmla="val 19258613"/>
            </a:avLst>
          </a:prstGeom>
          <a:ln w="3492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91DE00-CED4-4FC0-AC96-BAC40616DA7C}"/>
              </a:ext>
            </a:extLst>
          </p:cNvPr>
          <p:cNvSpPr txBox="1"/>
          <p:nvPr/>
        </p:nvSpPr>
        <p:spPr>
          <a:xfrm>
            <a:off x="2176243" y="1093616"/>
            <a:ext cx="126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10 degrés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00E3BF4-9B1F-4EB1-ACF5-D721960B9E0F}"/>
              </a:ext>
            </a:extLst>
          </p:cNvPr>
          <p:cNvSpPr txBox="1"/>
          <p:nvPr/>
        </p:nvSpPr>
        <p:spPr>
          <a:xfrm rot="17921274">
            <a:off x="6068272" y="2428780"/>
            <a:ext cx="1038016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fr-FR" sz="1500" dirty="0"/>
              <a:t>Surface de </a:t>
            </a:r>
          </a:p>
          <a:p>
            <a:pPr>
              <a:lnSpc>
                <a:spcPts val="1000"/>
              </a:lnSpc>
            </a:pPr>
            <a:r>
              <a:rPr lang="fr-FR" sz="1500" dirty="0"/>
              <a:t>séparation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1E5B69A-BFFC-4074-9686-403903C77530}"/>
              </a:ext>
            </a:extLst>
          </p:cNvPr>
          <p:cNvSpPr/>
          <p:nvPr/>
        </p:nvSpPr>
        <p:spPr>
          <a:xfrm flipH="1">
            <a:off x="5837726" y="2591"/>
            <a:ext cx="5542336" cy="6965476"/>
          </a:xfrm>
          <a:custGeom>
            <a:avLst/>
            <a:gdLst>
              <a:gd name="connsiteX0" fmla="*/ 5239820 w 5239820"/>
              <a:gd name="connsiteY0" fmla="*/ 41096 h 6873411"/>
              <a:gd name="connsiteX1" fmla="*/ 4746661 w 5239820"/>
              <a:gd name="connsiteY1" fmla="*/ 71919 h 6873411"/>
              <a:gd name="connsiteX2" fmla="*/ 4222679 w 5239820"/>
              <a:gd name="connsiteY2" fmla="*/ 164386 h 6873411"/>
              <a:gd name="connsiteX3" fmla="*/ 3637052 w 5239820"/>
              <a:gd name="connsiteY3" fmla="*/ 400692 h 6873411"/>
              <a:gd name="connsiteX4" fmla="*/ 3123344 w 5239820"/>
              <a:gd name="connsiteY4" fmla="*/ 729465 h 6873411"/>
              <a:gd name="connsiteX5" fmla="*/ 2414427 w 5239820"/>
              <a:gd name="connsiteY5" fmla="*/ 1448656 h 6873411"/>
              <a:gd name="connsiteX6" fmla="*/ 2065106 w 5239820"/>
              <a:gd name="connsiteY6" fmla="*/ 2095928 h 6873411"/>
              <a:gd name="connsiteX7" fmla="*/ 1818526 w 5239820"/>
              <a:gd name="connsiteY7" fmla="*/ 2928135 h 6873411"/>
              <a:gd name="connsiteX8" fmla="*/ 1797977 w 5239820"/>
              <a:gd name="connsiteY8" fmla="*/ 3390472 h 6873411"/>
              <a:gd name="connsiteX9" fmla="*/ 1777429 w 5239820"/>
              <a:gd name="connsiteY9" fmla="*/ 3595955 h 6873411"/>
              <a:gd name="connsiteX10" fmla="*/ 1900719 w 5239820"/>
              <a:gd name="connsiteY10" fmla="*/ 4222678 h 6873411"/>
              <a:gd name="connsiteX11" fmla="*/ 2167847 w 5239820"/>
              <a:gd name="connsiteY11" fmla="*/ 5003514 h 6873411"/>
              <a:gd name="connsiteX12" fmla="*/ 2671281 w 5239820"/>
              <a:gd name="connsiteY12" fmla="*/ 5743254 h 6873411"/>
              <a:gd name="connsiteX13" fmla="*/ 3174715 w 5239820"/>
              <a:gd name="connsiteY13" fmla="*/ 6164494 h 6873411"/>
              <a:gd name="connsiteX14" fmla="*/ 4048018 w 5239820"/>
              <a:gd name="connsiteY14" fmla="*/ 6647380 h 6873411"/>
              <a:gd name="connsiteX15" fmla="*/ 4602822 w 5239820"/>
              <a:gd name="connsiteY15" fmla="*/ 6801492 h 6873411"/>
              <a:gd name="connsiteX16" fmla="*/ 5085708 w 5239820"/>
              <a:gd name="connsiteY16" fmla="*/ 6873411 h 6873411"/>
              <a:gd name="connsiteX17" fmla="*/ 10274 w 5239820"/>
              <a:gd name="connsiteY17" fmla="*/ 6842589 h 6873411"/>
              <a:gd name="connsiteX18" fmla="*/ 0 w 5239820"/>
              <a:gd name="connsiteY18" fmla="*/ 0 h 6873411"/>
              <a:gd name="connsiteX19" fmla="*/ 5239820 w 5239820"/>
              <a:gd name="connsiteY19" fmla="*/ 41096 h 687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39820" h="6873411">
                <a:moveTo>
                  <a:pt x="5239820" y="41096"/>
                </a:moveTo>
                <a:lnTo>
                  <a:pt x="4746661" y="71919"/>
                </a:lnTo>
                <a:lnTo>
                  <a:pt x="4222679" y="164386"/>
                </a:lnTo>
                <a:lnTo>
                  <a:pt x="3637052" y="400692"/>
                </a:lnTo>
                <a:lnTo>
                  <a:pt x="3123344" y="729465"/>
                </a:lnTo>
                <a:lnTo>
                  <a:pt x="2414427" y="1448656"/>
                </a:lnTo>
                <a:lnTo>
                  <a:pt x="2065106" y="2095928"/>
                </a:lnTo>
                <a:lnTo>
                  <a:pt x="1818526" y="2928135"/>
                </a:lnTo>
                <a:lnTo>
                  <a:pt x="1797977" y="3390472"/>
                </a:lnTo>
                <a:lnTo>
                  <a:pt x="1777429" y="3595955"/>
                </a:lnTo>
                <a:lnTo>
                  <a:pt x="1900719" y="4222678"/>
                </a:lnTo>
                <a:lnTo>
                  <a:pt x="2167847" y="5003514"/>
                </a:lnTo>
                <a:lnTo>
                  <a:pt x="2671281" y="5743254"/>
                </a:lnTo>
                <a:lnTo>
                  <a:pt x="3174715" y="6164494"/>
                </a:lnTo>
                <a:lnTo>
                  <a:pt x="4048018" y="6647380"/>
                </a:lnTo>
                <a:lnTo>
                  <a:pt x="4602822" y="6801492"/>
                </a:lnTo>
                <a:lnTo>
                  <a:pt x="5085708" y="6873411"/>
                </a:lnTo>
                <a:lnTo>
                  <a:pt x="10274" y="6842589"/>
                </a:lnTo>
                <a:cubicBezTo>
                  <a:pt x="6849" y="4561726"/>
                  <a:pt x="3425" y="2280863"/>
                  <a:pt x="0" y="0"/>
                </a:cubicBezTo>
                <a:lnTo>
                  <a:pt x="5239820" y="41096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92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E1A3EC-FA1A-4BF5-AB30-8D195E218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" b="1194"/>
          <a:stretch/>
        </p:blipFill>
        <p:spPr>
          <a:xfrm>
            <a:off x="2338387" y="285750"/>
            <a:ext cx="7515225" cy="62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D35877-F68B-400F-A08F-11B5126F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376237"/>
            <a:ext cx="5810250" cy="5348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584B63-D860-4119-8CBF-DEC41E4B720D}"/>
              </a:ext>
            </a:extLst>
          </p:cNvPr>
          <p:cNvSpPr txBox="1"/>
          <p:nvPr/>
        </p:nvSpPr>
        <p:spPr>
          <a:xfrm>
            <a:off x="7186612" y="4612134"/>
            <a:ext cx="385763" cy="78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500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7E8AF-492D-4F68-84C1-02591A606FD1}"/>
              </a:ext>
            </a:extLst>
          </p:cNvPr>
          <p:cNvSpPr txBox="1"/>
          <p:nvPr/>
        </p:nvSpPr>
        <p:spPr>
          <a:xfrm>
            <a:off x="2219219" y="0"/>
            <a:ext cx="514297" cy="78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5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3202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3639C-7E72-47E0-9199-89A3E635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80" y="0"/>
            <a:ext cx="1037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5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3EA58-0C4D-45D0-8A78-88D86561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91" y="1204806"/>
            <a:ext cx="5695950" cy="3400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F0874D-02A8-48D6-A3F7-98DE4B8A963C}"/>
              </a:ext>
            </a:extLst>
          </p:cNvPr>
          <p:cNvCxnSpPr>
            <a:cxnSpLocks/>
          </p:cNvCxnSpPr>
          <p:nvPr/>
        </p:nvCxnSpPr>
        <p:spPr>
          <a:xfrm flipH="1">
            <a:off x="3657600" y="934949"/>
            <a:ext cx="2167847" cy="2219217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01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5C85D-F1FC-48B2-A242-7F7B3AD7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77" y="0"/>
            <a:ext cx="10140846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53BDA-DE38-4DE4-B41F-B1A6A9973307}"/>
              </a:ext>
            </a:extLst>
          </p:cNvPr>
          <p:cNvCxnSpPr>
            <a:cxnSpLocks/>
          </p:cNvCxnSpPr>
          <p:nvPr/>
        </p:nvCxnSpPr>
        <p:spPr>
          <a:xfrm flipV="1">
            <a:off x="6096000" y="-273050"/>
            <a:ext cx="660400" cy="3702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45B704-A6AA-47D7-9CCB-25799453A446}"/>
              </a:ext>
            </a:extLst>
          </p:cNvPr>
          <p:cNvCxnSpPr>
            <a:cxnSpLocks/>
          </p:cNvCxnSpPr>
          <p:nvPr/>
        </p:nvCxnSpPr>
        <p:spPr>
          <a:xfrm flipV="1">
            <a:off x="6096000" y="1466850"/>
            <a:ext cx="349250" cy="196215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7DAAC7-0C15-4D3B-9AD9-B7ED6BC16283}"/>
              </a:ext>
            </a:extLst>
          </p:cNvPr>
          <p:cNvSpPr/>
          <p:nvPr/>
        </p:nvSpPr>
        <p:spPr>
          <a:xfrm>
            <a:off x="5626100" y="3073400"/>
            <a:ext cx="463550" cy="334433"/>
          </a:xfrm>
          <a:custGeom>
            <a:avLst/>
            <a:gdLst>
              <a:gd name="connsiteX0" fmla="*/ 194733 w 463550"/>
              <a:gd name="connsiteY0" fmla="*/ 14817 h 334433"/>
              <a:gd name="connsiteX1" fmla="*/ 463550 w 463550"/>
              <a:gd name="connsiteY1" fmla="*/ 334433 h 334433"/>
              <a:gd name="connsiteX2" fmla="*/ 0 w 463550"/>
              <a:gd name="connsiteY2" fmla="*/ 332317 h 334433"/>
              <a:gd name="connsiteX3" fmla="*/ 95250 w 463550"/>
              <a:gd name="connsiteY3" fmla="*/ 0 h 334433"/>
              <a:gd name="connsiteX4" fmla="*/ 194733 w 463550"/>
              <a:gd name="connsiteY4" fmla="*/ 14817 h 33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334433">
                <a:moveTo>
                  <a:pt x="194733" y="14817"/>
                </a:moveTo>
                <a:lnTo>
                  <a:pt x="463550" y="334433"/>
                </a:lnTo>
                <a:lnTo>
                  <a:pt x="0" y="332317"/>
                </a:lnTo>
                <a:lnTo>
                  <a:pt x="95250" y="0"/>
                </a:lnTo>
                <a:lnTo>
                  <a:pt x="194733" y="1481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1A43AC-A2FD-4A30-8F7F-85DD272560A4}"/>
              </a:ext>
            </a:extLst>
          </p:cNvPr>
          <p:cNvSpPr/>
          <p:nvPr/>
        </p:nvSpPr>
        <p:spPr>
          <a:xfrm>
            <a:off x="6121400" y="3435350"/>
            <a:ext cx="524933" cy="419100"/>
          </a:xfrm>
          <a:custGeom>
            <a:avLst/>
            <a:gdLst>
              <a:gd name="connsiteX0" fmla="*/ 0 w 512233"/>
              <a:gd name="connsiteY0" fmla="*/ 0 h 397933"/>
              <a:gd name="connsiteX1" fmla="*/ 512233 w 512233"/>
              <a:gd name="connsiteY1" fmla="*/ 194733 h 397933"/>
              <a:gd name="connsiteX2" fmla="*/ 338667 w 512233"/>
              <a:gd name="connsiteY2" fmla="*/ 397933 h 397933"/>
              <a:gd name="connsiteX3" fmla="*/ 0 w 512233"/>
              <a:gd name="connsiteY3" fmla="*/ 0 h 39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233" h="397933">
                <a:moveTo>
                  <a:pt x="0" y="0"/>
                </a:moveTo>
                <a:lnTo>
                  <a:pt x="512233" y="194733"/>
                </a:lnTo>
                <a:lnTo>
                  <a:pt x="338667" y="397933"/>
                </a:lnTo>
                <a:lnTo>
                  <a:pt x="0" y="0"/>
                </a:lnTo>
                <a:close/>
              </a:path>
            </a:pathLst>
          </a:custGeom>
          <a:solidFill>
            <a:srgbClr val="C2C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6124D7-7AC8-4925-B351-16E759A5AB94}"/>
              </a:ext>
            </a:extLst>
          </p:cNvPr>
          <p:cNvCxnSpPr>
            <a:cxnSpLocks/>
          </p:cNvCxnSpPr>
          <p:nvPr/>
        </p:nvCxnSpPr>
        <p:spPr>
          <a:xfrm flipH="1" flipV="1">
            <a:off x="2870200" y="-419100"/>
            <a:ext cx="6362701" cy="7493001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7FF24F77-995E-4794-8E4E-1C03391E650A}"/>
              </a:ext>
            </a:extLst>
          </p:cNvPr>
          <p:cNvSpPr/>
          <p:nvPr/>
        </p:nvSpPr>
        <p:spPr>
          <a:xfrm rot="18026054">
            <a:off x="5438275" y="2594965"/>
            <a:ext cx="1039528" cy="798897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B291973-C870-48AB-A814-582C48D49F23}"/>
              </a:ext>
            </a:extLst>
          </p:cNvPr>
          <p:cNvSpPr/>
          <p:nvPr/>
        </p:nvSpPr>
        <p:spPr>
          <a:xfrm rot="15336268">
            <a:off x="4658026" y="2421022"/>
            <a:ext cx="1516826" cy="1455018"/>
          </a:xfrm>
          <a:prstGeom prst="arc">
            <a:avLst>
              <a:gd name="adj1" fmla="val 15784584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70E729D-E47F-42AF-8C3E-A20E3EBA60FA}"/>
              </a:ext>
            </a:extLst>
          </p:cNvPr>
          <p:cNvSpPr/>
          <p:nvPr/>
        </p:nvSpPr>
        <p:spPr>
          <a:xfrm rot="5400000">
            <a:off x="6237239" y="2974541"/>
            <a:ext cx="1516826" cy="1455018"/>
          </a:xfrm>
          <a:prstGeom prst="arc">
            <a:avLst>
              <a:gd name="adj1" fmla="val 17556710"/>
              <a:gd name="adj2" fmla="val 21429941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48B9CE-0840-459D-9D8C-C56121979F9E}"/>
              </a:ext>
            </a:extLst>
          </p:cNvPr>
          <p:cNvSpPr txBox="1"/>
          <p:nvPr/>
        </p:nvSpPr>
        <p:spPr>
          <a:xfrm>
            <a:off x="3465392" y="2427069"/>
            <a:ext cx="139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Angle d’incidence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8A3E61-BFDA-4042-B3F9-A815D566B462}"/>
              </a:ext>
            </a:extLst>
          </p:cNvPr>
          <p:cNvSpPr txBox="1"/>
          <p:nvPr/>
        </p:nvSpPr>
        <p:spPr>
          <a:xfrm>
            <a:off x="5330770" y="2177843"/>
            <a:ext cx="222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Angle de réflexion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EE8B92-F5D1-48D0-9DA6-A0BC5760E495}"/>
              </a:ext>
            </a:extLst>
          </p:cNvPr>
          <p:cNvSpPr txBox="1"/>
          <p:nvPr/>
        </p:nvSpPr>
        <p:spPr>
          <a:xfrm>
            <a:off x="6426200" y="4355686"/>
            <a:ext cx="222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Angle de réfraction</a:t>
            </a:r>
          </a:p>
        </p:txBody>
      </p:sp>
    </p:spTree>
    <p:extLst>
      <p:ext uri="{BB962C8B-B14F-4D97-AF65-F5344CB8AC3E}">
        <p14:creationId xmlns:p14="http://schemas.microsoft.com/office/powerpoint/2010/main" val="3068458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22CD4-05A1-46DF-B2D2-E487EB85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67" y="0"/>
            <a:ext cx="10110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75A337-A5DA-4BE6-8FAC-AA98A69A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24" y="0"/>
            <a:ext cx="10133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7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A981F-DD7F-4B48-9472-5AE7F8C9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78" y="0"/>
            <a:ext cx="10204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7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787287-790D-45A7-800C-250E83DD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52" y="0"/>
            <a:ext cx="10065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FAFC2F-79F4-4BB8-BB98-4FDFDCB4247E}"/>
                  </a:ext>
                </a:extLst>
              </p:cNvPr>
              <p:cNvSpPr txBox="1"/>
              <p:nvPr/>
            </p:nvSpPr>
            <p:spPr>
              <a:xfrm>
                <a:off x="681519" y="1443841"/>
                <a:ext cx="1082896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Les fonctions linéaires s’écrivent toujours sous la forme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dirty="0"/>
                  <a:t>Exemple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fr-FR" b="1" dirty="0"/>
              </a:p>
              <a:p>
                <a:r>
                  <a:rPr lang="fr-FR" dirty="0"/>
                  <a:t>Exemple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Exemple 3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fr-FR" b="1" dirty="0"/>
              </a:p>
              <a:p>
                <a:endParaRPr lang="fr-F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fr-FR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fr-FR" dirty="0"/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=−14</m:t>
                    </m:r>
                  </m:oMath>
                </a14:m>
                <a:endParaRPr lang="fr-FR" b="1" dirty="0"/>
              </a:p>
              <a:p>
                <a:endParaRPr lang="fr-F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fr-FR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fr-FR" b="1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6 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=−15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=1,23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FAFC2F-79F4-4BB8-BB98-4FDFDCB42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19" y="1443841"/>
                <a:ext cx="10828962" cy="5078313"/>
              </a:xfrm>
              <a:prstGeom prst="rect">
                <a:avLst/>
              </a:prstGeom>
              <a:blipFill>
                <a:blip r:embed="rId2"/>
                <a:stretch>
                  <a:fillRect l="-507" t="-7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52644B-FA2A-4BA3-9D02-BD2AD4E09358}"/>
              </a:ext>
            </a:extLst>
          </p:cNvPr>
          <p:cNvCxnSpPr>
            <a:cxnSpLocks/>
          </p:cNvCxnSpPr>
          <p:nvPr/>
        </p:nvCxnSpPr>
        <p:spPr>
          <a:xfrm flipH="1">
            <a:off x="6770671" y="1346236"/>
            <a:ext cx="390416" cy="19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0D55B7-B77E-439E-AD0B-C928955AF86A}"/>
              </a:ext>
            </a:extLst>
          </p:cNvPr>
          <p:cNvSpPr txBox="1"/>
          <p:nvPr/>
        </p:nvSpPr>
        <p:spPr>
          <a:xfrm>
            <a:off x="7078894" y="1112768"/>
            <a:ext cx="41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nombre est appelé coefficient directeur </a:t>
            </a:r>
          </a:p>
        </p:txBody>
      </p:sp>
    </p:spTree>
    <p:extLst>
      <p:ext uri="{BB962C8B-B14F-4D97-AF65-F5344CB8AC3E}">
        <p14:creationId xmlns:p14="http://schemas.microsoft.com/office/powerpoint/2010/main" val="2590663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FAFC2F-79F4-4BB8-BB98-4FDFDCB4247E}"/>
                  </a:ext>
                </a:extLst>
              </p:cNvPr>
              <p:cNvSpPr txBox="1"/>
              <p:nvPr/>
            </p:nvSpPr>
            <p:spPr>
              <a:xfrm>
                <a:off x="681519" y="1443841"/>
                <a:ext cx="108289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Les fonctions linéaires s’écrivent toujours sous la forme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fr-FR" b="0" dirty="0"/>
              </a:p>
              <a:p>
                <a:endParaRPr lang="fr-FR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</a:rPr>
                  <a:t>La représentation graphique d’une fonction linéaire est une droite qui passe par l’origine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FAFC2F-79F4-4BB8-BB98-4FDFDCB42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19" y="1443841"/>
                <a:ext cx="10828962" cy="1200329"/>
              </a:xfrm>
              <a:prstGeom prst="rect">
                <a:avLst/>
              </a:prstGeom>
              <a:blipFill>
                <a:blip r:embed="rId2"/>
                <a:stretch>
                  <a:fillRect l="-507" t="-30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52644B-FA2A-4BA3-9D02-BD2AD4E09358}"/>
              </a:ext>
            </a:extLst>
          </p:cNvPr>
          <p:cNvCxnSpPr>
            <a:cxnSpLocks/>
          </p:cNvCxnSpPr>
          <p:nvPr/>
        </p:nvCxnSpPr>
        <p:spPr>
          <a:xfrm flipH="1">
            <a:off x="6770671" y="1346236"/>
            <a:ext cx="390416" cy="19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0D55B7-B77E-439E-AD0B-C928955AF86A}"/>
              </a:ext>
            </a:extLst>
          </p:cNvPr>
          <p:cNvSpPr txBox="1"/>
          <p:nvPr/>
        </p:nvSpPr>
        <p:spPr>
          <a:xfrm>
            <a:off x="7078894" y="1112768"/>
            <a:ext cx="41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nombre est appelé coefficient directeur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6738B51-C338-41B7-9F3D-F5C51D9FF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83" y="2741775"/>
            <a:ext cx="4461179" cy="302314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218ACEF-43B0-41B2-A790-F99555D83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65" y="2741775"/>
            <a:ext cx="3763343" cy="3522103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66485A84-A4EC-4110-A7A2-DEB874792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3" y="3211645"/>
            <a:ext cx="2266950" cy="20193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E1D033D-9A56-4070-BAB3-43B4D6F6F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214" y="2965250"/>
            <a:ext cx="6064562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6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4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A5C11-4566-478D-A3D4-A56AA5988F94}"/>
                  </a:ext>
                </a:extLst>
              </p:cNvPr>
              <p:cNvSpPr txBox="1"/>
              <p:nvPr/>
            </p:nvSpPr>
            <p:spPr>
              <a:xfrm>
                <a:off x="910976" y="2352307"/>
                <a:ext cx="6950324" cy="49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345 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345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345 000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345 000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345 000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3600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=95.8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A5C11-4566-478D-A3D4-A56AA598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76" y="2352307"/>
                <a:ext cx="6950324" cy="490832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AF2FBA-CD76-4A36-9AAB-FFFCB1BA4F11}"/>
              </a:ext>
            </a:extLst>
          </p:cNvPr>
          <p:cNvCxnSpPr>
            <a:cxnSpLocks/>
          </p:cNvCxnSpPr>
          <p:nvPr/>
        </p:nvCxnSpPr>
        <p:spPr>
          <a:xfrm flipV="1">
            <a:off x="4602823" y="2843852"/>
            <a:ext cx="0" cy="223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DDFF97-92C9-443B-A64E-18856EE95603}"/>
              </a:ext>
            </a:extLst>
          </p:cNvPr>
          <p:cNvSpPr txBox="1"/>
          <p:nvPr/>
        </p:nvSpPr>
        <p:spPr>
          <a:xfrm>
            <a:off x="4088472" y="2988258"/>
            <a:ext cx="13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1h = 3600s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F27A5D-574B-4CB0-9459-9880C517CD74}"/>
              </a:ext>
            </a:extLst>
          </p:cNvPr>
          <p:cNvCxnSpPr>
            <a:cxnSpLocks/>
          </p:cNvCxnSpPr>
          <p:nvPr/>
        </p:nvCxnSpPr>
        <p:spPr>
          <a:xfrm>
            <a:off x="3530602" y="2116667"/>
            <a:ext cx="0" cy="23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F9A9EF-BDC9-4A3F-9C58-BDA32481C13C}"/>
              </a:ext>
            </a:extLst>
          </p:cNvPr>
          <p:cNvSpPr txBox="1"/>
          <p:nvPr/>
        </p:nvSpPr>
        <p:spPr>
          <a:xfrm>
            <a:off x="2697821" y="1838567"/>
            <a:ext cx="232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345 km = 345 000m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D31E0C9-3965-43E1-A350-656120527259}"/>
              </a:ext>
            </a:extLst>
          </p:cNvPr>
          <p:cNvSpPr/>
          <p:nvPr/>
        </p:nvSpPr>
        <p:spPr>
          <a:xfrm rot="20228545">
            <a:off x="5340054" y="2257550"/>
            <a:ext cx="1564620" cy="827952"/>
          </a:xfrm>
          <a:prstGeom prst="arc">
            <a:avLst>
              <a:gd name="adj1" fmla="val 14514795"/>
              <a:gd name="adj2" fmla="val 335061"/>
            </a:avLst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4126C-1401-4017-A450-C9629BADB9D3}"/>
              </a:ext>
            </a:extLst>
          </p:cNvPr>
          <p:cNvSpPr txBox="1"/>
          <p:nvPr/>
        </p:nvSpPr>
        <p:spPr>
          <a:xfrm>
            <a:off x="5772150" y="1942098"/>
            <a:ext cx="1792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A la calculatrice</a:t>
            </a:r>
          </a:p>
        </p:txBody>
      </p:sp>
    </p:spTree>
    <p:extLst>
      <p:ext uri="{BB962C8B-B14F-4D97-AF65-F5344CB8AC3E}">
        <p14:creationId xmlns:p14="http://schemas.microsoft.com/office/powerpoint/2010/main" val="26817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06E941-156D-48D1-9F28-AA7450F94E85}"/>
                  </a:ext>
                </a:extLst>
              </p:cNvPr>
              <p:cNvSpPr txBox="1"/>
              <p:nvPr/>
            </p:nvSpPr>
            <p:spPr>
              <a:xfrm>
                <a:off x="910976" y="2352307"/>
                <a:ext cx="6950324" cy="49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365 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365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365 000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365 000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365 000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3600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=101.4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06E941-156D-48D1-9F28-AA7450F94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76" y="2352307"/>
                <a:ext cx="6950324" cy="490832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0EFD15-AB8F-4214-AF38-E950693F95A2}"/>
              </a:ext>
            </a:extLst>
          </p:cNvPr>
          <p:cNvCxnSpPr>
            <a:cxnSpLocks/>
          </p:cNvCxnSpPr>
          <p:nvPr/>
        </p:nvCxnSpPr>
        <p:spPr>
          <a:xfrm flipV="1">
            <a:off x="4602823" y="2843852"/>
            <a:ext cx="0" cy="223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051BBE-96A9-4222-88DA-B6FB3BAD8273}"/>
              </a:ext>
            </a:extLst>
          </p:cNvPr>
          <p:cNvSpPr txBox="1"/>
          <p:nvPr/>
        </p:nvSpPr>
        <p:spPr>
          <a:xfrm>
            <a:off x="4088472" y="2988258"/>
            <a:ext cx="13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1h = 3600s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AE1DAE-5E3C-47BD-AA47-7ABB75A8E950}"/>
              </a:ext>
            </a:extLst>
          </p:cNvPr>
          <p:cNvCxnSpPr>
            <a:cxnSpLocks/>
          </p:cNvCxnSpPr>
          <p:nvPr/>
        </p:nvCxnSpPr>
        <p:spPr>
          <a:xfrm>
            <a:off x="3530602" y="2116667"/>
            <a:ext cx="0" cy="23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1EBA27-5D5A-401E-A830-3DF2B3968B70}"/>
              </a:ext>
            </a:extLst>
          </p:cNvPr>
          <p:cNvSpPr txBox="1"/>
          <p:nvPr/>
        </p:nvSpPr>
        <p:spPr>
          <a:xfrm>
            <a:off x="2697821" y="1838567"/>
            <a:ext cx="232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365 km = 365 000m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1A43D027-B126-4A66-8243-B5468D21BD21}"/>
              </a:ext>
            </a:extLst>
          </p:cNvPr>
          <p:cNvSpPr/>
          <p:nvPr/>
        </p:nvSpPr>
        <p:spPr>
          <a:xfrm rot="20228545">
            <a:off x="5340054" y="2257550"/>
            <a:ext cx="1564620" cy="827952"/>
          </a:xfrm>
          <a:prstGeom prst="arc">
            <a:avLst>
              <a:gd name="adj1" fmla="val 14514795"/>
              <a:gd name="adj2" fmla="val 335061"/>
            </a:avLst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DAD2C-1BFD-4620-A402-219D126A2687}"/>
              </a:ext>
            </a:extLst>
          </p:cNvPr>
          <p:cNvSpPr txBox="1"/>
          <p:nvPr/>
        </p:nvSpPr>
        <p:spPr>
          <a:xfrm>
            <a:off x="5772150" y="1942098"/>
            <a:ext cx="1792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A la calculatrice</a:t>
            </a:r>
          </a:p>
        </p:txBody>
      </p:sp>
    </p:spTree>
    <p:extLst>
      <p:ext uri="{BB962C8B-B14F-4D97-AF65-F5344CB8AC3E}">
        <p14:creationId xmlns:p14="http://schemas.microsoft.com/office/powerpoint/2010/main" val="390526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D99BAB-FEF0-4010-92C5-4DFD656D7B62}"/>
                  </a:ext>
                </a:extLst>
              </p:cNvPr>
              <p:cNvSpPr txBox="1"/>
              <p:nvPr/>
            </p:nvSpPr>
            <p:spPr>
              <a:xfrm>
                <a:off x="910976" y="2352307"/>
                <a:ext cx="6950324" cy="49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355 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355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355 000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355 000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355 000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3600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=98.6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D99BAB-FEF0-4010-92C5-4DFD656D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76" y="2352307"/>
                <a:ext cx="6950324" cy="490832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2C1188-BDC8-434A-AF35-60455CA90A13}"/>
              </a:ext>
            </a:extLst>
          </p:cNvPr>
          <p:cNvCxnSpPr>
            <a:cxnSpLocks/>
          </p:cNvCxnSpPr>
          <p:nvPr/>
        </p:nvCxnSpPr>
        <p:spPr>
          <a:xfrm flipV="1">
            <a:off x="4602823" y="2843852"/>
            <a:ext cx="0" cy="223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C19EAB-7868-4C2C-9BBA-9377605A7D78}"/>
              </a:ext>
            </a:extLst>
          </p:cNvPr>
          <p:cNvSpPr txBox="1"/>
          <p:nvPr/>
        </p:nvSpPr>
        <p:spPr>
          <a:xfrm>
            <a:off x="4088472" y="2988258"/>
            <a:ext cx="13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1h = 3600s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D32956-A72D-4703-9FA1-9D9A9DC6E951}"/>
              </a:ext>
            </a:extLst>
          </p:cNvPr>
          <p:cNvCxnSpPr>
            <a:cxnSpLocks/>
          </p:cNvCxnSpPr>
          <p:nvPr/>
        </p:nvCxnSpPr>
        <p:spPr>
          <a:xfrm>
            <a:off x="3530602" y="2116667"/>
            <a:ext cx="0" cy="23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1EFF06-8159-430F-95A8-7E8FBAB97974}"/>
              </a:ext>
            </a:extLst>
          </p:cNvPr>
          <p:cNvSpPr txBox="1"/>
          <p:nvPr/>
        </p:nvSpPr>
        <p:spPr>
          <a:xfrm>
            <a:off x="2697821" y="1838567"/>
            <a:ext cx="232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355 km = 355 000m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C224F5-91DB-4FD8-95B7-04CEC6C1F0D7}"/>
              </a:ext>
            </a:extLst>
          </p:cNvPr>
          <p:cNvSpPr/>
          <p:nvPr/>
        </p:nvSpPr>
        <p:spPr>
          <a:xfrm rot="20228545">
            <a:off x="5340054" y="2257550"/>
            <a:ext cx="1564620" cy="827952"/>
          </a:xfrm>
          <a:prstGeom prst="arc">
            <a:avLst>
              <a:gd name="adj1" fmla="val 14514795"/>
              <a:gd name="adj2" fmla="val 335061"/>
            </a:avLst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9BEDF-8EAB-47A9-901F-C36F2D52B1BF}"/>
              </a:ext>
            </a:extLst>
          </p:cNvPr>
          <p:cNvSpPr txBox="1"/>
          <p:nvPr/>
        </p:nvSpPr>
        <p:spPr>
          <a:xfrm>
            <a:off x="5772150" y="1942098"/>
            <a:ext cx="1792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A la calculatrice</a:t>
            </a:r>
          </a:p>
        </p:txBody>
      </p:sp>
    </p:spTree>
    <p:extLst>
      <p:ext uri="{BB962C8B-B14F-4D97-AF65-F5344CB8AC3E}">
        <p14:creationId xmlns:p14="http://schemas.microsoft.com/office/powerpoint/2010/main" val="210887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D99BAB-FEF0-4010-92C5-4DFD656D7B62}"/>
                  </a:ext>
                </a:extLst>
              </p:cNvPr>
              <p:cNvSpPr txBox="1"/>
              <p:nvPr/>
            </p:nvSpPr>
            <p:spPr>
              <a:xfrm>
                <a:off x="910976" y="2352307"/>
                <a:ext cx="6950324" cy="49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358 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358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358 000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358 000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358 000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3600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=99.4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D99BAB-FEF0-4010-92C5-4DFD656D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76" y="2352307"/>
                <a:ext cx="6950324" cy="490832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2C1188-BDC8-434A-AF35-60455CA90A13}"/>
              </a:ext>
            </a:extLst>
          </p:cNvPr>
          <p:cNvCxnSpPr>
            <a:cxnSpLocks/>
          </p:cNvCxnSpPr>
          <p:nvPr/>
        </p:nvCxnSpPr>
        <p:spPr>
          <a:xfrm flipV="1">
            <a:off x="4602823" y="2843852"/>
            <a:ext cx="0" cy="223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C19EAB-7868-4C2C-9BBA-9377605A7D78}"/>
              </a:ext>
            </a:extLst>
          </p:cNvPr>
          <p:cNvSpPr txBox="1"/>
          <p:nvPr/>
        </p:nvSpPr>
        <p:spPr>
          <a:xfrm>
            <a:off x="4088472" y="2988258"/>
            <a:ext cx="13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1h = 3600s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D32956-A72D-4703-9FA1-9D9A9DC6E951}"/>
              </a:ext>
            </a:extLst>
          </p:cNvPr>
          <p:cNvCxnSpPr>
            <a:cxnSpLocks/>
          </p:cNvCxnSpPr>
          <p:nvPr/>
        </p:nvCxnSpPr>
        <p:spPr>
          <a:xfrm>
            <a:off x="3530602" y="2116667"/>
            <a:ext cx="0" cy="23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1EFF06-8159-430F-95A8-7E8FBAB97974}"/>
              </a:ext>
            </a:extLst>
          </p:cNvPr>
          <p:cNvSpPr txBox="1"/>
          <p:nvPr/>
        </p:nvSpPr>
        <p:spPr>
          <a:xfrm>
            <a:off x="2697821" y="1838567"/>
            <a:ext cx="232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358 km = 358 000m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C224F5-91DB-4FD8-95B7-04CEC6C1F0D7}"/>
              </a:ext>
            </a:extLst>
          </p:cNvPr>
          <p:cNvSpPr/>
          <p:nvPr/>
        </p:nvSpPr>
        <p:spPr>
          <a:xfrm rot="20228545">
            <a:off x="5340054" y="2257550"/>
            <a:ext cx="1564620" cy="827952"/>
          </a:xfrm>
          <a:prstGeom prst="arc">
            <a:avLst>
              <a:gd name="adj1" fmla="val 14514795"/>
              <a:gd name="adj2" fmla="val 335061"/>
            </a:avLst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9BEDF-8EAB-47A9-901F-C36F2D52B1BF}"/>
              </a:ext>
            </a:extLst>
          </p:cNvPr>
          <p:cNvSpPr txBox="1"/>
          <p:nvPr/>
        </p:nvSpPr>
        <p:spPr>
          <a:xfrm>
            <a:off x="5772150" y="1942098"/>
            <a:ext cx="1792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A la calculatrice</a:t>
            </a:r>
          </a:p>
        </p:txBody>
      </p:sp>
    </p:spTree>
    <p:extLst>
      <p:ext uri="{BB962C8B-B14F-4D97-AF65-F5344CB8AC3E}">
        <p14:creationId xmlns:p14="http://schemas.microsoft.com/office/powerpoint/2010/main" val="16759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2EDAB7-820F-435F-87EE-156EB6892BE3}"/>
                  </a:ext>
                </a:extLst>
              </p:cNvPr>
              <p:cNvSpPr txBox="1"/>
              <p:nvPr/>
            </p:nvSpPr>
            <p:spPr>
              <a:xfrm>
                <a:off x="910976" y="2352307"/>
                <a:ext cx="10341224" cy="524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0 920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20 920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20920×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20920×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20920×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3600</m:t>
                        </m:r>
                      </m:den>
                    </m:f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=5811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2EDAB7-820F-435F-87EE-156EB6892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76" y="2352307"/>
                <a:ext cx="10341224" cy="524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A11620-FF8C-4E10-B946-70EFD80A25FF}"/>
              </a:ext>
            </a:extLst>
          </p:cNvPr>
          <p:cNvCxnSpPr>
            <a:cxnSpLocks/>
          </p:cNvCxnSpPr>
          <p:nvPr/>
        </p:nvCxnSpPr>
        <p:spPr>
          <a:xfrm flipV="1">
            <a:off x="5140774" y="2876746"/>
            <a:ext cx="0" cy="223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F16FB5-3F9B-49D0-B010-21AAA65BC4DF}"/>
              </a:ext>
            </a:extLst>
          </p:cNvPr>
          <p:cNvSpPr txBox="1"/>
          <p:nvPr/>
        </p:nvSpPr>
        <p:spPr>
          <a:xfrm>
            <a:off x="4589655" y="3004891"/>
            <a:ext cx="13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1h = 3600s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9EAE3-7EFC-4D5D-8F27-057653D2B75B}"/>
              </a:ext>
            </a:extLst>
          </p:cNvPr>
          <p:cNvCxnSpPr>
            <a:cxnSpLocks/>
          </p:cNvCxnSpPr>
          <p:nvPr/>
        </p:nvCxnSpPr>
        <p:spPr>
          <a:xfrm>
            <a:off x="4088472" y="2116668"/>
            <a:ext cx="0" cy="23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2B4D22-5E5D-45F6-8097-5CA22D5981BD}"/>
                  </a:ext>
                </a:extLst>
              </p:cNvPr>
              <p:cNvSpPr txBox="1"/>
              <p:nvPr/>
            </p:nvSpPr>
            <p:spPr>
              <a:xfrm>
                <a:off x="2716326" y="1867917"/>
                <a:ext cx="307433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500" dirty="0"/>
                  <a:t>20 920 km = </a:t>
                </a:r>
                <a14:m>
                  <m:oMath xmlns:m="http://schemas.openxmlformats.org/officeDocument/2006/math"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20920×</m:t>
                    </m:r>
                    <m:sSup>
                      <m:sSupPr>
                        <m:ctrlPr>
                          <a:rPr lang="fr-FR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1500" dirty="0"/>
                  <a:t> km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2B4D22-5E5D-45F6-8097-5CA22D598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326" y="1867917"/>
                <a:ext cx="3074330" cy="323165"/>
              </a:xfrm>
              <a:prstGeom prst="rect">
                <a:avLst/>
              </a:prstGeom>
              <a:blipFill>
                <a:blip r:embed="rId3"/>
                <a:stretch>
                  <a:fillRect l="-794" t="-1887" b="-226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3C8D092A-818F-4507-AAC7-D65104AD3E30}"/>
              </a:ext>
            </a:extLst>
          </p:cNvPr>
          <p:cNvSpPr/>
          <p:nvPr/>
        </p:nvSpPr>
        <p:spPr>
          <a:xfrm rot="20228545">
            <a:off x="6163490" y="2257550"/>
            <a:ext cx="1564620" cy="827952"/>
          </a:xfrm>
          <a:prstGeom prst="arc">
            <a:avLst>
              <a:gd name="adj1" fmla="val 14514795"/>
              <a:gd name="adj2" fmla="val 335061"/>
            </a:avLst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FF6F4-B929-4D2D-9D32-D3417C0ED811}"/>
              </a:ext>
            </a:extLst>
          </p:cNvPr>
          <p:cNvSpPr txBox="1"/>
          <p:nvPr/>
        </p:nvSpPr>
        <p:spPr>
          <a:xfrm>
            <a:off x="6607009" y="1942099"/>
            <a:ext cx="1792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A la calculatrice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812E1-6C6D-44B9-876A-B01B832CDB80}"/>
              </a:ext>
            </a:extLst>
          </p:cNvPr>
          <p:cNvSpPr txBox="1"/>
          <p:nvPr/>
        </p:nvSpPr>
        <p:spPr>
          <a:xfrm>
            <a:off x="910976" y="1374210"/>
            <a:ext cx="554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1- Conversion de la vitesse du drone de km/h en m/s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6C8177-EEAD-4AF1-91B9-E105EF1566B7}"/>
                  </a:ext>
                </a:extLst>
              </p:cNvPr>
              <p:cNvSpPr txBox="1"/>
              <p:nvPr/>
            </p:nvSpPr>
            <p:spPr>
              <a:xfrm>
                <a:off x="902509" y="3723007"/>
                <a:ext cx="749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2- Calcul du rapport (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fr-FR" b="1" dirty="0"/>
                  <a:t>) entre la vitesse de la lumière et la vitesse du drone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6C8177-EEAD-4AF1-91B9-E105EF15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09" y="3723007"/>
                <a:ext cx="7496510" cy="369332"/>
              </a:xfrm>
              <a:prstGeom prst="rect">
                <a:avLst/>
              </a:prstGeom>
              <a:blipFill>
                <a:blip r:embed="rId4"/>
                <a:stretch>
                  <a:fillRect l="-650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9A13F2-E7F1-4107-8944-119767DB7E2D}"/>
                  </a:ext>
                </a:extLst>
              </p:cNvPr>
              <p:cNvSpPr txBox="1"/>
              <p:nvPr/>
            </p:nvSpPr>
            <p:spPr>
              <a:xfrm>
                <a:off x="902509" y="4223009"/>
                <a:ext cx="8986558" cy="971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sSup>
                            <m:sSupPr>
                              <m:ctrlPr>
                                <a:rPr lang="fr-FR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r-FR" b="0" i="0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5811 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fr-FR" b="0" i="0" dirty="0">
                          <a:latin typeface="Cambria Math" panose="02040503050406030204" pitchFamily="18" charset="0"/>
                        </a:rPr>
                        <m:t>=51625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Donc il faut multiplier la vitesse du drone par 51625 pour obtenir la vitesse de la lumière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9A13F2-E7F1-4107-8944-119767DB7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09" y="4223009"/>
                <a:ext cx="8986558" cy="971804"/>
              </a:xfrm>
              <a:prstGeom prst="rect">
                <a:avLst/>
              </a:prstGeom>
              <a:blipFill>
                <a:blip r:embed="rId5"/>
                <a:stretch>
                  <a:fillRect l="-543" b="-9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10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B2803B-8732-424E-888F-D6EDB8AD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466"/>
            <a:ext cx="12192000" cy="36631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815B06-C381-4BB4-9A97-96EFE5685860}"/>
              </a:ext>
            </a:extLst>
          </p:cNvPr>
          <p:cNvSpPr/>
          <p:nvPr/>
        </p:nvSpPr>
        <p:spPr>
          <a:xfrm>
            <a:off x="92467" y="1356189"/>
            <a:ext cx="7510409" cy="636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357B5-8EAA-4386-BE1F-0FA5310E04F4}"/>
              </a:ext>
            </a:extLst>
          </p:cNvPr>
          <p:cNvSpPr/>
          <p:nvPr/>
        </p:nvSpPr>
        <p:spPr>
          <a:xfrm>
            <a:off x="92466" y="1943712"/>
            <a:ext cx="328773" cy="532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7E8F9-4ADE-4E5D-A0F5-63EAD7C5982C}"/>
              </a:ext>
            </a:extLst>
          </p:cNvPr>
          <p:cNvSpPr/>
          <p:nvPr/>
        </p:nvSpPr>
        <p:spPr>
          <a:xfrm>
            <a:off x="92467" y="4546315"/>
            <a:ext cx="3057133" cy="636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5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>
            <a:extLst>
              <a:ext uri="{FF2B5EF4-FFF2-40B4-BE49-F238E27FC236}">
                <a16:creationId xmlns:a16="http://schemas.microsoft.com/office/drawing/2014/main" id="{DC8140ED-2305-4A22-9037-CCF7AEAD6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597" y="710883"/>
            <a:ext cx="5629275" cy="155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chemeClr val="dk1">
                    <a:lumMod val="0"/>
                    <a:lumOff val="0"/>
                  </a:scheme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>
              <a:lnSpc>
                <a:spcPct val="114000"/>
              </a:lnSpc>
              <a:spcBef>
                <a:spcPts val="2400"/>
              </a:spcBef>
            </a:pPr>
            <a:r>
              <a:rPr lang="fr-FR" sz="1500" b="1" u="sng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Etude d’un médicament homéopathique (suite) </a:t>
            </a:r>
            <a:endParaRPr lang="fr-FR" sz="1400" b="1" kern="10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quelques phrases, exprimer votre opinion sur ce type de médicament. Faut-il que la sécurité sociale continue de les rembourser ?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2400"/>
              </a:spcBef>
            </a:pPr>
            <a:r>
              <a:rPr lang="fr-FR" sz="1500" b="1" u="none" strike="noStrike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b="1" kern="10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A4C98-6C03-4904-A1C1-0B4403B890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6" y="570847"/>
            <a:ext cx="365125" cy="1382395"/>
          </a:xfrm>
          <a:prstGeom prst="rect">
            <a:avLst/>
          </a:prstGeom>
        </p:spPr>
      </p:pic>
      <p:sp>
        <p:nvSpPr>
          <p:cNvPr id="5" name="Text Box 29">
            <a:extLst>
              <a:ext uri="{FF2B5EF4-FFF2-40B4-BE49-F238E27FC236}">
                <a16:creationId xmlns:a16="http://schemas.microsoft.com/office/drawing/2014/main" id="{4D898479-2422-40F9-98A6-1634B96D14D9}"/>
              </a:ext>
            </a:extLst>
          </p:cNvPr>
          <p:cNvSpPr txBox="1"/>
          <p:nvPr/>
        </p:nvSpPr>
        <p:spPr>
          <a:xfrm>
            <a:off x="7712090" y="1944334"/>
            <a:ext cx="1367155" cy="2857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Arnica Montana (12CH)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2">
                <a:extLst>
                  <a:ext uri="{FF2B5EF4-FFF2-40B4-BE49-F238E27FC236}">
                    <a16:creationId xmlns:a16="http://schemas.microsoft.com/office/drawing/2014/main" id="{56D30C69-4AD1-48DC-BD3A-E0C55022F5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4593" y="2652245"/>
                <a:ext cx="7424207" cy="2292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in">
                    <a:solidFill>
                      <a:schemeClr val="dk1">
                        <a:lumMod val="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/>
                  </a14:hiddenEffects>
                </a:ext>
              </a:extLst>
            </p:spPr>
            <p:txBody>
              <a:bodyPr rot="0" vert="horz" wrap="square" lIns="36576" tIns="36576" rIns="36576" bIns="36576" anchor="t" anchorCtr="0" upright="1">
                <a:noAutofit/>
              </a:bodyPr>
              <a:lstStyle/>
              <a:p>
                <a:pPr>
                  <a:lnSpc>
                    <a:spcPct val="114000"/>
                  </a:lnSpc>
                  <a:spcBef>
                    <a:spcPts val="2400"/>
                  </a:spcBef>
                </a:pPr>
                <a: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masse d’une molécule d’hélénaline est </a:t>
                </a:r>
                <a14:m>
                  <m:oMath xmlns:m="http://schemas.openxmlformats.org/officeDocument/2006/math"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4,36×1</m:t>
                    </m:r>
                    <m:sSup>
                      <m:sSupPr>
                        <m:ctrlPr>
                          <a:rPr lang="fr-FR" sz="150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500" b="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fr-FR" sz="1500" b="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−22</m:t>
                        </m:r>
                      </m:sup>
                    </m:sSup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concentration en hélénaline d’un solution 12 CH est </a:t>
                </a:r>
                <a14:m>
                  <m:oMath xmlns:m="http://schemas.openxmlformats.org/officeDocument/2006/math"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5×1</m:t>
                    </m:r>
                    <m:sSup>
                      <m:sSupPr>
                        <m:ctrlPr>
                          <a:rPr lang="fr-FR" sz="150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500" b="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fr-FR" sz="1500" b="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−24</m:t>
                        </m:r>
                      </m:sup>
                    </m:sSup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b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Donc dans 1L, il y a une masse d’hélénaline de </a:t>
                </a:r>
                <a14:m>
                  <m:oMath xmlns:m="http://schemas.openxmlformats.org/officeDocument/2006/math"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5×1</m:t>
                    </m:r>
                    <m:sSup>
                      <m:sSupPr>
                        <m:ctrlPr>
                          <a:rPr lang="fr-FR" sz="150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500" b="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fr-FR" sz="1500" b="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−24</m:t>
                        </m:r>
                      </m:sup>
                    </m:sSup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donc 100 fois moins qu’une molécule d’hélénaline. </a:t>
                </a:r>
                <a:b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probabilité qu’il y ait une seule molécule d’hélénaline dans 1L de solution 12CH est tr</a:t>
                </a:r>
                <a:r>
                  <a:rPr lang="fr-FR" sz="1500" kern="100" dirty="0">
                    <a:solidFill>
                      <a:srgbClr val="000000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ès faible.</a:t>
                </a:r>
                <a:br>
                  <a:rPr lang="fr-FR" sz="1500" kern="100" dirty="0">
                    <a:solidFill>
                      <a:srgbClr val="000000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fr-FR" sz="1500" kern="100" dirty="0">
                    <a:solidFill>
                      <a:srgbClr val="000000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Pourtant, selon le fabricant, l’hélénaline est le principe actif du médicament…</a:t>
                </a:r>
              </a:p>
            </p:txBody>
          </p:sp>
        </mc:Choice>
        <mc:Fallback xmlns="">
          <p:sp>
            <p:nvSpPr>
              <p:cNvPr id="6" name="Text Box 42">
                <a:extLst>
                  <a:ext uri="{FF2B5EF4-FFF2-40B4-BE49-F238E27FC236}">
                    <a16:creationId xmlns:a16="http://schemas.microsoft.com/office/drawing/2014/main" id="{56D30C69-4AD1-48DC-BD3A-E0C55022F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4593" y="2652245"/>
                <a:ext cx="7424207" cy="2292288"/>
              </a:xfrm>
              <a:prstGeom prst="rect">
                <a:avLst/>
              </a:prstGeom>
              <a:blipFill>
                <a:blip r:embed="rId3"/>
                <a:stretch>
                  <a:fillRect l="-1067" t="-532" r="-5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chemeClr val="dk1">
                        <a:lumMod val="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32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525</Words>
  <Application>Microsoft Office PowerPoint</Application>
  <PresentationFormat>Widescreen</PresentationFormat>
  <Paragraphs>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136</cp:revision>
  <dcterms:created xsi:type="dcterms:W3CDTF">2020-10-31T20:53:45Z</dcterms:created>
  <dcterms:modified xsi:type="dcterms:W3CDTF">2020-12-04T22:39:24Z</dcterms:modified>
</cp:coreProperties>
</file>