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6" r:id="rId2"/>
    <p:sldId id="277" r:id="rId3"/>
    <p:sldId id="278" r:id="rId4"/>
    <p:sldId id="279" r:id="rId5"/>
    <p:sldId id="280" r:id="rId6"/>
    <p:sldId id="281" r:id="rId7"/>
    <p:sldId id="284" r:id="rId8"/>
    <p:sldId id="282" r:id="rId9"/>
    <p:sldId id="285" r:id="rId10"/>
    <p:sldId id="283" r:id="rId11"/>
    <p:sldId id="286" r:id="rId12"/>
    <p:sldId id="28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DC3E6"/>
    <a:srgbClr val="E0E0E0"/>
    <a:srgbClr val="C2C7DC"/>
    <a:srgbClr val="4472C4"/>
    <a:srgbClr val="24733B"/>
    <a:srgbClr val="BBE37F"/>
    <a:srgbClr val="BA8ECD"/>
    <a:srgbClr val="C2E68C"/>
    <a:srgbClr val="CE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0" autoAdjust="0"/>
    <p:restoredTop sz="94660"/>
  </p:normalViewPr>
  <p:slideViewPr>
    <p:cSldViewPr snapToGrid="0">
      <p:cViewPr>
        <p:scale>
          <a:sx n="66" d="100"/>
          <a:sy n="66" d="100"/>
        </p:scale>
        <p:origin x="1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E23E-FD49-496D-BE11-E9BCF8D505B1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333-FD08-493E-B1FC-EC2D4F2D3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12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8C4D-5115-4545-B43F-8CA9F9FF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3028-94D0-4220-98D0-F72D51E5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2332-8ECF-4CE8-B009-83084828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BFD6-00E2-4F7E-A5CB-178AEBBD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90A2-CCDD-46F5-A954-3AB533F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5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61E5-13E2-44C1-B1EE-21A4C6B0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8188-3D3A-4329-AB5A-4DFCE84C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027A-27A0-4628-A00E-6A5CC7E0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9A7B-BDB3-499D-8C1E-945C4015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0DA8-4F4F-4312-84AB-02FF6016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5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D69E-C84A-46F4-A69D-D37F221F0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01D8-731C-4A2E-A4A6-6EF9D27C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3C85-0C28-4656-9E69-347593FD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845-8D14-40D6-A4B3-8131977D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7049-4789-42C9-A121-5063049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DDA9-5038-4523-8B7A-67C39834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EF5E-FE86-4353-86E9-DC92FAF8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3CC9-983E-44A6-95C8-63EE62D0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1E66-87D2-4205-8D6F-90A21BB5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AF5-7B98-4170-8B46-75E8D20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9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134-8CC3-4B63-8449-D51589A2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B9F4-3F00-4CC6-ACAE-6796CC87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C05D-3D3E-42C1-8501-1A1EA4C6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91D5-B965-41EA-8328-670C4660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D665-C9F1-44A0-A2FF-2976B09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1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C902-96B2-4272-976B-538F8FD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648D-D0AB-44B3-A259-A0D19E0A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11A08-DE00-4332-93C1-5C47DA0F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13C7-F8E3-46B9-BF4F-D5E1831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F3367-E803-46DC-BA7A-63FD2D8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9E68-26C0-4001-A720-5F68FC54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1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F9C-5341-48F9-A63F-AC8286F6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FFD3-DF84-4613-AD91-4569E9DC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D31F6-6742-48A2-B9A2-BF288260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FD577-71A2-470B-9766-E2EC301B8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6EDA-751F-4BAF-818E-5B53A69C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9CD8D-0621-494B-B4C8-605A3CCA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F8166-D939-447E-96FE-8F6BF32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4342-8AB1-417E-96BD-21EADA27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54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F35B-A7B0-4920-B572-E40E6BC0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CB4CB-2672-4A25-ADD8-61FBA9EB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64636-4247-4D4B-9583-42707F3B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4A676-B5E0-4B5C-9828-53B605E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A4684-A47F-4AA3-9B6C-06456325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42ED9-3185-4EBA-B1E1-9C4BE47A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DB10F-3C59-483D-B90F-74211D3A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2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E592-8244-4887-BD79-C9F2D598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B099-A3B2-4580-B734-1AD5CE54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6956D-FE63-4D88-8059-B444ABCD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58AF-20DF-49C1-8434-7C93007A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E947-679A-4229-9C93-98D00316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FC4E-323A-4B53-B6EF-803E16FA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CD30-D039-4B10-A9EF-A762EF24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154B-2B79-407B-AB04-3BFD1091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02F1-CF39-4636-8FCE-6385AB104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1CDF3-4B3C-407C-AB16-4AF710B6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4679-7298-4825-B33F-BBAB7D0C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303B-42CF-4C6E-8C0E-19942089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9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0396C-1201-42A7-B09D-C216A7A8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73A6-5037-4916-A01F-0D6218AD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054D-0143-4FF4-B243-EDCC9A7C6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185F-D24C-42B2-AD6A-075F44D26520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9A7C-6617-4E9F-8B28-4AE0B6582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7622-423D-4969-AC1C-7B60843D7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F9E63-53EE-4CE7-A19B-CE63B04BC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526">
            <a:off x="841810" y="1279182"/>
            <a:ext cx="9908987" cy="37650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620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749F40-B73F-4737-8968-688EF28157DE}"/>
              </a:ext>
            </a:extLst>
          </p:cNvPr>
          <p:cNvGrpSpPr/>
          <p:nvPr/>
        </p:nvGrpSpPr>
        <p:grpSpPr>
          <a:xfrm>
            <a:off x="3233737" y="539015"/>
            <a:ext cx="5910263" cy="5671285"/>
            <a:chOff x="3233737" y="539015"/>
            <a:chExt cx="5910263" cy="56712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9ABA0B-E9D5-4C37-ADE9-78B9485D6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3737" y="647700"/>
              <a:ext cx="5724525" cy="55626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1A77CC7-3016-433E-808B-7A87A19B6726}"/>
                </a:ext>
              </a:extLst>
            </p:cNvPr>
            <p:cNvCxnSpPr/>
            <p:nvPr/>
          </p:nvCxnSpPr>
          <p:spPr>
            <a:xfrm flipV="1">
              <a:off x="3955983" y="539015"/>
              <a:ext cx="0" cy="683393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7712788-7781-44CC-825C-DE29A198A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7128" y="5609925"/>
              <a:ext cx="636872" cy="1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2EEA98-1E90-4903-91BC-292A8451D5D5}"/>
                  </a:ext>
                </a:extLst>
              </p:cNvPr>
              <p:cNvSpPr txBox="1"/>
              <p:nvPr/>
            </p:nvSpPr>
            <p:spPr>
              <a:xfrm>
                <a:off x="2695074" y="354349"/>
                <a:ext cx="1392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2EEA98-1E90-4903-91BC-292A8451D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74" y="354349"/>
                <a:ext cx="139280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F954C-E4A6-4B3A-A6F9-A06FA685D123}"/>
                  </a:ext>
                </a:extLst>
              </p:cNvPr>
              <p:cNvSpPr txBox="1"/>
              <p:nvPr/>
            </p:nvSpPr>
            <p:spPr>
              <a:xfrm>
                <a:off x="8613005" y="5717026"/>
                <a:ext cx="1392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F954C-E4A6-4B3A-A6F9-A06FA685D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005" y="5717026"/>
                <a:ext cx="139280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FD6E531-C9FD-46BE-9CCE-0B85D141B6B0}"/>
              </a:ext>
            </a:extLst>
          </p:cNvPr>
          <p:cNvGrpSpPr/>
          <p:nvPr/>
        </p:nvGrpSpPr>
        <p:grpSpPr>
          <a:xfrm>
            <a:off x="4810123" y="4002617"/>
            <a:ext cx="192506" cy="182033"/>
            <a:chOff x="4786074" y="3640667"/>
            <a:chExt cx="192506" cy="1820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64AB4A-4633-4959-B299-DA0144DA105C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A502E7-E654-4026-AEB1-F2F5D726B263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A8F490-2C66-4CE8-826D-3182C75F116C}"/>
              </a:ext>
            </a:extLst>
          </p:cNvPr>
          <p:cNvGrpSpPr/>
          <p:nvPr/>
        </p:nvGrpSpPr>
        <p:grpSpPr>
          <a:xfrm>
            <a:off x="5706824" y="2499783"/>
            <a:ext cx="192506" cy="182033"/>
            <a:chOff x="4786074" y="3640667"/>
            <a:chExt cx="192506" cy="18203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A49D0C-0ADB-4C6B-BC08-4F40054E996C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0CE862-B97D-4BB4-A6A0-E550D30E45D2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CCEDA-8826-48C6-919D-C6648322E8FC}"/>
              </a:ext>
            </a:extLst>
          </p:cNvPr>
          <p:cNvGrpSpPr/>
          <p:nvPr/>
        </p:nvGrpSpPr>
        <p:grpSpPr>
          <a:xfrm>
            <a:off x="6628444" y="905714"/>
            <a:ext cx="192506" cy="182033"/>
            <a:chOff x="4786074" y="3640667"/>
            <a:chExt cx="192506" cy="1820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9772BE-2E71-434E-B7D1-F9F2C8905135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9D92D8-E38B-4FB0-BF20-D13FE995132F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CA4384-3AAD-4760-B274-3EC4FEED624C}"/>
              </a:ext>
            </a:extLst>
          </p:cNvPr>
          <p:cNvCxnSpPr>
            <a:cxnSpLocks/>
          </p:cNvCxnSpPr>
          <p:nvPr/>
        </p:nvCxnSpPr>
        <p:spPr>
          <a:xfrm flipV="1">
            <a:off x="3908423" y="723681"/>
            <a:ext cx="3008780" cy="4993346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A34E9-65B7-476A-8399-7EFD10F03162}"/>
              </a:ext>
            </a:extLst>
          </p:cNvPr>
          <p:cNvGrpSpPr/>
          <p:nvPr/>
        </p:nvGrpSpPr>
        <p:grpSpPr>
          <a:xfrm>
            <a:off x="5220307" y="3220354"/>
            <a:ext cx="192506" cy="182033"/>
            <a:chOff x="4786074" y="3640667"/>
            <a:chExt cx="192506" cy="18203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0AC816-CD42-465B-837F-533888547BF6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9E5C3F-22D3-4CC8-834A-8C628B6081F4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1F156D-D72E-42CD-BE0D-A30933F561F9}"/>
              </a:ext>
            </a:extLst>
          </p:cNvPr>
          <p:cNvGrpSpPr/>
          <p:nvPr/>
        </p:nvGrpSpPr>
        <p:grpSpPr>
          <a:xfrm>
            <a:off x="4333873" y="4726517"/>
            <a:ext cx="192506" cy="182033"/>
            <a:chOff x="4786074" y="3640667"/>
            <a:chExt cx="192506" cy="1820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08207E-1B18-458C-98DD-99DA0C8AD345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489620-55EC-44FF-876B-14FD0E79EB60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94A0F5-8F9A-43F6-BBE7-3CE25B282996}"/>
              </a:ext>
            </a:extLst>
          </p:cNvPr>
          <p:cNvGrpSpPr/>
          <p:nvPr/>
        </p:nvGrpSpPr>
        <p:grpSpPr>
          <a:xfrm>
            <a:off x="6161906" y="1852084"/>
            <a:ext cx="192506" cy="182033"/>
            <a:chOff x="4786074" y="3640667"/>
            <a:chExt cx="192506" cy="18203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8752AA-9572-46C0-8044-01FCA64998B7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CD990F8-835D-41CD-930E-1291C11CFD71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344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749F40-B73F-4737-8968-688EF28157DE}"/>
              </a:ext>
            </a:extLst>
          </p:cNvPr>
          <p:cNvGrpSpPr/>
          <p:nvPr/>
        </p:nvGrpSpPr>
        <p:grpSpPr>
          <a:xfrm>
            <a:off x="3233737" y="539015"/>
            <a:ext cx="5910263" cy="5671285"/>
            <a:chOff x="3233737" y="539015"/>
            <a:chExt cx="5910263" cy="56712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9ABA0B-E9D5-4C37-ADE9-78B9485D6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3737" y="647700"/>
              <a:ext cx="5724525" cy="55626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1A77CC7-3016-433E-808B-7A87A19B6726}"/>
                </a:ext>
              </a:extLst>
            </p:cNvPr>
            <p:cNvCxnSpPr/>
            <p:nvPr/>
          </p:nvCxnSpPr>
          <p:spPr>
            <a:xfrm flipV="1">
              <a:off x="3955983" y="539015"/>
              <a:ext cx="0" cy="683393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7712788-7781-44CC-825C-DE29A198A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7128" y="5609925"/>
              <a:ext cx="636872" cy="1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2EEA98-1E90-4903-91BC-292A8451D5D5}"/>
                  </a:ext>
                </a:extLst>
              </p:cNvPr>
              <p:cNvSpPr txBox="1"/>
              <p:nvPr/>
            </p:nvSpPr>
            <p:spPr>
              <a:xfrm>
                <a:off x="2695074" y="354349"/>
                <a:ext cx="1392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2EEA98-1E90-4903-91BC-292A8451D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74" y="354349"/>
                <a:ext cx="139280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F954C-E4A6-4B3A-A6F9-A06FA685D123}"/>
                  </a:ext>
                </a:extLst>
              </p:cNvPr>
              <p:cNvSpPr txBox="1"/>
              <p:nvPr/>
            </p:nvSpPr>
            <p:spPr>
              <a:xfrm>
                <a:off x="8613005" y="5717026"/>
                <a:ext cx="1392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F954C-E4A6-4B3A-A6F9-A06FA685D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005" y="5717026"/>
                <a:ext cx="139280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FD6E531-C9FD-46BE-9CCE-0B85D141B6B0}"/>
              </a:ext>
            </a:extLst>
          </p:cNvPr>
          <p:cNvGrpSpPr/>
          <p:nvPr/>
        </p:nvGrpSpPr>
        <p:grpSpPr>
          <a:xfrm>
            <a:off x="4810123" y="4002617"/>
            <a:ext cx="192506" cy="182033"/>
            <a:chOff x="4786074" y="3640667"/>
            <a:chExt cx="192506" cy="1820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64AB4A-4633-4959-B299-DA0144DA105C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A502E7-E654-4026-AEB1-F2F5D726B263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A8F490-2C66-4CE8-826D-3182C75F116C}"/>
              </a:ext>
            </a:extLst>
          </p:cNvPr>
          <p:cNvGrpSpPr/>
          <p:nvPr/>
        </p:nvGrpSpPr>
        <p:grpSpPr>
          <a:xfrm>
            <a:off x="5706824" y="2499783"/>
            <a:ext cx="192506" cy="182033"/>
            <a:chOff x="4786074" y="3640667"/>
            <a:chExt cx="192506" cy="18203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A49D0C-0ADB-4C6B-BC08-4F40054E996C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0CE862-B97D-4BB4-A6A0-E550D30E45D2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CCEDA-8826-48C6-919D-C6648322E8FC}"/>
              </a:ext>
            </a:extLst>
          </p:cNvPr>
          <p:cNvGrpSpPr/>
          <p:nvPr/>
        </p:nvGrpSpPr>
        <p:grpSpPr>
          <a:xfrm>
            <a:off x="6628444" y="905714"/>
            <a:ext cx="192506" cy="182033"/>
            <a:chOff x="4786074" y="3640667"/>
            <a:chExt cx="192506" cy="1820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9772BE-2E71-434E-B7D1-F9F2C8905135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9D92D8-E38B-4FB0-BF20-D13FE995132F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CA4384-3AAD-4760-B274-3EC4FEED624C}"/>
              </a:ext>
            </a:extLst>
          </p:cNvPr>
          <p:cNvCxnSpPr>
            <a:cxnSpLocks/>
          </p:cNvCxnSpPr>
          <p:nvPr/>
        </p:nvCxnSpPr>
        <p:spPr>
          <a:xfrm flipV="1">
            <a:off x="3908423" y="723681"/>
            <a:ext cx="3008780" cy="4993346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A34E9-65B7-476A-8399-7EFD10F03162}"/>
              </a:ext>
            </a:extLst>
          </p:cNvPr>
          <p:cNvGrpSpPr/>
          <p:nvPr/>
        </p:nvGrpSpPr>
        <p:grpSpPr>
          <a:xfrm>
            <a:off x="5220307" y="3220354"/>
            <a:ext cx="192506" cy="182033"/>
            <a:chOff x="4786074" y="3640667"/>
            <a:chExt cx="192506" cy="18203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0AC816-CD42-465B-837F-533888547BF6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9E5C3F-22D3-4CC8-834A-8C628B6081F4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1F156D-D72E-42CD-BE0D-A30933F561F9}"/>
              </a:ext>
            </a:extLst>
          </p:cNvPr>
          <p:cNvGrpSpPr/>
          <p:nvPr/>
        </p:nvGrpSpPr>
        <p:grpSpPr>
          <a:xfrm>
            <a:off x="4333873" y="4726517"/>
            <a:ext cx="192506" cy="182033"/>
            <a:chOff x="4786074" y="3640667"/>
            <a:chExt cx="192506" cy="1820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08207E-1B18-458C-98DD-99DA0C8AD345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489620-55EC-44FF-876B-14FD0E79EB60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94A0F5-8F9A-43F6-BBE7-3CE25B282996}"/>
              </a:ext>
            </a:extLst>
          </p:cNvPr>
          <p:cNvGrpSpPr/>
          <p:nvPr/>
        </p:nvGrpSpPr>
        <p:grpSpPr>
          <a:xfrm>
            <a:off x="6161906" y="1852084"/>
            <a:ext cx="192506" cy="182033"/>
            <a:chOff x="4786074" y="3640667"/>
            <a:chExt cx="192506" cy="18203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8752AA-9572-46C0-8044-01FCA64998B7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CD990F8-835D-41CD-930E-1291C11CFD71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DBE9AF-728A-4F9F-8C94-1FD08EF2D69D}"/>
              </a:ext>
            </a:extLst>
          </p:cNvPr>
          <p:cNvCxnSpPr>
            <a:cxnSpLocks/>
          </p:cNvCxnSpPr>
          <p:nvPr/>
        </p:nvCxnSpPr>
        <p:spPr>
          <a:xfrm flipV="1">
            <a:off x="6258159" y="1852084"/>
            <a:ext cx="0" cy="3781127"/>
          </a:xfrm>
          <a:prstGeom prst="line">
            <a:avLst/>
          </a:prstGeom>
          <a:ln w="444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E5A232-54BC-40C7-BF03-7BD29F9178EE}"/>
              </a:ext>
            </a:extLst>
          </p:cNvPr>
          <p:cNvCxnSpPr>
            <a:cxnSpLocks/>
          </p:cNvCxnSpPr>
          <p:nvPr/>
        </p:nvCxnSpPr>
        <p:spPr>
          <a:xfrm>
            <a:off x="3999177" y="1852084"/>
            <a:ext cx="2258982" cy="0"/>
          </a:xfrm>
          <a:prstGeom prst="line">
            <a:avLst/>
          </a:prstGeom>
          <a:ln w="444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6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37519D-359F-4BE6-9AA5-002220090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12" y="282642"/>
            <a:ext cx="9591675" cy="56959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605AD9-BBDE-451E-B196-6DC46821BB21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584707" y="634919"/>
            <a:ext cx="2579571" cy="427396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E6EAE3-9923-4E9E-8F5A-A082E5276208}"/>
              </a:ext>
            </a:extLst>
          </p:cNvPr>
          <p:cNvSpPr txBox="1"/>
          <p:nvPr/>
        </p:nvSpPr>
        <p:spPr>
          <a:xfrm>
            <a:off x="10164278" y="173254"/>
            <a:ext cx="183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Encadré à compléter pour vendredi</a:t>
            </a:r>
          </a:p>
        </p:txBody>
      </p:sp>
    </p:spTree>
    <p:extLst>
      <p:ext uri="{BB962C8B-B14F-4D97-AF65-F5344CB8AC3E}">
        <p14:creationId xmlns:p14="http://schemas.microsoft.com/office/powerpoint/2010/main" val="410843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9E82DE2-034D-4686-ACF4-EBC8BD0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2" y="246461"/>
            <a:ext cx="4409059" cy="636507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C88D732-4CF4-4059-B770-56F480199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531" y="246461"/>
            <a:ext cx="4409059" cy="6365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457045-51F7-4CB5-9A8E-F2531753F8BA}"/>
              </a:ext>
            </a:extLst>
          </p:cNvPr>
          <p:cNvSpPr txBox="1"/>
          <p:nvPr/>
        </p:nvSpPr>
        <p:spPr>
          <a:xfrm>
            <a:off x="5352559" y="4216399"/>
            <a:ext cx="14758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-0,3      -0,2     -0,1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A8B8B-FF91-4FC7-A763-CC29DB2DB8AB}"/>
              </a:ext>
            </a:extLst>
          </p:cNvPr>
          <p:cNvSpPr txBox="1"/>
          <p:nvPr/>
        </p:nvSpPr>
        <p:spPr>
          <a:xfrm>
            <a:off x="7376094" y="4216398"/>
            <a:ext cx="18991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0,1      0,2        0,3      0,4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4F301-5C25-4E14-A00B-B1E6AFEED1ED}"/>
              </a:ext>
            </a:extLst>
          </p:cNvPr>
          <p:cNvSpPr txBox="1"/>
          <p:nvPr/>
        </p:nvSpPr>
        <p:spPr>
          <a:xfrm>
            <a:off x="2194560" y="256086"/>
            <a:ext cx="32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E3BC5-379F-4F95-B646-31A14E7F308D}"/>
              </a:ext>
            </a:extLst>
          </p:cNvPr>
          <p:cNvSpPr txBox="1"/>
          <p:nvPr/>
        </p:nvSpPr>
        <p:spPr>
          <a:xfrm>
            <a:off x="4804832" y="4243264"/>
            <a:ext cx="32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516BA-C486-451F-8D90-182F922F7765}"/>
              </a:ext>
            </a:extLst>
          </p:cNvPr>
          <p:cNvSpPr txBox="1"/>
          <p:nvPr/>
        </p:nvSpPr>
        <p:spPr>
          <a:xfrm>
            <a:off x="6721578" y="256086"/>
            <a:ext cx="32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C8A1B-0E54-4570-A695-EA6A18A30697}"/>
              </a:ext>
            </a:extLst>
          </p:cNvPr>
          <p:cNvSpPr txBox="1"/>
          <p:nvPr/>
        </p:nvSpPr>
        <p:spPr>
          <a:xfrm>
            <a:off x="9291829" y="4124490"/>
            <a:ext cx="32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6426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08A844D-8D74-47F6-962C-4AC49A781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531" y="246461"/>
            <a:ext cx="4409059" cy="6365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4129CA-E1EA-4F41-A0F5-87BAF1E15C65}"/>
              </a:ext>
            </a:extLst>
          </p:cNvPr>
          <p:cNvSpPr txBox="1"/>
          <p:nvPr/>
        </p:nvSpPr>
        <p:spPr>
          <a:xfrm>
            <a:off x="5352559" y="4216399"/>
            <a:ext cx="14758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-0,6      -0,4     -0,2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4C898-7605-4B7E-A142-B5ED038BAC02}"/>
              </a:ext>
            </a:extLst>
          </p:cNvPr>
          <p:cNvSpPr txBox="1"/>
          <p:nvPr/>
        </p:nvSpPr>
        <p:spPr>
          <a:xfrm>
            <a:off x="7376094" y="4216398"/>
            <a:ext cx="18991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0,2      0,4        0,6      0,8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102C9-09CC-4BFA-BA09-9738B3E3308B}"/>
              </a:ext>
            </a:extLst>
          </p:cNvPr>
          <p:cNvSpPr txBox="1"/>
          <p:nvPr/>
        </p:nvSpPr>
        <p:spPr>
          <a:xfrm>
            <a:off x="6721578" y="256086"/>
            <a:ext cx="32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1ADD8-4F36-4678-B453-7CF6D588FDE3}"/>
              </a:ext>
            </a:extLst>
          </p:cNvPr>
          <p:cNvSpPr txBox="1"/>
          <p:nvPr/>
        </p:nvSpPr>
        <p:spPr>
          <a:xfrm>
            <a:off x="9291829" y="4124490"/>
            <a:ext cx="32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4541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E1166B3-887C-4048-B835-14FAB639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531" y="246461"/>
            <a:ext cx="4409059" cy="6365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8567D2-DBAD-4C64-9F54-2162DE6CD821}"/>
              </a:ext>
            </a:extLst>
          </p:cNvPr>
          <p:cNvSpPr txBox="1"/>
          <p:nvPr/>
        </p:nvSpPr>
        <p:spPr>
          <a:xfrm>
            <a:off x="5352559" y="4216399"/>
            <a:ext cx="14758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-1,5      -1        -0,5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F3631-1991-4478-8FCC-A35567171CF4}"/>
              </a:ext>
            </a:extLst>
          </p:cNvPr>
          <p:cNvSpPr txBox="1"/>
          <p:nvPr/>
        </p:nvSpPr>
        <p:spPr>
          <a:xfrm>
            <a:off x="7376094" y="4216398"/>
            <a:ext cx="18991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0,5        1         1,5        2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1DE06-914B-4B7A-816D-A21D24E1222F}"/>
              </a:ext>
            </a:extLst>
          </p:cNvPr>
          <p:cNvSpPr txBox="1"/>
          <p:nvPr/>
        </p:nvSpPr>
        <p:spPr>
          <a:xfrm>
            <a:off x="6721578" y="256086"/>
            <a:ext cx="32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C765E-AE74-4364-89E0-1164BDB87219}"/>
              </a:ext>
            </a:extLst>
          </p:cNvPr>
          <p:cNvSpPr txBox="1"/>
          <p:nvPr/>
        </p:nvSpPr>
        <p:spPr>
          <a:xfrm>
            <a:off x="9291829" y="4124490"/>
            <a:ext cx="32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8532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D6F1795-43C8-4587-A69D-1CB1B2F9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531" y="246461"/>
            <a:ext cx="4409059" cy="6365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BF0A51-9F89-412F-A242-5872003E13E3}"/>
              </a:ext>
            </a:extLst>
          </p:cNvPr>
          <p:cNvSpPr txBox="1"/>
          <p:nvPr/>
        </p:nvSpPr>
        <p:spPr>
          <a:xfrm>
            <a:off x="5352559" y="4216399"/>
            <a:ext cx="14758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 -12      -8          -4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CFD73-3506-4129-B3F5-95F393B2C071}"/>
              </a:ext>
            </a:extLst>
          </p:cNvPr>
          <p:cNvSpPr txBox="1"/>
          <p:nvPr/>
        </p:nvSpPr>
        <p:spPr>
          <a:xfrm>
            <a:off x="7376094" y="4216398"/>
            <a:ext cx="18991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  4          8         12        16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A2D9E-F878-425B-B8A9-A05BD6251C34}"/>
              </a:ext>
            </a:extLst>
          </p:cNvPr>
          <p:cNvSpPr txBox="1"/>
          <p:nvPr/>
        </p:nvSpPr>
        <p:spPr>
          <a:xfrm>
            <a:off x="6721578" y="256086"/>
            <a:ext cx="32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678B0-3616-4531-ABCE-1A1CFC95D041}"/>
              </a:ext>
            </a:extLst>
          </p:cNvPr>
          <p:cNvSpPr txBox="1"/>
          <p:nvPr/>
        </p:nvSpPr>
        <p:spPr>
          <a:xfrm>
            <a:off x="9291829" y="4124490"/>
            <a:ext cx="32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0601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749F40-B73F-4737-8968-688EF28157DE}"/>
              </a:ext>
            </a:extLst>
          </p:cNvPr>
          <p:cNvGrpSpPr/>
          <p:nvPr/>
        </p:nvGrpSpPr>
        <p:grpSpPr>
          <a:xfrm>
            <a:off x="3233737" y="539015"/>
            <a:ext cx="5910263" cy="5671285"/>
            <a:chOff x="3233737" y="539015"/>
            <a:chExt cx="5910263" cy="56712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9ABA0B-E9D5-4C37-ADE9-78B9485D6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3737" y="647700"/>
              <a:ext cx="5724525" cy="55626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1A77CC7-3016-433E-808B-7A87A19B6726}"/>
                </a:ext>
              </a:extLst>
            </p:cNvPr>
            <p:cNvCxnSpPr/>
            <p:nvPr/>
          </p:nvCxnSpPr>
          <p:spPr>
            <a:xfrm flipV="1">
              <a:off x="3955983" y="539015"/>
              <a:ext cx="0" cy="683393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7712788-7781-44CC-825C-DE29A198A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7128" y="5609925"/>
              <a:ext cx="636872" cy="1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2EEA98-1E90-4903-91BC-292A8451D5D5}"/>
                  </a:ext>
                </a:extLst>
              </p:cNvPr>
              <p:cNvSpPr txBox="1"/>
              <p:nvPr/>
            </p:nvSpPr>
            <p:spPr>
              <a:xfrm>
                <a:off x="2695074" y="354349"/>
                <a:ext cx="1392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2EEA98-1E90-4903-91BC-292A8451D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74" y="354349"/>
                <a:ext cx="139280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F954C-E4A6-4B3A-A6F9-A06FA685D123}"/>
                  </a:ext>
                </a:extLst>
              </p:cNvPr>
              <p:cNvSpPr txBox="1"/>
              <p:nvPr/>
            </p:nvSpPr>
            <p:spPr>
              <a:xfrm>
                <a:off x="8613005" y="5717026"/>
                <a:ext cx="1392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F954C-E4A6-4B3A-A6F9-A06FA685D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005" y="5717026"/>
                <a:ext cx="139280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FD6E531-C9FD-46BE-9CCE-0B85D141B6B0}"/>
              </a:ext>
            </a:extLst>
          </p:cNvPr>
          <p:cNvGrpSpPr/>
          <p:nvPr/>
        </p:nvGrpSpPr>
        <p:grpSpPr>
          <a:xfrm>
            <a:off x="4810123" y="4002617"/>
            <a:ext cx="192506" cy="182033"/>
            <a:chOff x="4786074" y="3640667"/>
            <a:chExt cx="192506" cy="1820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64AB4A-4633-4959-B299-DA0144DA105C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A502E7-E654-4026-AEB1-F2F5D726B263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A8F490-2C66-4CE8-826D-3182C75F116C}"/>
              </a:ext>
            </a:extLst>
          </p:cNvPr>
          <p:cNvGrpSpPr/>
          <p:nvPr/>
        </p:nvGrpSpPr>
        <p:grpSpPr>
          <a:xfrm>
            <a:off x="5698357" y="2804583"/>
            <a:ext cx="192506" cy="182033"/>
            <a:chOff x="4786074" y="3640667"/>
            <a:chExt cx="192506" cy="18203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A49D0C-0ADB-4C6B-BC08-4F40054E996C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0CE862-B97D-4BB4-A6A0-E550D30E45D2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CCEDA-8826-48C6-919D-C6648322E8FC}"/>
              </a:ext>
            </a:extLst>
          </p:cNvPr>
          <p:cNvGrpSpPr/>
          <p:nvPr/>
        </p:nvGrpSpPr>
        <p:grpSpPr>
          <a:xfrm>
            <a:off x="6600057" y="1222408"/>
            <a:ext cx="192506" cy="182033"/>
            <a:chOff x="4786074" y="3640667"/>
            <a:chExt cx="192506" cy="1820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9772BE-2E71-434E-B7D1-F9F2C8905135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9D92D8-E38B-4FB0-BF20-D13FE995132F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CA4384-3AAD-4760-B274-3EC4FEED624C}"/>
              </a:ext>
            </a:extLst>
          </p:cNvPr>
          <p:cNvCxnSpPr/>
          <p:nvPr/>
        </p:nvCxnSpPr>
        <p:spPr>
          <a:xfrm flipV="1">
            <a:off x="3908423" y="646116"/>
            <a:ext cx="3308417" cy="507091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A34E9-65B7-476A-8399-7EFD10F03162}"/>
              </a:ext>
            </a:extLst>
          </p:cNvPr>
          <p:cNvGrpSpPr/>
          <p:nvPr/>
        </p:nvGrpSpPr>
        <p:grpSpPr>
          <a:xfrm>
            <a:off x="5248273" y="3539067"/>
            <a:ext cx="192506" cy="182033"/>
            <a:chOff x="4786074" y="3640667"/>
            <a:chExt cx="192506" cy="18203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0AC816-CD42-465B-837F-533888547BF6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9E5C3F-22D3-4CC8-834A-8C628B6081F4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1F156D-D72E-42CD-BE0D-A30933F561F9}"/>
              </a:ext>
            </a:extLst>
          </p:cNvPr>
          <p:cNvGrpSpPr/>
          <p:nvPr/>
        </p:nvGrpSpPr>
        <p:grpSpPr>
          <a:xfrm>
            <a:off x="4333873" y="4726517"/>
            <a:ext cx="192506" cy="182033"/>
            <a:chOff x="4786074" y="3640667"/>
            <a:chExt cx="192506" cy="1820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08207E-1B18-458C-98DD-99DA0C8AD345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489620-55EC-44FF-876B-14FD0E79EB60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94A0F5-8F9A-43F6-BBE7-3CE25B282996}"/>
              </a:ext>
            </a:extLst>
          </p:cNvPr>
          <p:cNvGrpSpPr/>
          <p:nvPr/>
        </p:nvGrpSpPr>
        <p:grpSpPr>
          <a:xfrm>
            <a:off x="6166251" y="2186517"/>
            <a:ext cx="192506" cy="182033"/>
            <a:chOff x="4786074" y="3640667"/>
            <a:chExt cx="192506" cy="18203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8752AA-9572-46C0-8044-01FCA64998B7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CD990F8-835D-41CD-930E-1291C11CFD71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43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749F40-B73F-4737-8968-688EF28157DE}"/>
              </a:ext>
            </a:extLst>
          </p:cNvPr>
          <p:cNvGrpSpPr/>
          <p:nvPr/>
        </p:nvGrpSpPr>
        <p:grpSpPr>
          <a:xfrm>
            <a:off x="3233737" y="539015"/>
            <a:ext cx="5910263" cy="5671285"/>
            <a:chOff x="3233737" y="539015"/>
            <a:chExt cx="5910263" cy="56712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9ABA0B-E9D5-4C37-ADE9-78B9485D6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3737" y="647700"/>
              <a:ext cx="5724525" cy="55626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1A77CC7-3016-433E-808B-7A87A19B6726}"/>
                </a:ext>
              </a:extLst>
            </p:cNvPr>
            <p:cNvCxnSpPr/>
            <p:nvPr/>
          </p:nvCxnSpPr>
          <p:spPr>
            <a:xfrm flipV="1">
              <a:off x="3955983" y="539015"/>
              <a:ext cx="0" cy="683393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7712788-7781-44CC-825C-DE29A198A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7128" y="5609925"/>
              <a:ext cx="636872" cy="1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2EEA98-1E90-4903-91BC-292A8451D5D5}"/>
                  </a:ext>
                </a:extLst>
              </p:cNvPr>
              <p:cNvSpPr txBox="1"/>
              <p:nvPr/>
            </p:nvSpPr>
            <p:spPr>
              <a:xfrm>
                <a:off x="2695074" y="354349"/>
                <a:ext cx="1392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2EEA98-1E90-4903-91BC-292A8451D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74" y="354349"/>
                <a:ext cx="139280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F954C-E4A6-4B3A-A6F9-A06FA685D123}"/>
                  </a:ext>
                </a:extLst>
              </p:cNvPr>
              <p:cNvSpPr txBox="1"/>
              <p:nvPr/>
            </p:nvSpPr>
            <p:spPr>
              <a:xfrm>
                <a:off x="8613005" y="5717026"/>
                <a:ext cx="1392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F954C-E4A6-4B3A-A6F9-A06FA685D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005" y="5717026"/>
                <a:ext cx="139280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FD6E531-C9FD-46BE-9CCE-0B85D141B6B0}"/>
              </a:ext>
            </a:extLst>
          </p:cNvPr>
          <p:cNvGrpSpPr/>
          <p:nvPr/>
        </p:nvGrpSpPr>
        <p:grpSpPr>
          <a:xfrm>
            <a:off x="4810123" y="4002617"/>
            <a:ext cx="192506" cy="182033"/>
            <a:chOff x="4786074" y="3640667"/>
            <a:chExt cx="192506" cy="1820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64AB4A-4633-4959-B299-DA0144DA105C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A502E7-E654-4026-AEB1-F2F5D726B263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A8F490-2C66-4CE8-826D-3182C75F116C}"/>
              </a:ext>
            </a:extLst>
          </p:cNvPr>
          <p:cNvGrpSpPr/>
          <p:nvPr/>
        </p:nvGrpSpPr>
        <p:grpSpPr>
          <a:xfrm>
            <a:off x="5698357" y="2804583"/>
            <a:ext cx="192506" cy="182033"/>
            <a:chOff x="4786074" y="3640667"/>
            <a:chExt cx="192506" cy="18203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A49D0C-0ADB-4C6B-BC08-4F40054E996C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0CE862-B97D-4BB4-A6A0-E550D30E45D2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CCEDA-8826-48C6-919D-C6648322E8FC}"/>
              </a:ext>
            </a:extLst>
          </p:cNvPr>
          <p:cNvGrpSpPr/>
          <p:nvPr/>
        </p:nvGrpSpPr>
        <p:grpSpPr>
          <a:xfrm>
            <a:off x="6600057" y="1222408"/>
            <a:ext cx="192506" cy="182033"/>
            <a:chOff x="4786074" y="3640667"/>
            <a:chExt cx="192506" cy="1820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9772BE-2E71-434E-B7D1-F9F2C8905135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9D92D8-E38B-4FB0-BF20-D13FE995132F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CA4384-3AAD-4760-B274-3EC4FEED624C}"/>
              </a:ext>
            </a:extLst>
          </p:cNvPr>
          <p:cNvCxnSpPr/>
          <p:nvPr/>
        </p:nvCxnSpPr>
        <p:spPr>
          <a:xfrm flipV="1">
            <a:off x="3908423" y="646116"/>
            <a:ext cx="3308417" cy="507091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A34E9-65B7-476A-8399-7EFD10F03162}"/>
              </a:ext>
            </a:extLst>
          </p:cNvPr>
          <p:cNvGrpSpPr/>
          <p:nvPr/>
        </p:nvGrpSpPr>
        <p:grpSpPr>
          <a:xfrm>
            <a:off x="5248273" y="3539067"/>
            <a:ext cx="192506" cy="182033"/>
            <a:chOff x="4786074" y="3640667"/>
            <a:chExt cx="192506" cy="18203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0AC816-CD42-465B-837F-533888547BF6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9E5C3F-22D3-4CC8-834A-8C628B6081F4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1F156D-D72E-42CD-BE0D-A30933F561F9}"/>
              </a:ext>
            </a:extLst>
          </p:cNvPr>
          <p:cNvGrpSpPr/>
          <p:nvPr/>
        </p:nvGrpSpPr>
        <p:grpSpPr>
          <a:xfrm>
            <a:off x="4333873" y="4726517"/>
            <a:ext cx="192506" cy="182033"/>
            <a:chOff x="4786074" y="3640667"/>
            <a:chExt cx="192506" cy="1820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08207E-1B18-458C-98DD-99DA0C8AD345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489620-55EC-44FF-876B-14FD0E79EB60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94A0F5-8F9A-43F6-BBE7-3CE25B282996}"/>
              </a:ext>
            </a:extLst>
          </p:cNvPr>
          <p:cNvGrpSpPr/>
          <p:nvPr/>
        </p:nvGrpSpPr>
        <p:grpSpPr>
          <a:xfrm>
            <a:off x="6166251" y="2186517"/>
            <a:ext cx="192506" cy="182033"/>
            <a:chOff x="4786074" y="3640667"/>
            <a:chExt cx="192506" cy="18203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8752AA-9572-46C0-8044-01FCA64998B7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CD990F8-835D-41CD-930E-1291C11CFD71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6FBC5C-400D-4EC1-8F61-FBC795DC0773}"/>
              </a:ext>
            </a:extLst>
          </p:cNvPr>
          <p:cNvCxnSpPr>
            <a:cxnSpLocks/>
          </p:cNvCxnSpPr>
          <p:nvPr/>
        </p:nvCxnSpPr>
        <p:spPr>
          <a:xfrm flipH="1" flipV="1">
            <a:off x="6696310" y="1425575"/>
            <a:ext cx="23864" cy="4207635"/>
          </a:xfrm>
          <a:prstGeom prst="line">
            <a:avLst/>
          </a:prstGeom>
          <a:ln w="444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09B6E6-F6CE-4D76-9F63-8E9E78FF103A}"/>
              </a:ext>
            </a:extLst>
          </p:cNvPr>
          <p:cNvCxnSpPr>
            <a:cxnSpLocks/>
          </p:cNvCxnSpPr>
          <p:nvPr/>
        </p:nvCxnSpPr>
        <p:spPr>
          <a:xfrm>
            <a:off x="3955983" y="1375275"/>
            <a:ext cx="2742669" cy="1"/>
          </a:xfrm>
          <a:prstGeom prst="line">
            <a:avLst/>
          </a:prstGeom>
          <a:ln w="444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524348-B996-40C0-970A-87CF6517969F}"/>
              </a:ext>
            </a:extLst>
          </p:cNvPr>
          <p:cNvSpPr txBox="1"/>
          <p:nvPr/>
        </p:nvSpPr>
        <p:spPr>
          <a:xfrm>
            <a:off x="3410293" y="1190609"/>
            <a:ext cx="71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0,9</a:t>
            </a:r>
          </a:p>
        </p:txBody>
      </p:sp>
    </p:spTree>
    <p:extLst>
      <p:ext uri="{BB962C8B-B14F-4D97-AF65-F5344CB8AC3E}">
        <p14:creationId xmlns:p14="http://schemas.microsoft.com/office/powerpoint/2010/main" val="297083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749F40-B73F-4737-8968-688EF28157DE}"/>
              </a:ext>
            </a:extLst>
          </p:cNvPr>
          <p:cNvGrpSpPr/>
          <p:nvPr/>
        </p:nvGrpSpPr>
        <p:grpSpPr>
          <a:xfrm>
            <a:off x="3233737" y="539015"/>
            <a:ext cx="5910263" cy="5671285"/>
            <a:chOff x="3233737" y="539015"/>
            <a:chExt cx="5910263" cy="56712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9ABA0B-E9D5-4C37-ADE9-78B9485D6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3737" y="647700"/>
              <a:ext cx="5724525" cy="55626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1A77CC7-3016-433E-808B-7A87A19B6726}"/>
                </a:ext>
              </a:extLst>
            </p:cNvPr>
            <p:cNvCxnSpPr/>
            <p:nvPr/>
          </p:nvCxnSpPr>
          <p:spPr>
            <a:xfrm flipV="1">
              <a:off x="3955983" y="539015"/>
              <a:ext cx="0" cy="683393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7712788-7781-44CC-825C-DE29A198A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7128" y="5609925"/>
              <a:ext cx="636872" cy="1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2EEA98-1E90-4903-91BC-292A8451D5D5}"/>
                  </a:ext>
                </a:extLst>
              </p:cNvPr>
              <p:cNvSpPr txBox="1"/>
              <p:nvPr/>
            </p:nvSpPr>
            <p:spPr>
              <a:xfrm>
                <a:off x="2695074" y="354349"/>
                <a:ext cx="1392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2EEA98-1E90-4903-91BC-292A8451D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74" y="354349"/>
                <a:ext cx="139280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F954C-E4A6-4B3A-A6F9-A06FA685D123}"/>
                  </a:ext>
                </a:extLst>
              </p:cNvPr>
              <p:cNvSpPr txBox="1"/>
              <p:nvPr/>
            </p:nvSpPr>
            <p:spPr>
              <a:xfrm>
                <a:off x="8613005" y="5717026"/>
                <a:ext cx="1392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F954C-E4A6-4B3A-A6F9-A06FA685D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005" y="5717026"/>
                <a:ext cx="139280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FD6E531-C9FD-46BE-9CCE-0B85D141B6B0}"/>
              </a:ext>
            </a:extLst>
          </p:cNvPr>
          <p:cNvGrpSpPr/>
          <p:nvPr/>
        </p:nvGrpSpPr>
        <p:grpSpPr>
          <a:xfrm>
            <a:off x="4810123" y="4002617"/>
            <a:ext cx="192506" cy="182033"/>
            <a:chOff x="4786074" y="3640667"/>
            <a:chExt cx="192506" cy="1820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64AB4A-4633-4959-B299-DA0144DA105C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A502E7-E654-4026-AEB1-F2F5D726B263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A8F490-2C66-4CE8-826D-3182C75F116C}"/>
              </a:ext>
            </a:extLst>
          </p:cNvPr>
          <p:cNvGrpSpPr/>
          <p:nvPr/>
        </p:nvGrpSpPr>
        <p:grpSpPr>
          <a:xfrm>
            <a:off x="5706824" y="2499783"/>
            <a:ext cx="192506" cy="182033"/>
            <a:chOff x="4786074" y="3640667"/>
            <a:chExt cx="192506" cy="18203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A49D0C-0ADB-4C6B-BC08-4F40054E996C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0CE862-B97D-4BB4-A6A0-E550D30E45D2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CCEDA-8826-48C6-919D-C6648322E8FC}"/>
              </a:ext>
            </a:extLst>
          </p:cNvPr>
          <p:cNvGrpSpPr/>
          <p:nvPr/>
        </p:nvGrpSpPr>
        <p:grpSpPr>
          <a:xfrm>
            <a:off x="6628444" y="905714"/>
            <a:ext cx="192506" cy="182033"/>
            <a:chOff x="4786074" y="3640667"/>
            <a:chExt cx="192506" cy="1820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9772BE-2E71-434E-B7D1-F9F2C8905135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9D92D8-E38B-4FB0-BF20-D13FE995132F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CA4384-3AAD-4760-B274-3EC4FEED624C}"/>
              </a:ext>
            </a:extLst>
          </p:cNvPr>
          <p:cNvCxnSpPr>
            <a:cxnSpLocks/>
          </p:cNvCxnSpPr>
          <p:nvPr/>
        </p:nvCxnSpPr>
        <p:spPr>
          <a:xfrm flipV="1">
            <a:off x="3908423" y="539015"/>
            <a:ext cx="3016359" cy="5178011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A34E9-65B7-476A-8399-7EFD10F03162}"/>
              </a:ext>
            </a:extLst>
          </p:cNvPr>
          <p:cNvGrpSpPr/>
          <p:nvPr/>
        </p:nvGrpSpPr>
        <p:grpSpPr>
          <a:xfrm>
            <a:off x="5224096" y="3128020"/>
            <a:ext cx="192506" cy="182033"/>
            <a:chOff x="4786074" y="3640667"/>
            <a:chExt cx="192506" cy="18203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0AC816-CD42-465B-837F-533888547BF6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9E5C3F-22D3-4CC8-834A-8C628B6081F4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1F156D-D72E-42CD-BE0D-A30933F561F9}"/>
              </a:ext>
            </a:extLst>
          </p:cNvPr>
          <p:cNvGrpSpPr/>
          <p:nvPr/>
        </p:nvGrpSpPr>
        <p:grpSpPr>
          <a:xfrm>
            <a:off x="4333873" y="4726517"/>
            <a:ext cx="192506" cy="182033"/>
            <a:chOff x="4786074" y="3640667"/>
            <a:chExt cx="192506" cy="1820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08207E-1B18-458C-98DD-99DA0C8AD345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489620-55EC-44FF-876B-14FD0E79EB60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94A0F5-8F9A-43F6-BBE7-3CE25B282996}"/>
              </a:ext>
            </a:extLst>
          </p:cNvPr>
          <p:cNvGrpSpPr/>
          <p:nvPr/>
        </p:nvGrpSpPr>
        <p:grpSpPr>
          <a:xfrm>
            <a:off x="6130156" y="1585384"/>
            <a:ext cx="192506" cy="182033"/>
            <a:chOff x="4786074" y="3640667"/>
            <a:chExt cx="192506" cy="18203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8752AA-9572-46C0-8044-01FCA64998B7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CD990F8-835D-41CD-930E-1291C11CFD71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A89813-5439-402C-820F-6A4083558AE8}"/>
              </a:ext>
            </a:extLst>
          </p:cNvPr>
          <p:cNvGrpSpPr/>
          <p:nvPr/>
        </p:nvGrpSpPr>
        <p:grpSpPr>
          <a:xfrm>
            <a:off x="6820950" y="447998"/>
            <a:ext cx="192506" cy="182033"/>
            <a:chOff x="4786074" y="3640667"/>
            <a:chExt cx="192506" cy="18203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B33B1FA-55E3-45DD-A667-0CB11303ACD1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7346B03-73C7-4288-A1AD-A7934A9B0931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6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749F40-B73F-4737-8968-688EF28157DE}"/>
              </a:ext>
            </a:extLst>
          </p:cNvPr>
          <p:cNvGrpSpPr/>
          <p:nvPr/>
        </p:nvGrpSpPr>
        <p:grpSpPr>
          <a:xfrm>
            <a:off x="3233737" y="539015"/>
            <a:ext cx="5910263" cy="5671285"/>
            <a:chOff x="3233737" y="539015"/>
            <a:chExt cx="5910263" cy="56712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9ABA0B-E9D5-4C37-ADE9-78B9485D6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3737" y="647700"/>
              <a:ext cx="5724525" cy="55626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1A77CC7-3016-433E-808B-7A87A19B6726}"/>
                </a:ext>
              </a:extLst>
            </p:cNvPr>
            <p:cNvCxnSpPr/>
            <p:nvPr/>
          </p:nvCxnSpPr>
          <p:spPr>
            <a:xfrm flipV="1">
              <a:off x="3955983" y="539015"/>
              <a:ext cx="0" cy="683393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7712788-7781-44CC-825C-DE29A198A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7128" y="5609925"/>
              <a:ext cx="636872" cy="1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2EEA98-1E90-4903-91BC-292A8451D5D5}"/>
                  </a:ext>
                </a:extLst>
              </p:cNvPr>
              <p:cNvSpPr txBox="1"/>
              <p:nvPr/>
            </p:nvSpPr>
            <p:spPr>
              <a:xfrm>
                <a:off x="2695074" y="354349"/>
                <a:ext cx="1392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2EEA98-1E90-4903-91BC-292A8451D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74" y="354349"/>
                <a:ext cx="139280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F954C-E4A6-4B3A-A6F9-A06FA685D123}"/>
                  </a:ext>
                </a:extLst>
              </p:cNvPr>
              <p:cNvSpPr txBox="1"/>
              <p:nvPr/>
            </p:nvSpPr>
            <p:spPr>
              <a:xfrm>
                <a:off x="8613005" y="5717026"/>
                <a:ext cx="1392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F954C-E4A6-4B3A-A6F9-A06FA685D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005" y="5717026"/>
                <a:ext cx="139280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FD6E531-C9FD-46BE-9CCE-0B85D141B6B0}"/>
              </a:ext>
            </a:extLst>
          </p:cNvPr>
          <p:cNvGrpSpPr/>
          <p:nvPr/>
        </p:nvGrpSpPr>
        <p:grpSpPr>
          <a:xfrm>
            <a:off x="4810123" y="4002617"/>
            <a:ext cx="192506" cy="182033"/>
            <a:chOff x="4786074" y="3640667"/>
            <a:chExt cx="192506" cy="1820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64AB4A-4633-4959-B299-DA0144DA105C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A502E7-E654-4026-AEB1-F2F5D726B263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A8F490-2C66-4CE8-826D-3182C75F116C}"/>
              </a:ext>
            </a:extLst>
          </p:cNvPr>
          <p:cNvGrpSpPr/>
          <p:nvPr/>
        </p:nvGrpSpPr>
        <p:grpSpPr>
          <a:xfrm>
            <a:off x="5706824" y="2499783"/>
            <a:ext cx="192506" cy="182033"/>
            <a:chOff x="4786074" y="3640667"/>
            <a:chExt cx="192506" cy="18203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A49D0C-0ADB-4C6B-BC08-4F40054E996C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0CE862-B97D-4BB4-A6A0-E550D30E45D2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CCEDA-8826-48C6-919D-C6648322E8FC}"/>
              </a:ext>
            </a:extLst>
          </p:cNvPr>
          <p:cNvGrpSpPr/>
          <p:nvPr/>
        </p:nvGrpSpPr>
        <p:grpSpPr>
          <a:xfrm>
            <a:off x="6628444" y="905714"/>
            <a:ext cx="192506" cy="182033"/>
            <a:chOff x="4786074" y="3640667"/>
            <a:chExt cx="192506" cy="1820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9772BE-2E71-434E-B7D1-F9F2C8905135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9D92D8-E38B-4FB0-BF20-D13FE995132F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CA4384-3AAD-4760-B274-3EC4FEED624C}"/>
              </a:ext>
            </a:extLst>
          </p:cNvPr>
          <p:cNvCxnSpPr>
            <a:cxnSpLocks/>
          </p:cNvCxnSpPr>
          <p:nvPr/>
        </p:nvCxnSpPr>
        <p:spPr>
          <a:xfrm flipV="1">
            <a:off x="3908423" y="539015"/>
            <a:ext cx="3016359" cy="5178011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A34E9-65B7-476A-8399-7EFD10F03162}"/>
              </a:ext>
            </a:extLst>
          </p:cNvPr>
          <p:cNvGrpSpPr/>
          <p:nvPr/>
        </p:nvGrpSpPr>
        <p:grpSpPr>
          <a:xfrm>
            <a:off x="5224096" y="3128020"/>
            <a:ext cx="192506" cy="182033"/>
            <a:chOff x="4786074" y="3640667"/>
            <a:chExt cx="192506" cy="18203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0AC816-CD42-465B-837F-533888547BF6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9E5C3F-22D3-4CC8-834A-8C628B6081F4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1F156D-D72E-42CD-BE0D-A30933F561F9}"/>
              </a:ext>
            </a:extLst>
          </p:cNvPr>
          <p:cNvGrpSpPr/>
          <p:nvPr/>
        </p:nvGrpSpPr>
        <p:grpSpPr>
          <a:xfrm>
            <a:off x="4333873" y="4726517"/>
            <a:ext cx="192506" cy="182033"/>
            <a:chOff x="4786074" y="3640667"/>
            <a:chExt cx="192506" cy="1820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08207E-1B18-458C-98DD-99DA0C8AD345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489620-55EC-44FF-876B-14FD0E79EB60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94A0F5-8F9A-43F6-BBE7-3CE25B282996}"/>
              </a:ext>
            </a:extLst>
          </p:cNvPr>
          <p:cNvGrpSpPr/>
          <p:nvPr/>
        </p:nvGrpSpPr>
        <p:grpSpPr>
          <a:xfrm>
            <a:off x="6130156" y="1585384"/>
            <a:ext cx="192506" cy="182033"/>
            <a:chOff x="4786074" y="3640667"/>
            <a:chExt cx="192506" cy="18203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8752AA-9572-46C0-8044-01FCA64998B7}"/>
                </a:ext>
              </a:extLst>
            </p:cNvPr>
            <p:cNvCxnSpPr/>
            <p:nvPr/>
          </p:nvCxnSpPr>
          <p:spPr>
            <a:xfrm>
              <a:off x="4786074" y="3724977"/>
              <a:ext cx="192506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CD990F8-835D-41CD-930E-1291C11CFD71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27" y="3640667"/>
              <a:ext cx="0" cy="18203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A8DA62-0ECC-49B5-B257-8D362ED8F08A}"/>
              </a:ext>
            </a:extLst>
          </p:cNvPr>
          <p:cNvCxnSpPr>
            <a:cxnSpLocks/>
          </p:cNvCxnSpPr>
          <p:nvPr/>
        </p:nvCxnSpPr>
        <p:spPr>
          <a:xfrm flipH="1" flipV="1">
            <a:off x="6704778" y="919805"/>
            <a:ext cx="15396" cy="4713406"/>
          </a:xfrm>
          <a:prstGeom prst="line">
            <a:avLst/>
          </a:prstGeom>
          <a:ln w="444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821DC6-7696-49A0-99AB-5823C8B05539}"/>
              </a:ext>
            </a:extLst>
          </p:cNvPr>
          <p:cNvCxnSpPr>
            <a:cxnSpLocks/>
          </p:cNvCxnSpPr>
          <p:nvPr/>
        </p:nvCxnSpPr>
        <p:spPr>
          <a:xfrm>
            <a:off x="3992063" y="919805"/>
            <a:ext cx="2742669" cy="1"/>
          </a:xfrm>
          <a:prstGeom prst="line">
            <a:avLst/>
          </a:prstGeom>
          <a:ln w="444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29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119</Words>
  <Application>Microsoft Office PowerPoint</Application>
  <PresentationFormat>Widescreen</PresentationFormat>
  <Paragraphs>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147</cp:revision>
  <dcterms:created xsi:type="dcterms:W3CDTF">2020-10-31T20:53:45Z</dcterms:created>
  <dcterms:modified xsi:type="dcterms:W3CDTF">2020-12-06T21:43:32Z</dcterms:modified>
</cp:coreProperties>
</file>