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0" r:id="rId2"/>
    <p:sldId id="276" r:id="rId3"/>
    <p:sldId id="277" r:id="rId4"/>
    <p:sldId id="278" r:id="rId5"/>
    <p:sldId id="279" r:id="rId6"/>
    <p:sldId id="291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2" r:id="rId17"/>
    <p:sldId id="295" r:id="rId18"/>
    <p:sldId id="299" r:id="rId19"/>
    <p:sldId id="296" r:id="rId20"/>
    <p:sldId id="300" r:id="rId21"/>
    <p:sldId id="298" r:id="rId22"/>
    <p:sldId id="29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2C7DC"/>
    <a:srgbClr val="FF5050"/>
    <a:srgbClr val="70563E"/>
    <a:srgbClr val="785C44"/>
    <a:srgbClr val="AFEBEB"/>
    <a:srgbClr val="997961"/>
    <a:srgbClr val="9DC3E6"/>
    <a:srgbClr val="C2E68C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2996" autoAdjust="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5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54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27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9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A9D1D-C93E-4B6C-A4BD-94AE92D0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9" y="204553"/>
            <a:ext cx="8368301" cy="55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/>
              <p:nvPr/>
            </p:nvSpPr>
            <p:spPr>
              <a:xfrm>
                <a:off x="188185" y="2589347"/>
                <a:ext cx="11352944" cy="415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part de la loi de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Remplaçons les lettres par les valeurs que l’on connait.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1,0×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fr-FR" dirty="0"/>
                  <a:t>Pour isoler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0" dirty="0"/>
                  <a:t>je me débarrasse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/>
                  <a:t>en divisant à gauche et à droite par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fr-FR" b="0" dirty="0">
                    <a:solidFill>
                      <a:srgbClr val="00B05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⁡(30°)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1,5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1,5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1,5</m:t>
                        </m:r>
                      </m:den>
                    </m:f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fr-FR" dirty="0"/>
                  <a:t>Après simplification,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r>
                  <a:rPr lang="fr-FR" dirty="0"/>
                  <a:t>Calculons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1,5</m:t>
                        </m:r>
                      </m:den>
                    </m:f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0,333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dirty="0"/>
                  <a:t>(Attention à mettre sa calculatrice en mode degré et à ne pas écrire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1,5</m:t>
                            </m:r>
                          </m:den>
                        </m:f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!</m:t>
                    </m:r>
                  </m:oMath>
                </a14:m>
                <a:r>
                  <a:rPr lang="fr-FR" dirty="0"/>
                  <a:t>)</a:t>
                </a:r>
              </a:p>
              <a:p>
                <a:r>
                  <a:rPr lang="fr-FR" dirty="0"/>
                  <a:t>Donc,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0,3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33=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Pour se débarrasser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dirty="0"/>
                  <a:t> il faut utiliser la fonction réciproque arcsin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On obtient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0,3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/>
                  <a:t> (sur certaines calculatrices </a:t>
                </a:r>
                <a:r>
                  <a:rPr lang="fr-FR" b="0" dirty="0" err="1"/>
                  <a:t>arcsin</a:t>
                </a:r>
                <a:r>
                  <a:rPr lang="fr-FR" b="0" dirty="0"/>
                  <a:t> s’écrit sin</a:t>
                </a:r>
                <a:r>
                  <a:rPr lang="fr-FR" b="0" baseline="30000" dirty="0"/>
                  <a:t>-1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=19,4°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5" y="2589347"/>
                <a:ext cx="11352944" cy="4156715"/>
              </a:xfrm>
              <a:prstGeom prst="rect">
                <a:avLst/>
              </a:prstGeom>
              <a:blipFill>
                <a:blip r:embed="rId2"/>
                <a:stretch>
                  <a:fillRect l="-483" t="-880" b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4EE53FC-B3F5-4B33-964E-AB44A740EA6D}"/>
              </a:ext>
            </a:extLst>
          </p:cNvPr>
          <p:cNvSpPr txBox="1"/>
          <p:nvPr/>
        </p:nvSpPr>
        <p:spPr>
          <a:xfrm>
            <a:off x="416689" y="289367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rayon lumineux passe d’un milieu 1 à un milieu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CAB8E-62DB-49F0-8DD9-2CC517FD7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4" y="606407"/>
            <a:ext cx="2611891" cy="1695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34EFB1-CBAA-4B76-806D-AE3F9FDEE0B7}"/>
                  </a:ext>
                </a:extLst>
              </p:cNvPr>
              <p:cNvSpPr txBox="1"/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1,0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dirty="0"/>
                  <a:t>1,5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Angle d’incidence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30° </a:t>
                </a:r>
                <a:r>
                  <a:rPr lang="fr-FR" sz="1000" i="1" dirty="0"/>
                  <a:t>(ne pas mesurer l’angle sur l’image)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34EFB1-CBAA-4B76-806D-AE3F9FDEE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blipFill>
                <a:blip r:embed="rId4"/>
                <a:stretch>
                  <a:fillRect l="-690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814891-2192-4C93-9DAE-7AD767D390C1}"/>
                  </a:ext>
                </a:extLst>
              </p:cNvPr>
              <p:cNvSpPr txBox="1"/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Calculer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814891-2192-4C93-9DAE-7AD767D3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blipFill>
                <a:blip r:embed="rId5"/>
                <a:stretch>
                  <a:fillRect l="-1268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/>
              <p:nvPr/>
            </p:nvSpPr>
            <p:spPr>
              <a:xfrm>
                <a:off x="95589" y="2701285"/>
                <a:ext cx="11352944" cy="415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part de la loi de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Remplaçons les lettres par les valeurs que l’on connait.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1,3×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fr-FR" dirty="0"/>
                  <a:t>Pour isoler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0" dirty="0"/>
                  <a:t>je me débarrasse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/>
                  <a:t>en divisant à gauche et à droite par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1,1</m:t>
                    </m:r>
                  </m:oMath>
                </a14:m>
                <a:r>
                  <a:rPr lang="fr-FR" b="0" dirty="0">
                    <a:solidFill>
                      <a:srgbClr val="00B05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⁡(30°)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fr-FR" dirty="0"/>
                  <a:t>Après simplification,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1,3×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r>
                  <a:rPr lang="fr-FR" dirty="0"/>
                  <a:t>Calculons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1,3×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0,591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dirty="0"/>
                  <a:t>(Attention à mettre sa calculatrice en mode degré et à ne pas écrire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den>
                        </m:f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!</m:t>
                    </m:r>
                  </m:oMath>
                </a14:m>
                <a:r>
                  <a:rPr lang="fr-FR" dirty="0"/>
                  <a:t>)</a:t>
                </a:r>
              </a:p>
              <a:p>
                <a:r>
                  <a:rPr lang="fr-FR" dirty="0"/>
                  <a:t>Donc,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591=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Pour se débarrasser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dirty="0"/>
                  <a:t> il faut utiliser la fonction réciproque,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On obtient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591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/>
                  <a:t> (sur certaines calculatrices </a:t>
                </a:r>
                <a:r>
                  <a:rPr lang="fr-FR" b="0" dirty="0" err="1"/>
                  <a:t>arcsin</a:t>
                </a:r>
                <a:r>
                  <a:rPr lang="fr-FR" b="0" dirty="0"/>
                  <a:t> s’écrit sin</a:t>
                </a:r>
                <a:r>
                  <a:rPr lang="fr-FR" b="0" baseline="30000" dirty="0"/>
                  <a:t>-1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=36,2°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9" y="2701285"/>
                <a:ext cx="11352944" cy="4156715"/>
              </a:xfrm>
              <a:prstGeom prst="rect">
                <a:avLst/>
              </a:prstGeom>
              <a:blipFill>
                <a:blip r:embed="rId2"/>
                <a:stretch>
                  <a:fillRect l="-483" t="-733" b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428A705-BA72-4E00-9791-A3D945E81381}"/>
              </a:ext>
            </a:extLst>
          </p:cNvPr>
          <p:cNvSpPr txBox="1"/>
          <p:nvPr/>
        </p:nvSpPr>
        <p:spPr>
          <a:xfrm>
            <a:off x="416689" y="289367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rayon lumineux passe d’un milieu 1 à un milieu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ED495-A0C3-4F87-BFBB-4FA768A9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4" y="606407"/>
            <a:ext cx="2611891" cy="1695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9DD933-E479-419D-987E-E12C98EDB2DE}"/>
                  </a:ext>
                </a:extLst>
              </p:cNvPr>
              <p:cNvSpPr txBox="1"/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1,3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dirty="0"/>
                  <a:t>1,1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Angle d’incidence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30° </a:t>
                </a:r>
                <a:r>
                  <a:rPr lang="fr-FR" sz="1000" i="1" dirty="0"/>
                  <a:t>(ne pas mesurer l’angle sur l’image)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9DD933-E479-419D-987E-E12C98EDB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blipFill>
                <a:blip r:embed="rId4"/>
                <a:stretch>
                  <a:fillRect l="-690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8CCDB9-06DA-4700-9559-69E0EBE1A4B5}"/>
                  </a:ext>
                </a:extLst>
              </p:cNvPr>
              <p:cNvSpPr txBox="1"/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Calculer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8CCDB9-06DA-4700-9559-69E0EBE1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blipFill>
                <a:blip r:embed="rId5"/>
                <a:stretch>
                  <a:fillRect l="-1268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96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/>
              <p:nvPr/>
            </p:nvSpPr>
            <p:spPr>
              <a:xfrm>
                <a:off x="176611" y="2701285"/>
                <a:ext cx="11352944" cy="415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part de la loi de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Remplaçons les lettres par les valeurs que l’on connait.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1,5×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fr-FR" dirty="0"/>
                  <a:t>Pour isoler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0" dirty="0"/>
                  <a:t>je me débarrasse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/>
                  <a:t>en divisant à gauche et à droite par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1,3</m:t>
                    </m:r>
                  </m:oMath>
                </a14:m>
                <a:r>
                  <a:rPr lang="fr-FR" b="0" dirty="0">
                    <a:solidFill>
                      <a:srgbClr val="00B05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1,5×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⁡(30°)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fr-FR" dirty="0"/>
                  <a:t>Après simplification,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1,5×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r>
                  <a:rPr lang="fr-FR" dirty="0"/>
                  <a:t>Calculons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1,5×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0,577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dirty="0"/>
                  <a:t>(Attention à mettre sa calculatrice en mode degré et à ne pas écrire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den>
                        </m:f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!</m:t>
                    </m:r>
                  </m:oMath>
                </a14:m>
                <a:r>
                  <a:rPr lang="fr-FR" dirty="0"/>
                  <a:t>)</a:t>
                </a:r>
              </a:p>
              <a:p>
                <a:r>
                  <a:rPr lang="fr-FR" dirty="0"/>
                  <a:t>Donc,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577=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Pour se débarrasser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dirty="0"/>
                  <a:t> il faut utiliser la fonction réciproque, </a:t>
                </a:r>
                <a:r>
                  <a:rPr lang="fr-FR" dirty="0" err="1"/>
                  <a:t>arcsin</a:t>
                </a:r>
                <a:endParaRPr lang="fr-FR" dirty="0"/>
              </a:p>
              <a:p>
                <a:r>
                  <a:rPr lang="fr-FR" dirty="0"/>
                  <a:t>On obtient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577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/>
                  <a:t> (sur certaines calculatrices </a:t>
                </a:r>
                <a:r>
                  <a:rPr lang="fr-FR" b="0" dirty="0" err="1"/>
                  <a:t>arcsin</a:t>
                </a:r>
                <a:r>
                  <a:rPr lang="fr-FR" b="0" dirty="0"/>
                  <a:t> s’écrit sin</a:t>
                </a:r>
                <a:r>
                  <a:rPr lang="fr-FR" b="0" baseline="30000" dirty="0"/>
                  <a:t>-1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=35,2°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11" y="2701285"/>
                <a:ext cx="11352944" cy="4156715"/>
              </a:xfrm>
              <a:prstGeom prst="rect">
                <a:avLst/>
              </a:prstGeom>
              <a:blipFill>
                <a:blip r:embed="rId2"/>
                <a:stretch>
                  <a:fillRect l="-483" t="-733" b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FDCED3-2A8F-4496-8542-65F3BDCB7005}"/>
              </a:ext>
            </a:extLst>
          </p:cNvPr>
          <p:cNvSpPr txBox="1"/>
          <p:nvPr/>
        </p:nvSpPr>
        <p:spPr>
          <a:xfrm>
            <a:off x="416689" y="289367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rayon lumineux passe d’un milieu 1 à un milieu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46D22-AAAF-4BC9-94D9-1D77C4DC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4" y="606407"/>
            <a:ext cx="2611891" cy="1695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269B25-7A76-4909-9042-045B543C4EA4}"/>
                  </a:ext>
                </a:extLst>
              </p:cNvPr>
              <p:cNvSpPr txBox="1"/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1,5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dirty="0"/>
                  <a:t>1,3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Angle d’incidence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30° </a:t>
                </a:r>
                <a:r>
                  <a:rPr lang="fr-FR" sz="1000" i="1" dirty="0"/>
                  <a:t>(ne pas mesurer l’angle sur l’image)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269B25-7A76-4909-9042-045B543C4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blipFill>
                <a:blip r:embed="rId4"/>
                <a:stretch>
                  <a:fillRect l="-690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AE07F-E35E-4CCC-9EFC-8197864C9F2C}"/>
                  </a:ext>
                </a:extLst>
              </p:cNvPr>
              <p:cNvSpPr txBox="1"/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Calculer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AE07F-E35E-4CCC-9EFC-8197864C9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blipFill>
                <a:blip r:embed="rId5"/>
                <a:stretch>
                  <a:fillRect l="-1268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16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/>
              <p:nvPr/>
            </p:nvSpPr>
            <p:spPr>
              <a:xfrm>
                <a:off x="199761" y="2554623"/>
                <a:ext cx="11352944" cy="415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part de la loi de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Remplaçons les lettres par les valeurs que l’on connait.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1,5×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40°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fr-FR" dirty="0"/>
                  <a:t>Pour isoler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0" dirty="0"/>
                  <a:t>je me débarrasse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/>
                  <a:t>en divisant à gauche et à droite par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1,3</m:t>
                    </m:r>
                  </m:oMath>
                </a14:m>
                <a:r>
                  <a:rPr lang="fr-FR" b="0" dirty="0">
                    <a:solidFill>
                      <a:srgbClr val="00B05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1,5×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⁡(40°)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fr-FR" dirty="0"/>
                  <a:t>Après simplification,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1,5×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r>
                  <a:rPr lang="fr-FR" dirty="0"/>
                  <a:t>Calculons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1,5×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0,742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dirty="0"/>
                  <a:t>(Attention à mettre sa calculatrice en mode degré et à ne pas écrire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den>
                        </m:f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!</m:t>
                    </m:r>
                  </m:oMath>
                </a14:m>
                <a:r>
                  <a:rPr lang="fr-FR" dirty="0"/>
                  <a:t>)</a:t>
                </a:r>
              </a:p>
              <a:p>
                <a:r>
                  <a:rPr lang="fr-FR" dirty="0"/>
                  <a:t>Donc,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742=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Pour se débarrasser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dirty="0"/>
                  <a:t> il faut utiliser la fonction réciproque, </a:t>
                </a:r>
                <a:r>
                  <a:rPr lang="fr-FR" dirty="0" err="1"/>
                  <a:t>arcsin</a:t>
                </a:r>
                <a:endParaRPr lang="fr-FR" dirty="0"/>
              </a:p>
              <a:p>
                <a:r>
                  <a:rPr lang="fr-FR" dirty="0"/>
                  <a:t>On obtient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742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/>
                  <a:t> (sur certaines calculatrices </a:t>
                </a:r>
                <a:r>
                  <a:rPr lang="fr-FR" b="0" dirty="0" err="1"/>
                  <a:t>arcsin</a:t>
                </a:r>
                <a:r>
                  <a:rPr lang="fr-FR" b="0" dirty="0"/>
                  <a:t> s’écrit sin</a:t>
                </a:r>
                <a:r>
                  <a:rPr lang="fr-FR" b="0" baseline="30000" dirty="0"/>
                  <a:t>-1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=47.9°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1" y="2554623"/>
                <a:ext cx="11352944" cy="4156715"/>
              </a:xfrm>
              <a:prstGeom prst="rect">
                <a:avLst/>
              </a:prstGeom>
              <a:blipFill>
                <a:blip r:embed="rId2"/>
                <a:stretch>
                  <a:fillRect l="-483" t="-733" b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24DBE37-4C01-4687-9D8C-6D962F3ED7EB}"/>
              </a:ext>
            </a:extLst>
          </p:cNvPr>
          <p:cNvSpPr txBox="1"/>
          <p:nvPr/>
        </p:nvSpPr>
        <p:spPr>
          <a:xfrm>
            <a:off x="416689" y="289367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rayon lumineux passe d’un milieu 1 à un milieu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BE9BC-C902-49D8-8F7E-3C333A84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4" y="606407"/>
            <a:ext cx="2611891" cy="1695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479969-EB4F-45ED-9E04-F945C5D48561}"/>
                  </a:ext>
                </a:extLst>
              </p:cNvPr>
              <p:cNvSpPr txBox="1"/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1,5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dirty="0"/>
                  <a:t>1,3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Angle d’incidence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40° </a:t>
                </a:r>
                <a:r>
                  <a:rPr lang="fr-FR" sz="1000" i="1" dirty="0"/>
                  <a:t>(ne pas mesurer l’angle sur l’image)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479969-EB4F-45ED-9E04-F945C5D48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blipFill>
                <a:blip r:embed="rId4"/>
                <a:stretch>
                  <a:fillRect l="-690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4709E7-157E-40C1-A8DD-3F0D1AEFFCA8}"/>
                  </a:ext>
                </a:extLst>
              </p:cNvPr>
              <p:cNvSpPr txBox="1"/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Calculer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4709E7-157E-40C1-A8DD-3F0D1AEFF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blipFill>
                <a:blip r:embed="rId5"/>
                <a:stretch>
                  <a:fillRect l="-1268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7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/>
              <p:nvPr/>
            </p:nvSpPr>
            <p:spPr>
              <a:xfrm>
                <a:off x="107163" y="2589347"/>
                <a:ext cx="11352944" cy="415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part de la loi de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Remplaçons les lettres par les valeurs que l’on connait.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1,8×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10°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fr-FR" dirty="0"/>
                  <a:t>Pour isoler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0" dirty="0"/>
                  <a:t>je me débarrasse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/>
                  <a:t>en divisant à gauche et à droite par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1,1</m:t>
                    </m:r>
                  </m:oMath>
                </a14:m>
                <a:r>
                  <a:rPr lang="fr-FR" b="0" dirty="0">
                    <a:solidFill>
                      <a:srgbClr val="00B05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1,8×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⁡(10°)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fr-FR" dirty="0"/>
                  <a:t>Après simplification,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1,8×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r>
                  <a:rPr lang="fr-FR" dirty="0"/>
                  <a:t>Calculons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1,8×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0,284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dirty="0"/>
                  <a:t>(Attention à mettre sa calculatrice en mode degré et à ne pas écrire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den>
                        </m:f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!</m:t>
                    </m:r>
                  </m:oMath>
                </a14:m>
                <a:r>
                  <a:rPr lang="fr-FR" dirty="0"/>
                  <a:t>)</a:t>
                </a:r>
              </a:p>
              <a:p>
                <a:r>
                  <a:rPr lang="fr-FR" dirty="0"/>
                  <a:t>Donc,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284=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Pour se débarrasser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dirty="0"/>
                  <a:t> il faut utiliser la fonction réciproque, </a:t>
                </a:r>
                <a:r>
                  <a:rPr lang="fr-FR" dirty="0" err="1"/>
                  <a:t>arcsin</a:t>
                </a:r>
                <a:endParaRPr lang="fr-FR" dirty="0"/>
              </a:p>
              <a:p>
                <a:r>
                  <a:rPr lang="fr-FR" dirty="0"/>
                  <a:t>On obtient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284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/>
                  <a:t> (sur certaines calculatrices </a:t>
                </a:r>
                <a:r>
                  <a:rPr lang="fr-FR" b="0" dirty="0" err="1"/>
                  <a:t>arcsin</a:t>
                </a:r>
                <a:r>
                  <a:rPr lang="fr-FR" b="0" dirty="0"/>
                  <a:t> s’écrit sin</a:t>
                </a:r>
                <a:r>
                  <a:rPr lang="fr-FR" b="0" baseline="30000" dirty="0"/>
                  <a:t>-1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=16,5°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" y="2589347"/>
                <a:ext cx="11352944" cy="4156715"/>
              </a:xfrm>
              <a:prstGeom prst="rect">
                <a:avLst/>
              </a:prstGeom>
              <a:blipFill>
                <a:blip r:embed="rId2"/>
                <a:stretch>
                  <a:fillRect l="-483" t="-880" b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108BF47-7F13-4D28-AB33-CE1BFFFE769B}"/>
              </a:ext>
            </a:extLst>
          </p:cNvPr>
          <p:cNvSpPr txBox="1"/>
          <p:nvPr/>
        </p:nvSpPr>
        <p:spPr>
          <a:xfrm>
            <a:off x="416689" y="289367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rayon lumineux passe d’un milieu 1 à un milieu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F310A-0A21-4B01-B025-FB485E10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4" y="606407"/>
            <a:ext cx="2611891" cy="1695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F1DEC-EFD3-4FEB-8226-16D3FABBB271}"/>
                  </a:ext>
                </a:extLst>
              </p:cNvPr>
              <p:cNvSpPr txBox="1"/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1,8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dirty="0"/>
                  <a:t>1,1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Angle d’incidence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10° </a:t>
                </a:r>
                <a:r>
                  <a:rPr lang="fr-FR" sz="1000" i="1" dirty="0"/>
                  <a:t>(ne pas mesurer l’angle sur l’image)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F1DEC-EFD3-4FEB-8226-16D3FABBB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blipFill>
                <a:blip r:embed="rId4"/>
                <a:stretch>
                  <a:fillRect l="-690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0FD60-4C99-4B1F-A3B7-D9814A58AB82}"/>
                  </a:ext>
                </a:extLst>
              </p:cNvPr>
              <p:cNvSpPr txBox="1"/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Calculer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0FD60-4C99-4B1F-A3B7-D9814A58A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blipFill>
                <a:blip r:embed="rId5"/>
                <a:stretch>
                  <a:fillRect l="-1268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38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/>
              <p:nvPr/>
            </p:nvSpPr>
            <p:spPr>
              <a:xfrm>
                <a:off x="176611" y="2577773"/>
                <a:ext cx="11352944" cy="415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b="1" dirty="0"/>
              </a:p>
              <a:p>
                <a:r>
                  <a:rPr lang="fr-FR" dirty="0"/>
                  <a:t>On part de la loi de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Remplaçons les lettres par les valeurs que l’on connait.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1,6×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10°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fr-FR" dirty="0"/>
                  <a:t>Pour isoler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0" dirty="0"/>
                  <a:t>je me débarrasse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/>
                  <a:t>en divisant à gauche et à droite par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1,1</m:t>
                    </m:r>
                  </m:oMath>
                </a14:m>
                <a:r>
                  <a:rPr lang="fr-FR" b="0" dirty="0">
                    <a:solidFill>
                      <a:srgbClr val="00B05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1,6×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⁡(10°)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fr-FR" dirty="0"/>
                  <a:t>Après simplification,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1,6×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r>
                  <a:rPr lang="fr-FR" dirty="0"/>
                  <a:t>Calculons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1,6×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den>
                    </m:f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0,253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dirty="0"/>
                  <a:t>(Attention à mettre sa calculatrice en mode degré et à ne pas écrire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den>
                        </m:f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!</m:t>
                    </m:r>
                  </m:oMath>
                </a14:m>
                <a:r>
                  <a:rPr lang="fr-FR" dirty="0"/>
                  <a:t>)</a:t>
                </a:r>
              </a:p>
              <a:p>
                <a:r>
                  <a:rPr lang="fr-FR" dirty="0"/>
                  <a:t>Donc,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253=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Pour se débarrasser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dirty="0"/>
                  <a:t> il faut utiliser la fonction réciproque, </a:t>
                </a:r>
                <a:r>
                  <a:rPr lang="fr-FR" dirty="0" err="1"/>
                  <a:t>arcsin</a:t>
                </a:r>
                <a:endParaRPr lang="fr-FR" dirty="0"/>
              </a:p>
              <a:p>
                <a:r>
                  <a:rPr lang="fr-FR" dirty="0"/>
                  <a:t>On obtient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253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/>
                  <a:t> (sur certaines calculatrices </a:t>
                </a:r>
                <a:r>
                  <a:rPr lang="fr-FR" b="0" dirty="0" err="1"/>
                  <a:t>arcsin</a:t>
                </a:r>
                <a:r>
                  <a:rPr lang="fr-FR" b="0" dirty="0"/>
                  <a:t> s’écrit sin</a:t>
                </a:r>
                <a:r>
                  <a:rPr lang="fr-FR" b="0" baseline="30000" dirty="0"/>
                  <a:t>-1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=14,7°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11" y="2577773"/>
                <a:ext cx="11352944" cy="4156715"/>
              </a:xfrm>
              <a:prstGeom prst="rect">
                <a:avLst/>
              </a:prstGeom>
              <a:blipFill>
                <a:blip r:embed="rId2"/>
                <a:stretch>
                  <a:fillRect l="-483" t="-880" b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68580F-6FFD-4047-9DB8-C3C8DE1558BF}"/>
              </a:ext>
            </a:extLst>
          </p:cNvPr>
          <p:cNvSpPr txBox="1"/>
          <p:nvPr/>
        </p:nvSpPr>
        <p:spPr>
          <a:xfrm>
            <a:off x="416689" y="289367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rayon lumineux passe d’un milieu 1 à un milieu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EDE9D-8200-4566-A644-88874980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4" y="606407"/>
            <a:ext cx="2611891" cy="1695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274613-F3E2-4D22-9F1A-048A4E7B6210}"/>
                  </a:ext>
                </a:extLst>
              </p:cNvPr>
              <p:cNvSpPr txBox="1"/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1,6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dirty="0"/>
                  <a:t>1,1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Angle d’incidence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10° </a:t>
                </a:r>
                <a:r>
                  <a:rPr lang="fr-FR" sz="1000" i="1" dirty="0"/>
                  <a:t>(ne pas mesurer l’angle sur l’image)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274613-F3E2-4D22-9F1A-048A4E7B6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blipFill>
                <a:blip r:embed="rId4"/>
                <a:stretch>
                  <a:fillRect l="-690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90657-8D29-48B4-8A60-3BC56E8D94F8}"/>
                  </a:ext>
                </a:extLst>
              </p:cNvPr>
              <p:cNvSpPr txBox="1"/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Calculer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90657-8D29-48B4-8A60-3BC56E8D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blipFill>
                <a:blip r:embed="rId5"/>
                <a:stretch>
                  <a:fillRect l="-1268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81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3151D-F702-475D-BD41-248C13E0F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9" y="0"/>
            <a:ext cx="4988933" cy="37541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8F359D-CB53-4061-8C71-102C54965A82}"/>
              </a:ext>
            </a:extLst>
          </p:cNvPr>
          <p:cNvCxnSpPr/>
          <p:nvPr/>
        </p:nvCxnSpPr>
        <p:spPr>
          <a:xfrm>
            <a:off x="9020089" y="0"/>
            <a:ext cx="0" cy="3159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55FE76-EA23-45F9-B7BC-7F41042191D7}"/>
              </a:ext>
            </a:extLst>
          </p:cNvPr>
          <p:cNvGrpSpPr/>
          <p:nvPr/>
        </p:nvGrpSpPr>
        <p:grpSpPr>
          <a:xfrm>
            <a:off x="6925520" y="1296365"/>
            <a:ext cx="312517" cy="283579"/>
            <a:chOff x="6967959" y="1794076"/>
            <a:chExt cx="312517" cy="28357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D222C6-EF8E-4B21-A2DA-C97CD982CE7A}"/>
                </a:ext>
              </a:extLst>
            </p:cNvPr>
            <p:cNvCxnSpPr/>
            <p:nvPr/>
          </p:nvCxnSpPr>
          <p:spPr>
            <a:xfrm>
              <a:off x="6967959" y="1794076"/>
              <a:ext cx="312517" cy="2835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3CA4BC-8C83-4512-8445-6C3D0A285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8408" y="1794076"/>
              <a:ext cx="289368" cy="283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192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731F22-6B95-483E-89BA-87758917C3B0}"/>
              </a:ext>
            </a:extLst>
          </p:cNvPr>
          <p:cNvSpPr/>
          <p:nvPr/>
        </p:nvSpPr>
        <p:spPr>
          <a:xfrm>
            <a:off x="2441575" y="1984376"/>
            <a:ext cx="638175" cy="15873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9E8EFB-D695-405A-9ADD-D48B11C45A5F}"/>
              </a:ext>
            </a:extLst>
          </p:cNvPr>
          <p:cNvGrpSpPr/>
          <p:nvPr/>
        </p:nvGrpSpPr>
        <p:grpSpPr>
          <a:xfrm>
            <a:off x="784007" y="0"/>
            <a:ext cx="4610100" cy="3638550"/>
            <a:chOff x="797359" y="720992"/>
            <a:chExt cx="4610100" cy="36385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7AE670-5C3D-4D9A-9E58-852FA53C6769}"/>
                </a:ext>
              </a:extLst>
            </p:cNvPr>
            <p:cNvGrpSpPr/>
            <p:nvPr/>
          </p:nvGrpSpPr>
          <p:grpSpPr>
            <a:xfrm>
              <a:off x="797359" y="720992"/>
              <a:ext cx="4610100" cy="3638550"/>
              <a:chOff x="797359" y="720992"/>
              <a:chExt cx="4610100" cy="36385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7F9245-5498-45EA-85D1-FDE866610CFC}"/>
                  </a:ext>
                </a:extLst>
              </p:cNvPr>
              <p:cNvGrpSpPr/>
              <p:nvPr/>
            </p:nvGrpSpPr>
            <p:grpSpPr>
              <a:xfrm>
                <a:off x="797359" y="720992"/>
                <a:ext cx="4610100" cy="3638550"/>
                <a:chOff x="797359" y="720992"/>
                <a:chExt cx="4610100" cy="363855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C8A442E-555E-4D84-91F0-798AF6FF2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7359" y="720992"/>
                  <a:ext cx="4610100" cy="363855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4C85915-2B3A-4D82-AA3F-431080AEA0C4}"/>
                    </a:ext>
                  </a:extLst>
                </p:cNvPr>
                <p:cNvSpPr/>
                <p:nvPr/>
              </p:nvSpPr>
              <p:spPr>
                <a:xfrm>
                  <a:off x="1820333" y="1608667"/>
                  <a:ext cx="601134" cy="274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CB863C-80E0-4529-B76A-70D8154FCAC7}"/>
                    </a:ext>
                  </a:extLst>
                </p:cNvPr>
                <p:cNvSpPr/>
                <p:nvPr/>
              </p:nvSpPr>
              <p:spPr>
                <a:xfrm>
                  <a:off x="1130301" y="1927225"/>
                  <a:ext cx="1263650" cy="2825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14EC6-2395-4E14-836E-CF9C0D9FDB06}"/>
                  </a:ext>
                </a:extLst>
              </p:cNvPr>
              <p:cNvSpPr txBox="1"/>
              <p:nvPr/>
            </p:nvSpPr>
            <p:spPr>
              <a:xfrm>
                <a:off x="2450040" y="3480316"/>
                <a:ext cx="5460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eau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9020E-1674-451A-8BF0-CB395842AE1E}"/>
                  </a:ext>
                </a:extLst>
              </p:cNvPr>
              <p:cNvSpPr txBox="1"/>
              <p:nvPr/>
            </p:nvSpPr>
            <p:spPr>
              <a:xfrm>
                <a:off x="1994958" y="3480688"/>
                <a:ext cx="44926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air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5938A0-CCC5-45D5-8FC8-414C00EE6B2F}"/>
                </a:ext>
              </a:extLst>
            </p:cNvPr>
            <p:cNvSpPr/>
            <p:nvPr/>
          </p:nvSpPr>
          <p:spPr>
            <a:xfrm>
              <a:off x="2441575" y="2024064"/>
              <a:ext cx="655638" cy="95250"/>
            </a:xfrm>
            <a:prstGeom prst="rect">
              <a:avLst/>
            </a:prstGeom>
            <a:solidFill>
              <a:srgbClr val="A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E5B2C2-D324-40C8-8DAE-BEF99C90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6" y="1041426"/>
            <a:ext cx="495574" cy="61218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A7C669B-7EE2-4B4F-9B37-470D35195BA5}"/>
              </a:ext>
            </a:extLst>
          </p:cNvPr>
          <p:cNvSpPr txBox="1"/>
          <p:nvPr/>
        </p:nvSpPr>
        <p:spPr>
          <a:xfrm>
            <a:off x="8479858" y="937549"/>
            <a:ext cx="55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644A9E-49FC-4DEC-A41E-731300243902}"/>
              </a:ext>
            </a:extLst>
          </p:cNvPr>
          <p:cNvSpPr/>
          <p:nvPr/>
        </p:nvSpPr>
        <p:spPr>
          <a:xfrm>
            <a:off x="8708078" y="3931287"/>
            <a:ext cx="295685" cy="1327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11FEDD7-414F-4231-8B78-5405956A0791}"/>
              </a:ext>
            </a:extLst>
          </p:cNvPr>
          <p:cNvGrpSpPr/>
          <p:nvPr/>
        </p:nvGrpSpPr>
        <p:grpSpPr>
          <a:xfrm rot="19633068">
            <a:off x="8000434" y="4677899"/>
            <a:ext cx="1009650" cy="761895"/>
            <a:chOff x="7918789" y="4641850"/>
            <a:chExt cx="1009650" cy="761895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2ED7C40-8F95-4B69-A283-10F96D74F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8047376" y="4522683"/>
              <a:ext cx="752475" cy="1009650"/>
            </a:xfrm>
            <a:prstGeom prst="rect">
              <a:avLst/>
            </a:prstGeom>
          </p:spPr>
        </p:pic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164C82F-E5D0-4EED-A86E-E62890D9D172}"/>
                </a:ext>
              </a:extLst>
            </p:cNvPr>
            <p:cNvSpPr/>
            <p:nvPr/>
          </p:nvSpPr>
          <p:spPr>
            <a:xfrm>
              <a:off x="8220073" y="4641850"/>
              <a:ext cx="654050" cy="717550"/>
            </a:xfrm>
            <a:custGeom>
              <a:avLst/>
              <a:gdLst>
                <a:gd name="connsiteX0" fmla="*/ 0 w 654050"/>
                <a:gd name="connsiteY0" fmla="*/ 192088 h 717550"/>
                <a:gd name="connsiteX1" fmla="*/ 41275 w 654050"/>
                <a:gd name="connsiteY1" fmla="*/ 217488 h 717550"/>
                <a:gd name="connsiteX2" fmla="*/ 76200 w 654050"/>
                <a:gd name="connsiteY2" fmla="*/ 230188 h 717550"/>
                <a:gd name="connsiteX3" fmla="*/ 101600 w 654050"/>
                <a:gd name="connsiteY3" fmla="*/ 255588 h 717550"/>
                <a:gd name="connsiteX4" fmla="*/ 127000 w 654050"/>
                <a:gd name="connsiteY4" fmla="*/ 280988 h 717550"/>
                <a:gd name="connsiteX5" fmla="*/ 144462 w 654050"/>
                <a:gd name="connsiteY5" fmla="*/ 306388 h 717550"/>
                <a:gd name="connsiteX6" fmla="*/ 150812 w 654050"/>
                <a:gd name="connsiteY6" fmla="*/ 330200 h 717550"/>
                <a:gd name="connsiteX7" fmla="*/ 168275 w 654050"/>
                <a:gd name="connsiteY7" fmla="*/ 341313 h 717550"/>
                <a:gd name="connsiteX8" fmla="*/ 188912 w 654050"/>
                <a:gd name="connsiteY8" fmla="*/ 350838 h 717550"/>
                <a:gd name="connsiteX9" fmla="*/ 192087 w 654050"/>
                <a:gd name="connsiteY9" fmla="*/ 366713 h 717550"/>
                <a:gd name="connsiteX10" fmla="*/ 182562 w 654050"/>
                <a:gd name="connsiteY10" fmla="*/ 381000 h 717550"/>
                <a:gd name="connsiteX11" fmla="*/ 153987 w 654050"/>
                <a:gd name="connsiteY11" fmla="*/ 390525 h 717550"/>
                <a:gd name="connsiteX12" fmla="*/ 146050 w 654050"/>
                <a:gd name="connsiteY12" fmla="*/ 395288 h 717550"/>
                <a:gd name="connsiteX13" fmla="*/ 146050 w 654050"/>
                <a:gd name="connsiteY13" fmla="*/ 417513 h 717550"/>
                <a:gd name="connsiteX14" fmla="*/ 138112 w 654050"/>
                <a:gd name="connsiteY14" fmla="*/ 442913 h 717550"/>
                <a:gd name="connsiteX15" fmla="*/ 125412 w 654050"/>
                <a:gd name="connsiteY15" fmla="*/ 457200 h 717550"/>
                <a:gd name="connsiteX16" fmla="*/ 109537 w 654050"/>
                <a:gd name="connsiteY16" fmla="*/ 473075 h 717550"/>
                <a:gd name="connsiteX17" fmla="*/ 93662 w 654050"/>
                <a:gd name="connsiteY17" fmla="*/ 484188 h 717550"/>
                <a:gd name="connsiteX18" fmla="*/ 73025 w 654050"/>
                <a:gd name="connsiteY18" fmla="*/ 498475 h 717550"/>
                <a:gd name="connsiteX19" fmla="*/ 53975 w 654050"/>
                <a:gd name="connsiteY19" fmla="*/ 506413 h 717550"/>
                <a:gd name="connsiteX20" fmla="*/ 30162 w 654050"/>
                <a:gd name="connsiteY20" fmla="*/ 514350 h 717550"/>
                <a:gd name="connsiteX21" fmla="*/ 15875 w 654050"/>
                <a:gd name="connsiteY21" fmla="*/ 528638 h 717550"/>
                <a:gd name="connsiteX22" fmla="*/ 3175 w 654050"/>
                <a:gd name="connsiteY22" fmla="*/ 534988 h 717550"/>
                <a:gd name="connsiteX23" fmla="*/ 6350 w 654050"/>
                <a:gd name="connsiteY23" fmla="*/ 717550 h 717550"/>
                <a:gd name="connsiteX24" fmla="*/ 649287 w 654050"/>
                <a:gd name="connsiteY24" fmla="*/ 706438 h 717550"/>
                <a:gd name="connsiteX25" fmla="*/ 654050 w 654050"/>
                <a:gd name="connsiteY25" fmla="*/ 0 h 717550"/>
                <a:gd name="connsiteX26" fmla="*/ 12700 w 654050"/>
                <a:gd name="connsiteY26" fmla="*/ 4763 h 717550"/>
                <a:gd name="connsiteX27" fmla="*/ 0 w 654050"/>
                <a:gd name="connsiteY27" fmla="*/ 19208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4050" h="717550">
                  <a:moveTo>
                    <a:pt x="0" y="192088"/>
                  </a:moveTo>
                  <a:lnTo>
                    <a:pt x="41275" y="217488"/>
                  </a:lnTo>
                  <a:lnTo>
                    <a:pt x="76200" y="230188"/>
                  </a:lnTo>
                  <a:lnTo>
                    <a:pt x="101600" y="255588"/>
                  </a:lnTo>
                  <a:lnTo>
                    <a:pt x="127000" y="280988"/>
                  </a:lnTo>
                  <a:lnTo>
                    <a:pt x="144462" y="306388"/>
                  </a:lnTo>
                  <a:lnTo>
                    <a:pt x="150812" y="330200"/>
                  </a:lnTo>
                  <a:lnTo>
                    <a:pt x="168275" y="341313"/>
                  </a:lnTo>
                  <a:lnTo>
                    <a:pt x="188912" y="350838"/>
                  </a:lnTo>
                  <a:lnTo>
                    <a:pt x="192087" y="366713"/>
                  </a:lnTo>
                  <a:lnTo>
                    <a:pt x="182562" y="381000"/>
                  </a:lnTo>
                  <a:lnTo>
                    <a:pt x="153987" y="390525"/>
                  </a:lnTo>
                  <a:lnTo>
                    <a:pt x="146050" y="395288"/>
                  </a:lnTo>
                  <a:lnTo>
                    <a:pt x="146050" y="417513"/>
                  </a:lnTo>
                  <a:lnTo>
                    <a:pt x="138112" y="442913"/>
                  </a:lnTo>
                  <a:lnTo>
                    <a:pt x="125412" y="457200"/>
                  </a:lnTo>
                  <a:lnTo>
                    <a:pt x="109537" y="473075"/>
                  </a:lnTo>
                  <a:lnTo>
                    <a:pt x="93662" y="484188"/>
                  </a:lnTo>
                  <a:lnTo>
                    <a:pt x="73025" y="498475"/>
                  </a:lnTo>
                  <a:lnTo>
                    <a:pt x="53975" y="506413"/>
                  </a:lnTo>
                  <a:lnTo>
                    <a:pt x="30162" y="514350"/>
                  </a:lnTo>
                  <a:lnTo>
                    <a:pt x="15875" y="528638"/>
                  </a:lnTo>
                  <a:lnTo>
                    <a:pt x="3175" y="534988"/>
                  </a:lnTo>
                  <a:cubicBezTo>
                    <a:pt x="4233" y="595842"/>
                    <a:pt x="5292" y="656696"/>
                    <a:pt x="6350" y="717550"/>
                  </a:cubicBezTo>
                  <a:lnTo>
                    <a:pt x="649287" y="706438"/>
                  </a:lnTo>
                  <a:cubicBezTo>
                    <a:pt x="650875" y="470959"/>
                    <a:pt x="652462" y="235479"/>
                    <a:pt x="654050" y="0"/>
                  </a:cubicBezTo>
                  <a:lnTo>
                    <a:pt x="12700" y="4763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5B4D3F1-E5F9-49C8-9B90-7B2B01A8E84F}"/>
              </a:ext>
            </a:extLst>
          </p:cNvPr>
          <p:cNvSpPr txBox="1"/>
          <p:nvPr/>
        </p:nvSpPr>
        <p:spPr>
          <a:xfrm>
            <a:off x="8925562" y="5296215"/>
            <a:ext cx="155388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BF386B0-BE44-4564-8B56-56931091C5EF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8542867" y="5296215"/>
            <a:ext cx="382695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550AF2C-5A81-40A4-9384-168715818554}"/>
              </a:ext>
            </a:extLst>
          </p:cNvPr>
          <p:cNvSpPr/>
          <p:nvPr/>
        </p:nvSpPr>
        <p:spPr>
          <a:xfrm>
            <a:off x="8702656" y="4461567"/>
            <a:ext cx="301108" cy="79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978CC-7E06-4A4F-B41A-AEEDA99391DF}"/>
              </a:ext>
            </a:extLst>
          </p:cNvPr>
          <p:cNvSpPr/>
          <p:nvPr/>
        </p:nvSpPr>
        <p:spPr>
          <a:xfrm>
            <a:off x="9051402" y="937549"/>
            <a:ext cx="3031671" cy="4178461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48F077-AF65-4F27-AAC0-19C105B324D6}"/>
              </a:ext>
            </a:extLst>
          </p:cNvPr>
          <p:cNvCxnSpPr/>
          <p:nvPr/>
        </p:nvCxnSpPr>
        <p:spPr>
          <a:xfrm>
            <a:off x="9051403" y="937549"/>
            <a:ext cx="0" cy="41784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B85EE-CDD4-426F-B6E0-69CDF380CE41}"/>
              </a:ext>
            </a:extLst>
          </p:cNvPr>
          <p:cNvSpPr/>
          <p:nvPr/>
        </p:nvSpPr>
        <p:spPr>
          <a:xfrm>
            <a:off x="10073056" y="2692153"/>
            <a:ext cx="379668" cy="102662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EE8C-2617-4532-8810-E52833B63D79}"/>
              </a:ext>
            </a:extLst>
          </p:cNvPr>
          <p:cNvSpPr/>
          <p:nvPr/>
        </p:nvSpPr>
        <p:spPr>
          <a:xfrm>
            <a:off x="9343067" y="2063423"/>
            <a:ext cx="227707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5CEE4F-1741-416F-BE43-8E80CC59E685}"/>
              </a:ext>
            </a:extLst>
          </p:cNvPr>
          <p:cNvSpPr/>
          <p:nvPr/>
        </p:nvSpPr>
        <p:spPr>
          <a:xfrm rot="5400000">
            <a:off x="10476870" y="2168753"/>
            <a:ext cx="196779" cy="105535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06A8E-ECD3-4ED3-B098-F3D5DD9BDE71}"/>
              </a:ext>
            </a:extLst>
          </p:cNvPr>
          <p:cNvSpPr/>
          <p:nvPr/>
        </p:nvSpPr>
        <p:spPr>
          <a:xfrm rot="10800000">
            <a:off x="10782349" y="1659135"/>
            <a:ext cx="197190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291F85-E4A2-48E5-A589-4EA813DF6216}"/>
              </a:ext>
            </a:extLst>
          </p:cNvPr>
          <p:cNvSpPr/>
          <p:nvPr/>
        </p:nvSpPr>
        <p:spPr>
          <a:xfrm>
            <a:off x="10058143" y="4174127"/>
            <a:ext cx="669442" cy="291966"/>
          </a:xfrm>
          <a:custGeom>
            <a:avLst/>
            <a:gdLst>
              <a:gd name="connsiteX0" fmla="*/ 0 w 619125"/>
              <a:gd name="connsiteY0" fmla="*/ 266700 h 266700"/>
              <a:gd name="connsiteX1" fmla="*/ 30162 w 619125"/>
              <a:gd name="connsiteY1" fmla="*/ 230187 h 266700"/>
              <a:gd name="connsiteX2" fmla="*/ 47625 w 619125"/>
              <a:gd name="connsiteY2" fmla="*/ 223837 h 266700"/>
              <a:gd name="connsiteX3" fmla="*/ 88900 w 619125"/>
              <a:gd name="connsiteY3" fmla="*/ 209550 h 266700"/>
              <a:gd name="connsiteX4" fmla="*/ 146050 w 619125"/>
              <a:gd name="connsiteY4" fmla="*/ 193675 h 266700"/>
              <a:gd name="connsiteX5" fmla="*/ 173037 w 619125"/>
              <a:gd name="connsiteY5" fmla="*/ 161925 h 266700"/>
              <a:gd name="connsiteX6" fmla="*/ 206375 w 619125"/>
              <a:gd name="connsiteY6" fmla="*/ 128587 h 266700"/>
              <a:gd name="connsiteX7" fmla="*/ 231775 w 619125"/>
              <a:gd name="connsiteY7" fmla="*/ 98425 h 266700"/>
              <a:gd name="connsiteX8" fmla="*/ 293687 w 619125"/>
              <a:gd name="connsiteY8" fmla="*/ 66675 h 266700"/>
              <a:gd name="connsiteX9" fmla="*/ 360362 w 619125"/>
              <a:gd name="connsiteY9" fmla="*/ 39687 h 266700"/>
              <a:gd name="connsiteX10" fmla="*/ 411162 w 619125"/>
              <a:gd name="connsiteY10" fmla="*/ 33337 h 266700"/>
              <a:gd name="connsiteX11" fmla="*/ 442912 w 619125"/>
              <a:gd name="connsiteY11" fmla="*/ 47625 h 266700"/>
              <a:gd name="connsiteX12" fmla="*/ 479425 w 619125"/>
              <a:gd name="connsiteY12" fmla="*/ 68262 h 266700"/>
              <a:gd name="connsiteX13" fmla="*/ 517525 w 619125"/>
              <a:gd name="connsiteY13" fmla="*/ 49212 h 266700"/>
              <a:gd name="connsiteX14" fmla="*/ 566737 w 619125"/>
              <a:gd name="connsiteY14" fmla="*/ 41275 h 266700"/>
              <a:gd name="connsiteX15" fmla="*/ 596900 w 619125"/>
              <a:gd name="connsiteY15" fmla="*/ 60325 h 266700"/>
              <a:gd name="connsiteX16" fmla="*/ 606425 w 619125"/>
              <a:gd name="connsiteY16" fmla="*/ 88900 h 266700"/>
              <a:gd name="connsiteX17" fmla="*/ 604837 w 619125"/>
              <a:gd name="connsiteY17" fmla="*/ 115887 h 266700"/>
              <a:gd name="connsiteX18" fmla="*/ 598487 w 619125"/>
              <a:gd name="connsiteY18" fmla="*/ 125412 h 266700"/>
              <a:gd name="connsiteX19" fmla="*/ 595312 w 619125"/>
              <a:gd name="connsiteY19" fmla="*/ 139700 h 266700"/>
              <a:gd name="connsiteX20" fmla="*/ 619125 w 619125"/>
              <a:gd name="connsiteY20" fmla="*/ 165100 h 266700"/>
              <a:gd name="connsiteX21" fmla="*/ 619125 w 619125"/>
              <a:gd name="connsiteY21" fmla="*/ 0 h 266700"/>
              <a:gd name="connsiteX22" fmla="*/ 1587 w 619125"/>
              <a:gd name="connsiteY22" fmla="*/ 4762 h 266700"/>
              <a:gd name="connsiteX23" fmla="*/ 0 w 619125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125" h="266700">
                <a:moveTo>
                  <a:pt x="0" y="266700"/>
                </a:moveTo>
                <a:lnTo>
                  <a:pt x="30162" y="230187"/>
                </a:lnTo>
                <a:lnTo>
                  <a:pt x="47625" y="223837"/>
                </a:lnTo>
                <a:lnTo>
                  <a:pt x="88900" y="209550"/>
                </a:lnTo>
                <a:lnTo>
                  <a:pt x="146050" y="193675"/>
                </a:lnTo>
                <a:lnTo>
                  <a:pt x="173037" y="161925"/>
                </a:lnTo>
                <a:lnTo>
                  <a:pt x="206375" y="128587"/>
                </a:lnTo>
                <a:lnTo>
                  <a:pt x="231775" y="98425"/>
                </a:lnTo>
                <a:lnTo>
                  <a:pt x="293687" y="66675"/>
                </a:lnTo>
                <a:lnTo>
                  <a:pt x="360362" y="39687"/>
                </a:lnTo>
                <a:lnTo>
                  <a:pt x="411162" y="33337"/>
                </a:lnTo>
                <a:lnTo>
                  <a:pt x="442912" y="47625"/>
                </a:lnTo>
                <a:lnTo>
                  <a:pt x="479425" y="68262"/>
                </a:lnTo>
                <a:lnTo>
                  <a:pt x="517525" y="49212"/>
                </a:lnTo>
                <a:lnTo>
                  <a:pt x="566737" y="41275"/>
                </a:lnTo>
                <a:lnTo>
                  <a:pt x="596900" y="60325"/>
                </a:lnTo>
                <a:lnTo>
                  <a:pt x="606425" y="88900"/>
                </a:lnTo>
                <a:cubicBezTo>
                  <a:pt x="605896" y="97896"/>
                  <a:pt x="605366" y="106891"/>
                  <a:pt x="604837" y="115887"/>
                </a:cubicBezTo>
                <a:lnTo>
                  <a:pt x="598487" y="125412"/>
                </a:lnTo>
                <a:lnTo>
                  <a:pt x="595312" y="139700"/>
                </a:lnTo>
                <a:lnTo>
                  <a:pt x="619125" y="165100"/>
                </a:lnTo>
                <a:lnTo>
                  <a:pt x="619125" y="0"/>
                </a:lnTo>
                <a:lnTo>
                  <a:pt x="1587" y="4762"/>
                </a:lnTo>
                <a:lnTo>
                  <a:pt x="0" y="26670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6F1C5E-E21F-4F49-8548-081B309F13B8}"/>
              </a:ext>
            </a:extLst>
          </p:cNvPr>
          <p:cNvSpPr/>
          <p:nvPr/>
        </p:nvSpPr>
        <p:spPr>
          <a:xfrm>
            <a:off x="10037765" y="4020416"/>
            <a:ext cx="672875" cy="245984"/>
          </a:xfrm>
          <a:custGeom>
            <a:avLst/>
            <a:gdLst>
              <a:gd name="connsiteX0" fmla="*/ 6350 w 622300"/>
              <a:gd name="connsiteY0" fmla="*/ 0 h 220663"/>
              <a:gd name="connsiteX1" fmla="*/ 47625 w 622300"/>
              <a:gd name="connsiteY1" fmla="*/ 34925 h 220663"/>
              <a:gd name="connsiteX2" fmla="*/ 85725 w 622300"/>
              <a:gd name="connsiteY2" fmla="*/ 44450 h 220663"/>
              <a:gd name="connsiteX3" fmla="*/ 125412 w 622300"/>
              <a:gd name="connsiteY3" fmla="*/ 55563 h 220663"/>
              <a:gd name="connsiteX4" fmla="*/ 169862 w 622300"/>
              <a:gd name="connsiteY4" fmla="*/ 76200 h 220663"/>
              <a:gd name="connsiteX5" fmla="*/ 200025 w 622300"/>
              <a:gd name="connsiteY5" fmla="*/ 109538 h 220663"/>
              <a:gd name="connsiteX6" fmla="*/ 249237 w 622300"/>
              <a:gd name="connsiteY6" fmla="*/ 134938 h 220663"/>
              <a:gd name="connsiteX7" fmla="*/ 323850 w 622300"/>
              <a:gd name="connsiteY7" fmla="*/ 157163 h 220663"/>
              <a:gd name="connsiteX8" fmla="*/ 363537 w 622300"/>
              <a:gd name="connsiteY8" fmla="*/ 158750 h 220663"/>
              <a:gd name="connsiteX9" fmla="*/ 431800 w 622300"/>
              <a:gd name="connsiteY9" fmla="*/ 166688 h 220663"/>
              <a:gd name="connsiteX10" fmla="*/ 471487 w 622300"/>
              <a:gd name="connsiteY10" fmla="*/ 153988 h 220663"/>
              <a:gd name="connsiteX11" fmla="*/ 500062 w 622300"/>
              <a:gd name="connsiteY11" fmla="*/ 131763 h 220663"/>
              <a:gd name="connsiteX12" fmla="*/ 538162 w 622300"/>
              <a:gd name="connsiteY12" fmla="*/ 153988 h 220663"/>
              <a:gd name="connsiteX13" fmla="*/ 550862 w 622300"/>
              <a:gd name="connsiteY13" fmla="*/ 158750 h 220663"/>
              <a:gd name="connsiteX14" fmla="*/ 563562 w 622300"/>
              <a:gd name="connsiteY14" fmla="*/ 161925 h 220663"/>
              <a:gd name="connsiteX15" fmla="*/ 573087 w 622300"/>
              <a:gd name="connsiteY15" fmla="*/ 165100 h 220663"/>
              <a:gd name="connsiteX16" fmla="*/ 604837 w 622300"/>
              <a:gd name="connsiteY16" fmla="*/ 161925 h 220663"/>
              <a:gd name="connsiteX17" fmla="*/ 622300 w 622300"/>
              <a:gd name="connsiteY17" fmla="*/ 144463 h 220663"/>
              <a:gd name="connsiteX18" fmla="*/ 620712 w 622300"/>
              <a:gd name="connsiteY18" fmla="*/ 220663 h 220663"/>
              <a:gd name="connsiteX19" fmla="*/ 0 w 622300"/>
              <a:gd name="connsiteY19" fmla="*/ 219075 h 220663"/>
              <a:gd name="connsiteX20" fmla="*/ 6350 w 622300"/>
              <a:gd name="connsiteY20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2300" h="220663">
                <a:moveTo>
                  <a:pt x="6350" y="0"/>
                </a:moveTo>
                <a:lnTo>
                  <a:pt x="47625" y="34925"/>
                </a:lnTo>
                <a:lnTo>
                  <a:pt x="85725" y="44450"/>
                </a:lnTo>
                <a:lnTo>
                  <a:pt x="125412" y="55563"/>
                </a:lnTo>
                <a:lnTo>
                  <a:pt x="169862" y="76200"/>
                </a:lnTo>
                <a:lnTo>
                  <a:pt x="200025" y="109538"/>
                </a:lnTo>
                <a:lnTo>
                  <a:pt x="249237" y="134938"/>
                </a:lnTo>
                <a:lnTo>
                  <a:pt x="323850" y="157163"/>
                </a:lnTo>
                <a:lnTo>
                  <a:pt x="363537" y="158750"/>
                </a:lnTo>
                <a:lnTo>
                  <a:pt x="431800" y="166688"/>
                </a:lnTo>
                <a:lnTo>
                  <a:pt x="471487" y="153988"/>
                </a:lnTo>
                <a:lnTo>
                  <a:pt x="500062" y="131763"/>
                </a:lnTo>
                <a:lnTo>
                  <a:pt x="538162" y="153988"/>
                </a:lnTo>
                <a:lnTo>
                  <a:pt x="550862" y="158750"/>
                </a:lnTo>
                <a:cubicBezTo>
                  <a:pt x="560690" y="162260"/>
                  <a:pt x="557262" y="161925"/>
                  <a:pt x="563562" y="161925"/>
                </a:cubicBezTo>
                <a:lnTo>
                  <a:pt x="573087" y="165100"/>
                </a:lnTo>
                <a:lnTo>
                  <a:pt x="604837" y="161925"/>
                </a:lnTo>
                <a:lnTo>
                  <a:pt x="622300" y="144463"/>
                </a:lnTo>
                <a:cubicBezTo>
                  <a:pt x="621771" y="169863"/>
                  <a:pt x="621241" y="195263"/>
                  <a:pt x="620712" y="220663"/>
                </a:cubicBezTo>
                <a:lnTo>
                  <a:pt x="0" y="219075"/>
                </a:lnTo>
                <a:lnTo>
                  <a:pt x="6350" y="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F3643B-33D2-4185-A8EF-FF763E606F3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10508502" y="1919807"/>
            <a:ext cx="536584" cy="5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C43ADE-6975-4521-BB73-BA30B849A6FA}"/>
              </a:ext>
            </a:extLst>
          </p:cNvPr>
          <p:cNvSpPr txBox="1"/>
          <p:nvPr/>
        </p:nvSpPr>
        <p:spPr>
          <a:xfrm>
            <a:off x="10948321" y="1723731"/>
            <a:ext cx="124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sous l’eau de l’Ours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75221-C59C-4E5B-8878-4B59AA3E492E}"/>
              </a:ext>
            </a:extLst>
          </p:cNvPr>
          <p:cNvGrpSpPr/>
          <p:nvPr/>
        </p:nvGrpSpPr>
        <p:grpSpPr>
          <a:xfrm>
            <a:off x="10054749" y="1891710"/>
            <a:ext cx="531604" cy="543707"/>
            <a:chOff x="6582478" y="2283737"/>
            <a:chExt cx="590476" cy="607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819560-2174-4E44-B419-5EC41DE90383}"/>
                </a:ext>
              </a:extLst>
            </p:cNvPr>
            <p:cNvSpPr/>
            <p:nvPr/>
          </p:nvSpPr>
          <p:spPr>
            <a:xfrm>
              <a:off x="6582478" y="2283737"/>
              <a:ext cx="590475" cy="607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DA9B67C-DA50-45BF-B2F9-75187C993F10}"/>
                </a:ext>
              </a:extLst>
            </p:cNvPr>
            <p:cNvSpPr/>
            <p:nvPr/>
          </p:nvSpPr>
          <p:spPr>
            <a:xfrm>
              <a:off x="6582479" y="2283945"/>
              <a:ext cx="590475" cy="607521"/>
            </a:xfrm>
            <a:prstGeom prst="ellipse">
              <a:avLst/>
            </a:prstGeom>
            <a:solidFill>
              <a:srgbClr val="AFEBEB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45C59F-9FB1-41C4-9E04-EB383F395A21}"/>
              </a:ext>
            </a:extLst>
          </p:cNvPr>
          <p:cNvGrpSpPr/>
          <p:nvPr/>
        </p:nvGrpSpPr>
        <p:grpSpPr>
          <a:xfrm>
            <a:off x="10251725" y="2106008"/>
            <a:ext cx="106294" cy="143700"/>
            <a:chOff x="9486046" y="3275223"/>
            <a:chExt cx="106294" cy="1437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F99890-567B-4F41-986F-42A1F529DA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CD922F-72D5-4F68-A757-99884BF4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937F850-2BDB-4698-8C85-94DEF7F1898E}"/>
              </a:ext>
            </a:extLst>
          </p:cNvPr>
          <p:cNvSpPr txBox="1"/>
          <p:nvPr/>
        </p:nvSpPr>
        <p:spPr>
          <a:xfrm>
            <a:off x="10296757" y="2041102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6F6D12-A62A-4165-A831-97C4684B9A3C}"/>
              </a:ext>
            </a:extLst>
          </p:cNvPr>
          <p:cNvCxnSpPr>
            <a:cxnSpLocks/>
          </p:cNvCxnSpPr>
          <p:nvPr/>
        </p:nvCxnSpPr>
        <p:spPr>
          <a:xfrm flipH="1">
            <a:off x="9456921" y="2692153"/>
            <a:ext cx="335898" cy="334626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5669029-BF76-41D7-887E-6555307929CC}"/>
              </a:ext>
            </a:extLst>
          </p:cNvPr>
          <p:cNvSpPr txBox="1"/>
          <p:nvPr/>
        </p:nvSpPr>
        <p:spPr>
          <a:xfrm>
            <a:off x="9149698" y="937549"/>
            <a:ext cx="7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eau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36977C-0E89-4AC5-B953-0B9C2ACB792E}"/>
              </a:ext>
            </a:extLst>
          </p:cNvPr>
          <p:cNvCxnSpPr>
            <a:cxnSpLocks/>
          </p:cNvCxnSpPr>
          <p:nvPr/>
        </p:nvCxnSpPr>
        <p:spPr>
          <a:xfrm rot="-2700000" flipH="1">
            <a:off x="8807929" y="2794815"/>
            <a:ext cx="1775736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5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731F22-6B95-483E-89BA-87758917C3B0}"/>
              </a:ext>
            </a:extLst>
          </p:cNvPr>
          <p:cNvSpPr/>
          <p:nvPr/>
        </p:nvSpPr>
        <p:spPr>
          <a:xfrm>
            <a:off x="2441575" y="1984376"/>
            <a:ext cx="638175" cy="15873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9E8EFB-D695-405A-9ADD-D48B11C45A5F}"/>
              </a:ext>
            </a:extLst>
          </p:cNvPr>
          <p:cNvGrpSpPr/>
          <p:nvPr/>
        </p:nvGrpSpPr>
        <p:grpSpPr>
          <a:xfrm>
            <a:off x="784007" y="0"/>
            <a:ext cx="4610100" cy="3638550"/>
            <a:chOff x="797359" y="720992"/>
            <a:chExt cx="4610100" cy="36385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7AE670-5C3D-4D9A-9E58-852FA53C6769}"/>
                </a:ext>
              </a:extLst>
            </p:cNvPr>
            <p:cNvGrpSpPr/>
            <p:nvPr/>
          </p:nvGrpSpPr>
          <p:grpSpPr>
            <a:xfrm>
              <a:off x="797359" y="720992"/>
              <a:ext cx="4610100" cy="3638550"/>
              <a:chOff x="797359" y="720992"/>
              <a:chExt cx="4610100" cy="36385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7F9245-5498-45EA-85D1-FDE866610CFC}"/>
                  </a:ext>
                </a:extLst>
              </p:cNvPr>
              <p:cNvGrpSpPr/>
              <p:nvPr/>
            </p:nvGrpSpPr>
            <p:grpSpPr>
              <a:xfrm>
                <a:off x="797359" y="720992"/>
                <a:ext cx="4610100" cy="3638550"/>
                <a:chOff x="797359" y="720992"/>
                <a:chExt cx="4610100" cy="363855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C8A442E-555E-4D84-91F0-798AF6FF2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7359" y="720992"/>
                  <a:ext cx="4610100" cy="363855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4C85915-2B3A-4D82-AA3F-431080AEA0C4}"/>
                    </a:ext>
                  </a:extLst>
                </p:cNvPr>
                <p:cNvSpPr/>
                <p:nvPr/>
              </p:nvSpPr>
              <p:spPr>
                <a:xfrm>
                  <a:off x="1820333" y="1608667"/>
                  <a:ext cx="601134" cy="274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CB863C-80E0-4529-B76A-70D8154FCAC7}"/>
                    </a:ext>
                  </a:extLst>
                </p:cNvPr>
                <p:cNvSpPr/>
                <p:nvPr/>
              </p:nvSpPr>
              <p:spPr>
                <a:xfrm>
                  <a:off x="1130301" y="1927225"/>
                  <a:ext cx="1263650" cy="2825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14EC6-2395-4E14-836E-CF9C0D9FDB06}"/>
                  </a:ext>
                </a:extLst>
              </p:cNvPr>
              <p:cNvSpPr txBox="1"/>
              <p:nvPr/>
            </p:nvSpPr>
            <p:spPr>
              <a:xfrm>
                <a:off x="2450040" y="3480316"/>
                <a:ext cx="5460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eau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9020E-1674-451A-8BF0-CB395842AE1E}"/>
                  </a:ext>
                </a:extLst>
              </p:cNvPr>
              <p:cNvSpPr txBox="1"/>
              <p:nvPr/>
            </p:nvSpPr>
            <p:spPr>
              <a:xfrm>
                <a:off x="1994958" y="3480688"/>
                <a:ext cx="44926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air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5938A0-CCC5-45D5-8FC8-414C00EE6B2F}"/>
                </a:ext>
              </a:extLst>
            </p:cNvPr>
            <p:cNvSpPr/>
            <p:nvPr/>
          </p:nvSpPr>
          <p:spPr>
            <a:xfrm>
              <a:off x="2441575" y="2024064"/>
              <a:ext cx="655638" cy="95250"/>
            </a:xfrm>
            <a:prstGeom prst="rect">
              <a:avLst/>
            </a:prstGeom>
            <a:solidFill>
              <a:srgbClr val="A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E5B2C2-D324-40C8-8DAE-BEF99C90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6" y="1041426"/>
            <a:ext cx="495574" cy="6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9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735B60E-6DC1-4228-B4C6-057D1ACC7F24}"/>
              </a:ext>
            </a:extLst>
          </p:cNvPr>
          <p:cNvSpPr txBox="1"/>
          <p:nvPr/>
        </p:nvSpPr>
        <p:spPr>
          <a:xfrm>
            <a:off x="852142" y="115747"/>
            <a:ext cx="55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986970-D858-4379-9ABE-FA9D1617FF6B}"/>
              </a:ext>
            </a:extLst>
          </p:cNvPr>
          <p:cNvSpPr/>
          <p:nvPr/>
        </p:nvSpPr>
        <p:spPr>
          <a:xfrm>
            <a:off x="1080362" y="3109485"/>
            <a:ext cx="295685" cy="1327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62B7800-428B-47A9-82C9-DDECD2D5580F}"/>
              </a:ext>
            </a:extLst>
          </p:cNvPr>
          <p:cNvGrpSpPr/>
          <p:nvPr/>
        </p:nvGrpSpPr>
        <p:grpSpPr>
          <a:xfrm rot="19633068">
            <a:off x="372718" y="3856097"/>
            <a:ext cx="1009650" cy="761895"/>
            <a:chOff x="7918789" y="4641850"/>
            <a:chExt cx="1009650" cy="761895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6DCAFA7-2601-4D12-AE29-E452CCA1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47376" y="4522683"/>
              <a:ext cx="752475" cy="1009650"/>
            </a:xfrm>
            <a:prstGeom prst="rect">
              <a:avLst/>
            </a:prstGeom>
          </p:spPr>
        </p:pic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1AAB417-AB63-4876-81AF-280B5B121868}"/>
                </a:ext>
              </a:extLst>
            </p:cNvPr>
            <p:cNvSpPr/>
            <p:nvPr/>
          </p:nvSpPr>
          <p:spPr>
            <a:xfrm>
              <a:off x="8220073" y="4641850"/>
              <a:ext cx="654050" cy="717550"/>
            </a:xfrm>
            <a:custGeom>
              <a:avLst/>
              <a:gdLst>
                <a:gd name="connsiteX0" fmla="*/ 0 w 654050"/>
                <a:gd name="connsiteY0" fmla="*/ 192088 h 717550"/>
                <a:gd name="connsiteX1" fmla="*/ 41275 w 654050"/>
                <a:gd name="connsiteY1" fmla="*/ 217488 h 717550"/>
                <a:gd name="connsiteX2" fmla="*/ 76200 w 654050"/>
                <a:gd name="connsiteY2" fmla="*/ 230188 h 717550"/>
                <a:gd name="connsiteX3" fmla="*/ 101600 w 654050"/>
                <a:gd name="connsiteY3" fmla="*/ 255588 h 717550"/>
                <a:gd name="connsiteX4" fmla="*/ 127000 w 654050"/>
                <a:gd name="connsiteY4" fmla="*/ 280988 h 717550"/>
                <a:gd name="connsiteX5" fmla="*/ 144462 w 654050"/>
                <a:gd name="connsiteY5" fmla="*/ 306388 h 717550"/>
                <a:gd name="connsiteX6" fmla="*/ 150812 w 654050"/>
                <a:gd name="connsiteY6" fmla="*/ 330200 h 717550"/>
                <a:gd name="connsiteX7" fmla="*/ 168275 w 654050"/>
                <a:gd name="connsiteY7" fmla="*/ 341313 h 717550"/>
                <a:gd name="connsiteX8" fmla="*/ 188912 w 654050"/>
                <a:gd name="connsiteY8" fmla="*/ 350838 h 717550"/>
                <a:gd name="connsiteX9" fmla="*/ 192087 w 654050"/>
                <a:gd name="connsiteY9" fmla="*/ 366713 h 717550"/>
                <a:gd name="connsiteX10" fmla="*/ 182562 w 654050"/>
                <a:gd name="connsiteY10" fmla="*/ 381000 h 717550"/>
                <a:gd name="connsiteX11" fmla="*/ 153987 w 654050"/>
                <a:gd name="connsiteY11" fmla="*/ 390525 h 717550"/>
                <a:gd name="connsiteX12" fmla="*/ 146050 w 654050"/>
                <a:gd name="connsiteY12" fmla="*/ 395288 h 717550"/>
                <a:gd name="connsiteX13" fmla="*/ 146050 w 654050"/>
                <a:gd name="connsiteY13" fmla="*/ 417513 h 717550"/>
                <a:gd name="connsiteX14" fmla="*/ 138112 w 654050"/>
                <a:gd name="connsiteY14" fmla="*/ 442913 h 717550"/>
                <a:gd name="connsiteX15" fmla="*/ 125412 w 654050"/>
                <a:gd name="connsiteY15" fmla="*/ 457200 h 717550"/>
                <a:gd name="connsiteX16" fmla="*/ 109537 w 654050"/>
                <a:gd name="connsiteY16" fmla="*/ 473075 h 717550"/>
                <a:gd name="connsiteX17" fmla="*/ 93662 w 654050"/>
                <a:gd name="connsiteY17" fmla="*/ 484188 h 717550"/>
                <a:gd name="connsiteX18" fmla="*/ 73025 w 654050"/>
                <a:gd name="connsiteY18" fmla="*/ 498475 h 717550"/>
                <a:gd name="connsiteX19" fmla="*/ 53975 w 654050"/>
                <a:gd name="connsiteY19" fmla="*/ 506413 h 717550"/>
                <a:gd name="connsiteX20" fmla="*/ 30162 w 654050"/>
                <a:gd name="connsiteY20" fmla="*/ 514350 h 717550"/>
                <a:gd name="connsiteX21" fmla="*/ 15875 w 654050"/>
                <a:gd name="connsiteY21" fmla="*/ 528638 h 717550"/>
                <a:gd name="connsiteX22" fmla="*/ 3175 w 654050"/>
                <a:gd name="connsiteY22" fmla="*/ 534988 h 717550"/>
                <a:gd name="connsiteX23" fmla="*/ 6350 w 654050"/>
                <a:gd name="connsiteY23" fmla="*/ 717550 h 717550"/>
                <a:gd name="connsiteX24" fmla="*/ 649287 w 654050"/>
                <a:gd name="connsiteY24" fmla="*/ 706438 h 717550"/>
                <a:gd name="connsiteX25" fmla="*/ 654050 w 654050"/>
                <a:gd name="connsiteY25" fmla="*/ 0 h 717550"/>
                <a:gd name="connsiteX26" fmla="*/ 12700 w 654050"/>
                <a:gd name="connsiteY26" fmla="*/ 4763 h 717550"/>
                <a:gd name="connsiteX27" fmla="*/ 0 w 654050"/>
                <a:gd name="connsiteY27" fmla="*/ 19208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4050" h="717550">
                  <a:moveTo>
                    <a:pt x="0" y="192088"/>
                  </a:moveTo>
                  <a:lnTo>
                    <a:pt x="41275" y="217488"/>
                  </a:lnTo>
                  <a:lnTo>
                    <a:pt x="76200" y="230188"/>
                  </a:lnTo>
                  <a:lnTo>
                    <a:pt x="101600" y="255588"/>
                  </a:lnTo>
                  <a:lnTo>
                    <a:pt x="127000" y="280988"/>
                  </a:lnTo>
                  <a:lnTo>
                    <a:pt x="144462" y="306388"/>
                  </a:lnTo>
                  <a:lnTo>
                    <a:pt x="150812" y="330200"/>
                  </a:lnTo>
                  <a:lnTo>
                    <a:pt x="168275" y="341313"/>
                  </a:lnTo>
                  <a:lnTo>
                    <a:pt x="188912" y="350838"/>
                  </a:lnTo>
                  <a:lnTo>
                    <a:pt x="192087" y="366713"/>
                  </a:lnTo>
                  <a:lnTo>
                    <a:pt x="182562" y="381000"/>
                  </a:lnTo>
                  <a:lnTo>
                    <a:pt x="153987" y="390525"/>
                  </a:lnTo>
                  <a:lnTo>
                    <a:pt x="146050" y="395288"/>
                  </a:lnTo>
                  <a:lnTo>
                    <a:pt x="146050" y="417513"/>
                  </a:lnTo>
                  <a:lnTo>
                    <a:pt x="138112" y="442913"/>
                  </a:lnTo>
                  <a:lnTo>
                    <a:pt x="125412" y="457200"/>
                  </a:lnTo>
                  <a:lnTo>
                    <a:pt x="109537" y="473075"/>
                  </a:lnTo>
                  <a:lnTo>
                    <a:pt x="93662" y="484188"/>
                  </a:lnTo>
                  <a:lnTo>
                    <a:pt x="73025" y="498475"/>
                  </a:lnTo>
                  <a:lnTo>
                    <a:pt x="53975" y="506413"/>
                  </a:lnTo>
                  <a:lnTo>
                    <a:pt x="30162" y="514350"/>
                  </a:lnTo>
                  <a:lnTo>
                    <a:pt x="15875" y="528638"/>
                  </a:lnTo>
                  <a:lnTo>
                    <a:pt x="3175" y="534988"/>
                  </a:lnTo>
                  <a:cubicBezTo>
                    <a:pt x="4233" y="595842"/>
                    <a:pt x="5292" y="656696"/>
                    <a:pt x="6350" y="717550"/>
                  </a:cubicBezTo>
                  <a:lnTo>
                    <a:pt x="649287" y="706438"/>
                  </a:lnTo>
                  <a:cubicBezTo>
                    <a:pt x="650875" y="470959"/>
                    <a:pt x="652462" y="235479"/>
                    <a:pt x="654050" y="0"/>
                  </a:cubicBezTo>
                  <a:lnTo>
                    <a:pt x="12700" y="4763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46272B4-DFE4-44C5-8604-7B250B0FB7B8}"/>
              </a:ext>
            </a:extLst>
          </p:cNvPr>
          <p:cNvSpPr txBox="1"/>
          <p:nvPr/>
        </p:nvSpPr>
        <p:spPr>
          <a:xfrm>
            <a:off x="1297846" y="4474413"/>
            <a:ext cx="155388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E08C00-6AC7-4EEE-9503-473D90B2DE5B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915151" y="4474413"/>
            <a:ext cx="382695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9FB01EF-62E4-488F-A788-90E8A9E8E392}"/>
              </a:ext>
            </a:extLst>
          </p:cNvPr>
          <p:cNvSpPr/>
          <p:nvPr/>
        </p:nvSpPr>
        <p:spPr>
          <a:xfrm>
            <a:off x="1074940" y="3639765"/>
            <a:ext cx="301108" cy="79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978CC-7E06-4A4F-B41A-AEEDA99391DF}"/>
              </a:ext>
            </a:extLst>
          </p:cNvPr>
          <p:cNvSpPr/>
          <p:nvPr/>
        </p:nvSpPr>
        <p:spPr>
          <a:xfrm>
            <a:off x="1423686" y="115747"/>
            <a:ext cx="3031671" cy="4178461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48F077-AF65-4F27-AAC0-19C105B324D6}"/>
              </a:ext>
            </a:extLst>
          </p:cNvPr>
          <p:cNvCxnSpPr/>
          <p:nvPr/>
        </p:nvCxnSpPr>
        <p:spPr>
          <a:xfrm>
            <a:off x="1423687" y="115747"/>
            <a:ext cx="0" cy="41784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9D96C7-FCBA-4625-928A-EB7935590DFD}"/>
              </a:ext>
            </a:extLst>
          </p:cNvPr>
          <p:cNvSpPr txBox="1"/>
          <p:nvPr/>
        </p:nvSpPr>
        <p:spPr>
          <a:xfrm>
            <a:off x="1521982" y="115747"/>
            <a:ext cx="7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eau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B85EE-CDD4-426F-B6E0-69CDF380CE41}"/>
              </a:ext>
            </a:extLst>
          </p:cNvPr>
          <p:cNvSpPr/>
          <p:nvPr/>
        </p:nvSpPr>
        <p:spPr>
          <a:xfrm>
            <a:off x="2445340" y="1870351"/>
            <a:ext cx="379668" cy="102662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EE8C-2617-4532-8810-E52833B63D79}"/>
              </a:ext>
            </a:extLst>
          </p:cNvPr>
          <p:cNvSpPr/>
          <p:nvPr/>
        </p:nvSpPr>
        <p:spPr>
          <a:xfrm>
            <a:off x="1715351" y="1241621"/>
            <a:ext cx="227707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5CEE4F-1741-416F-BE43-8E80CC59E685}"/>
              </a:ext>
            </a:extLst>
          </p:cNvPr>
          <p:cNvSpPr/>
          <p:nvPr/>
        </p:nvSpPr>
        <p:spPr>
          <a:xfrm rot="5400000">
            <a:off x="2849154" y="1346951"/>
            <a:ext cx="196779" cy="105535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06A8E-ECD3-4ED3-B098-F3D5DD9BDE71}"/>
              </a:ext>
            </a:extLst>
          </p:cNvPr>
          <p:cNvSpPr/>
          <p:nvPr/>
        </p:nvSpPr>
        <p:spPr>
          <a:xfrm rot="10800000">
            <a:off x="3154633" y="837333"/>
            <a:ext cx="197190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291F85-E4A2-48E5-A589-4EA813DF6216}"/>
              </a:ext>
            </a:extLst>
          </p:cNvPr>
          <p:cNvSpPr/>
          <p:nvPr/>
        </p:nvSpPr>
        <p:spPr>
          <a:xfrm>
            <a:off x="2430427" y="3352325"/>
            <a:ext cx="669442" cy="291966"/>
          </a:xfrm>
          <a:custGeom>
            <a:avLst/>
            <a:gdLst>
              <a:gd name="connsiteX0" fmla="*/ 0 w 619125"/>
              <a:gd name="connsiteY0" fmla="*/ 266700 h 266700"/>
              <a:gd name="connsiteX1" fmla="*/ 30162 w 619125"/>
              <a:gd name="connsiteY1" fmla="*/ 230187 h 266700"/>
              <a:gd name="connsiteX2" fmla="*/ 47625 w 619125"/>
              <a:gd name="connsiteY2" fmla="*/ 223837 h 266700"/>
              <a:gd name="connsiteX3" fmla="*/ 88900 w 619125"/>
              <a:gd name="connsiteY3" fmla="*/ 209550 h 266700"/>
              <a:gd name="connsiteX4" fmla="*/ 146050 w 619125"/>
              <a:gd name="connsiteY4" fmla="*/ 193675 h 266700"/>
              <a:gd name="connsiteX5" fmla="*/ 173037 w 619125"/>
              <a:gd name="connsiteY5" fmla="*/ 161925 h 266700"/>
              <a:gd name="connsiteX6" fmla="*/ 206375 w 619125"/>
              <a:gd name="connsiteY6" fmla="*/ 128587 h 266700"/>
              <a:gd name="connsiteX7" fmla="*/ 231775 w 619125"/>
              <a:gd name="connsiteY7" fmla="*/ 98425 h 266700"/>
              <a:gd name="connsiteX8" fmla="*/ 293687 w 619125"/>
              <a:gd name="connsiteY8" fmla="*/ 66675 h 266700"/>
              <a:gd name="connsiteX9" fmla="*/ 360362 w 619125"/>
              <a:gd name="connsiteY9" fmla="*/ 39687 h 266700"/>
              <a:gd name="connsiteX10" fmla="*/ 411162 w 619125"/>
              <a:gd name="connsiteY10" fmla="*/ 33337 h 266700"/>
              <a:gd name="connsiteX11" fmla="*/ 442912 w 619125"/>
              <a:gd name="connsiteY11" fmla="*/ 47625 h 266700"/>
              <a:gd name="connsiteX12" fmla="*/ 479425 w 619125"/>
              <a:gd name="connsiteY12" fmla="*/ 68262 h 266700"/>
              <a:gd name="connsiteX13" fmla="*/ 517525 w 619125"/>
              <a:gd name="connsiteY13" fmla="*/ 49212 h 266700"/>
              <a:gd name="connsiteX14" fmla="*/ 566737 w 619125"/>
              <a:gd name="connsiteY14" fmla="*/ 41275 h 266700"/>
              <a:gd name="connsiteX15" fmla="*/ 596900 w 619125"/>
              <a:gd name="connsiteY15" fmla="*/ 60325 h 266700"/>
              <a:gd name="connsiteX16" fmla="*/ 606425 w 619125"/>
              <a:gd name="connsiteY16" fmla="*/ 88900 h 266700"/>
              <a:gd name="connsiteX17" fmla="*/ 604837 w 619125"/>
              <a:gd name="connsiteY17" fmla="*/ 115887 h 266700"/>
              <a:gd name="connsiteX18" fmla="*/ 598487 w 619125"/>
              <a:gd name="connsiteY18" fmla="*/ 125412 h 266700"/>
              <a:gd name="connsiteX19" fmla="*/ 595312 w 619125"/>
              <a:gd name="connsiteY19" fmla="*/ 139700 h 266700"/>
              <a:gd name="connsiteX20" fmla="*/ 619125 w 619125"/>
              <a:gd name="connsiteY20" fmla="*/ 165100 h 266700"/>
              <a:gd name="connsiteX21" fmla="*/ 619125 w 619125"/>
              <a:gd name="connsiteY21" fmla="*/ 0 h 266700"/>
              <a:gd name="connsiteX22" fmla="*/ 1587 w 619125"/>
              <a:gd name="connsiteY22" fmla="*/ 4762 h 266700"/>
              <a:gd name="connsiteX23" fmla="*/ 0 w 619125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125" h="266700">
                <a:moveTo>
                  <a:pt x="0" y="266700"/>
                </a:moveTo>
                <a:lnTo>
                  <a:pt x="30162" y="230187"/>
                </a:lnTo>
                <a:lnTo>
                  <a:pt x="47625" y="223837"/>
                </a:lnTo>
                <a:lnTo>
                  <a:pt x="88900" y="209550"/>
                </a:lnTo>
                <a:lnTo>
                  <a:pt x="146050" y="193675"/>
                </a:lnTo>
                <a:lnTo>
                  <a:pt x="173037" y="161925"/>
                </a:lnTo>
                <a:lnTo>
                  <a:pt x="206375" y="128587"/>
                </a:lnTo>
                <a:lnTo>
                  <a:pt x="231775" y="98425"/>
                </a:lnTo>
                <a:lnTo>
                  <a:pt x="293687" y="66675"/>
                </a:lnTo>
                <a:lnTo>
                  <a:pt x="360362" y="39687"/>
                </a:lnTo>
                <a:lnTo>
                  <a:pt x="411162" y="33337"/>
                </a:lnTo>
                <a:lnTo>
                  <a:pt x="442912" y="47625"/>
                </a:lnTo>
                <a:lnTo>
                  <a:pt x="479425" y="68262"/>
                </a:lnTo>
                <a:lnTo>
                  <a:pt x="517525" y="49212"/>
                </a:lnTo>
                <a:lnTo>
                  <a:pt x="566737" y="41275"/>
                </a:lnTo>
                <a:lnTo>
                  <a:pt x="596900" y="60325"/>
                </a:lnTo>
                <a:lnTo>
                  <a:pt x="606425" y="88900"/>
                </a:lnTo>
                <a:cubicBezTo>
                  <a:pt x="605896" y="97896"/>
                  <a:pt x="605366" y="106891"/>
                  <a:pt x="604837" y="115887"/>
                </a:cubicBezTo>
                <a:lnTo>
                  <a:pt x="598487" y="125412"/>
                </a:lnTo>
                <a:lnTo>
                  <a:pt x="595312" y="139700"/>
                </a:lnTo>
                <a:lnTo>
                  <a:pt x="619125" y="165100"/>
                </a:lnTo>
                <a:lnTo>
                  <a:pt x="619125" y="0"/>
                </a:lnTo>
                <a:lnTo>
                  <a:pt x="1587" y="4762"/>
                </a:lnTo>
                <a:lnTo>
                  <a:pt x="0" y="26670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6F1C5E-E21F-4F49-8548-081B309F13B8}"/>
              </a:ext>
            </a:extLst>
          </p:cNvPr>
          <p:cNvSpPr/>
          <p:nvPr/>
        </p:nvSpPr>
        <p:spPr>
          <a:xfrm>
            <a:off x="2410049" y="3198614"/>
            <a:ext cx="672875" cy="245984"/>
          </a:xfrm>
          <a:custGeom>
            <a:avLst/>
            <a:gdLst>
              <a:gd name="connsiteX0" fmla="*/ 6350 w 622300"/>
              <a:gd name="connsiteY0" fmla="*/ 0 h 220663"/>
              <a:gd name="connsiteX1" fmla="*/ 47625 w 622300"/>
              <a:gd name="connsiteY1" fmla="*/ 34925 h 220663"/>
              <a:gd name="connsiteX2" fmla="*/ 85725 w 622300"/>
              <a:gd name="connsiteY2" fmla="*/ 44450 h 220663"/>
              <a:gd name="connsiteX3" fmla="*/ 125412 w 622300"/>
              <a:gd name="connsiteY3" fmla="*/ 55563 h 220663"/>
              <a:gd name="connsiteX4" fmla="*/ 169862 w 622300"/>
              <a:gd name="connsiteY4" fmla="*/ 76200 h 220663"/>
              <a:gd name="connsiteX5" fmla="*/ 200025 w 622300"/>
              <a:gd name="connsiteY5" fmla="*/ 109538 h 220663"/>
              <a:gd name="connsiteX6" fmla="*/ 249237 w 622300"/>
              <a:gd name="connsiteY6" fmla="*/ 134938 h 220663"/>
              <a:gd name="connsiteX7" fmla="*/ 323850 w 622300"/>
              <a:gd name="connsiteY7" fmla="*/ 157163 h 220663"/>
              <a:gd name="connsiteX8" fmla="*/ 363537 w 622300"/>
              <a:gd name="connsiteY8" fmla="*/ 158750 h 220663"/>
              <a:gd name="connsiteX9" fmla="*/ 431800 w 622300"/>
              <a:gd name="connsiteY9" fmla="*/ 166688 h 220663"/>
              <a:gd name="connsiteX10" fmla="*/ 471487 w 622300"/>
              <a:gd name="connsiteY10" fmla="*/ 153988 h 220663"/>
              <a:gd name="connsiteX11" fmla="*/ 500062 w 622300"/>
              <a:gd name="connsiteY11" fmla="*/ 131763 h 220663"/>
              <a:gd name="connsiteX12" fmla="*/ 538162 w 622300"/>
              <a:gd name="connsiteY12" fmla="*/ 153988 h 220663"/>
              <a:gd name="connsiteX13" fmla="*/ 550862 w 622300"/>
              <a:gd name="connsiteY13" fmla="*/ 158750 h 220663"/>
              <a:gd name="connsiteX14" fmla="*/ 563562 w 622300"/>
              <a:gd name="connsiteY14" fmla="*/ 161925 h 220663"/>
              <a:gd name="connsiteX15" fmla="*/ 573087 w 622300"/>
              <a:gd name="connsiteY15" fmla="*/ 165100 h 220663"/>
              <a:gd name="connsiteX16" fmla="*/ 604837 w 622300"/>
              <a:gd name="connsiteY16" fmla="*/ 161925 h 220663"/>
              <a:gd name="connsiteX17" fmla="*/ 622300 w 622300"/>
              <a:gd name="connsiteY17" fmla="*/ 144463 h 220663"/>
              <a:gd name="connsiteX18" fmla="*/ 620712 w 622300"/>
              <a:gd name="connsiteY18" fmla="*/ 220663 h 220663"/>
              <a:gd name="connsiteX19" fmla="*/ 0 w 622300"/>
              <a:gd name="connsiteY19" fmla="*/ 219075 h 220663"/>
              <a:gd name="connsiteX20" fmla="*/ 6350 w 622300"/>
              <a:gd name="connsiteY20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2300" h="220663">
                <a:moveTo>
                  <a:pt x="6350" y="0"/>
                </a:moveTo>
                <a:lnTo>
                  <a:pt x="47625" y="34925"/>
                </a:lnTo>
                <a:lnTo>
                  <a:pt x="85725" y="44450"/>
                </a:lnTo>
                <a:lnTo>
                  <a:pt x="125412" y="55563"/>
                </a:lnTo>
                <a:lnTo>
                  <a:pt x="169862" y="76200"/>
                </a:lnTo>
                <a:lnTo>
                  <a:pt x="200025" y="109538"/>
                </a:lnTo>
                <a:lnTo>
                  <a:pt x="249237" y="134938"/>
                </a:lnTo>
                <a:lnTo>
                  <a:pt x="323850" y="157163"/>
                </a:lnTo>
                <a:lnTo>
                  <a:pt x="363537" y="158750"/>
                </a:lnTo>
                <a:lnTo>
                  <a:pt x="431800" y="166688"/>
                </a:lnTo>
                <a:lnTo>
                  <a:pt x="471487" y="153988"/>
                </a:lnTo>
                <a:lnTo>
                  <a:pt x="500062" y="131763"/>
                </a:lnTo>
                <a:lnTo>
                  <a:pt x="538162" y="153988"/>
                </a:lnTo>
                <a:lnTo>
                  <a:pt x="550862" y="158750"/>
                </a:lnTo>
                <a:cubicBezTo>
                  <a:pt x="560690" y="162260"/>
                  <a:pt x="557262" y="161925"/>
                  <a:pt x="563562" y="161925"/>
                </a:cubicBezTo>
                <a:lnTo>
                  <a:pt x="573087" y="165100"/>
                </a:lnTo>
                <a:lnTo>
                  <a:pt x="604837" y="161925"/>
                </a:lnTo>
                <a:lnTo>
                  <a:pt x="622300" y="144463"/>
                </a:lnTo>
                <a:cubicBezTo>
                  <a:pt x="621771" y="169863"/>
                  <a:pt x="621241" y="195263"/>
                  <a:pt x="620712" y="220663"/>
                </a:cubicBezTo>
                <a:lnTo>
                  <a:pt x="0" y="219075"/>
                </a:lnTo>
                <a:lnTo>
                  <a:pt x="6350" y="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F3643B-33D2-4185-A8EF-FF763E606F3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2880786" y="1098005"/>
            <a:ext cx="536584" cy="5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C43ADE-6975-4521-BB73-BA30B849A6FA}"/>
              </a:ext>
            </a:extLst>
          </p:cNvPr>
          <p:cNvSpPr txBox="1"/>
          <p:nvPr/>
        </p:nvSpPr>
        <p:spPr>
          <a:xfrm>
            <a:off x="3320605" y="901929"/>
            <a:ext cx="124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sous l’eau de l’Ours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75221-C59C-4E5B-8878-4B59AA3E492E}"/>
              </a:ext>
            </a:extLst>
          </p:cNvPr>
          <p:cNvGrpSpPr/>
          <p:nvPr/>
        </p:nvGrpSpPr>
        <p:grpSpPr>
          <a:xfrm>
            <a:off x="2427033" y="1069908"/>
            <a:ext cx="531604" cy="543707"/>
            <a:chOff x="6582478" y="2283737"/>
            <a:chExt cx="590476" cy="607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819560-2174-4E44-B419-5EC41DE90383}"/>
                </a:ext>
              </a:extLst>
            </p:cNvPr>
            <p:cNvSpPr/>
            <p:nvPr/>
          </p:nvSpPr>
          <p:spPr>
            <a:xfrm>
              <a:off x="6582478" y="2283737"/>
              <a:ext cx="590475" cy="607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DA9B67C-DA50-45BF-B2F9-75187C993F10}"/>
                </a:ext>
              </a:extLst>
            </p:cNvPr>
            <p:cNvSpPr/>
            <p:nvPr/>
          </p:nvSpPr>
          <p:spPr>
            <a:xfrm>
              <a:off x="6582479" y="2283945"/>
              <a:ext cx="590475" cy="607521"/>
            </a:xfrm>
            <a:prstGeom prst="ellipse">
              <a:avLst/>
            </a:prstGeom>
            <a:solidFill>
              <a:srgbClr val="AFEBEB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45C59F-9FB1-41C4-9E04-EB383F395A21}"/>
              </a:ext>
            </a:extLst>
          </p:cNvPr>
          <p:cNvGrpSpPr/>
          <p:nvPr/>
        </p:nvGrpSpPr>
        <p:grpSpPr>
          <a:xfrm>
            <a:off x="2624009" y="1284206"/>
            <a:ext cx="106294" cy="143700"/>
            <a:chOff x="9486046" y="3275223"/>
            <a:chExt cx="106294" cy="1437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F99890-567B-4F41-986F-42A1F529DA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CD922F-72D5-4F68-A757-99884BF4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937F850-2BDB-4698-8C85-94DEF7F1898E}"/>
              </a:ext>
            </a:extLst>
          </p:cNvPr>
          <p:cNvSpPr txBox="1"/>
          <p:nvPr/>
        </p:nvSpPr>
        <p:spPr>
          <a:xfrm>
            <a:off x="2669041" y="1219300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36977C-0E89-4AC5-B953-0B9C2ACB792E}"/>
              </a:ext>
            </a:extLst>
          </p:cNvPr>
          <p:cNvCxnSpPr>
            <a:cxnSpLocks/>
          </p:cNvCxnSpPr>
          <p:nvPr/>
        </p:nvCxnSpPr>
        <p:spPr>
          <a:xfrm rot="-2700000" flipH="1">
            <a:off x="1180213" y="1973013"/>
            <a:ext cx="1775736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6F6D12-A62A-4165-A831-97C4684B9A3C}"/>
              </a:ext>
            </a:extLst>
          </p:cNvPr>
          <p:cNvCxnSpPr>
            <a:cxnSpLocks/>
          </p:cNvCxnSpPr>
          <p:nvPr/>
        </p:nvCxnSpPr>
        <p:spPr>
          <a:xfrm flipH="1">
            <a:off x="1829205" y="1870351"/>
            <a:ext cx="335898" cy="334626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6DB90B-8BD4-4E48-AB53-3BA54BEEAACE}"/>
              </a:ext>
            </a:extLst>
          </p:cNvPr>
          <p:cNvSpPr/>
          <p:nvPr/>
        </p:nvSpPr>
        <p:spPr>
          <a:xfrm>
            <a:off x="1440085" y="2368271"/>
            <a:ext cx="335898" cy="258031"/>
          </a:xfrm>
          <a:custGeom>
            <a:avLst/>
            <a:gdLst>
              <a:gd name="connsiteX0" fmla="*/ 0 w 452967"/>
              <a:gd name="connsiteY0" fmla="*/ 304800 h 321733"/>
              <a:gd name="connsiteX1" fmla="*/ 452967 w 452967"/>
              <a:gd name="connsiteY1" fmla="*/ 321733 h 321733"/>
              <a:gd name="connsiteX2" fmla="*/ 452967 w 452967"/>
              <a:gd name="connsiteY2" fmla="*/ 270933 h 321733"/>
              <a:gd name="connsiteX3" fmla="*/ 423333 w 452967"/>
              <a:gd name="connsiteY3" fmla="*/ 182033 h 321733"/>
              <a:gd name="connsiteX4" fmla="*/ 393700 w 452967"/>
              <a:gd name="connsiteY4" fmla="*/ 122766 h 321733"/>
              <a:gd name="connsiteX5" fmla="*/ 351367 w 452967"/>
              <a:gd name="connsiteY5" fmla="*/ 55033 h 321733"/>
              <a:gd name="connsiteX6" fmla="*/ 321733 w 452967"/>
              <a:gd name="connsiteY6" fmla="*/ 16933 h 321733"/>
              <a:gd name="connsiteX7" fmla="*/ 313267 w 452967"/>
              <a:gd name="connsiteY7" fmla="*/ 0 h 321733"/>
              <a:gd name="connsiteX8" fmla="*/ 0 w 452967"/>
              <a:gd name="connsiteY8" fmla="*/ 304800 h 3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967" h="321733">
                <a:moveTo>
                  <a:pt x="0" y="304800"/>
                </a:moveTo>
                <a:lnTo>
                  <a:pt x="452967" y="321733"/>
                </a:lnTo>
                <a:lnTo>
                  <a:pt x="452967" y="270933"/>
                </a:lnTo>
                <a:lnTo>
                  <a:pt x="423333" y="182033"/>
                </a:lnTo>
                <a:lnTo>
                  <a:pt x="393700" y="122766"/>
                </a:lnTo>
                <a:lnTo>
                  <a:pt x="351367" y="55033"/>
                </a:lnTo>
                <a:lnTo>
                  <a:pt x="321733" y="16933"/>
                </a:lnTo>
                <a:lnTo>
                  <a:pt x="313267" y="0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/>
              <p:nvPr/>
            </p:nvSpPr>
            <p:spPr>
              <a:xfrm>
                <a:off x="1642863" y="2236278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863" y="2236278"/>
                <a:ext cx="1315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AF6F1D-F0D2-405A-975B-6F18408BB345}"/>
              </a:ext>
            </a:extLst>
          </p:cNvPr>
          <p:cNvCxnSpPr>
            <a:cxnSpLocks/>
          </p:cNvCxnSpPr>
          <p:nvPr/>
        </p:nvCxnSpPr>
        <p:spPr>
          <a:xfrm flipH="1" flipV="1">
            <a:off x="-477183" y="2609588"/>
            <a:ext cx="3768589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8104BB-58CB-4242-B638-58E230B0F57F}"/>
              </a:ext>
            </a:extLst>
          </p:cNvPr>
          <p:cNvSpPr txBox="1"/>
          <p:nvPr/>
        </p:nvSpPr>
        <p:spPr>
          <a:xfrm>
            <a:off x="6016961" y="115747"/>
            <a:ext cx="55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F8B389-97E8-4CF5-B31D-17D46C3FC89F}"/>
              </a:ext>
            </a:extLst>
          </p:cNvPr>
          <p:cNvCxnSpPr>
            <a:cxnSpLocks/>
          </p:cNvCxnSpPr>
          <p:nvPr/>
        </p:nvCxnSpPr>
        <p:spPr>
          <a:xfrm flipH="1">
            <a:off x="5905500" y="2611484"/>
            <a:ext cx="679329" cy="1579516"/>
          </a:xfrm>
          <a:prstGeom prst="line">
            <a:avLst/>
          </a:prstGeom>
          <a:ln w="25400">
            <a:solidFill>
              <a:srgbClr val="FF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54D608-4FBD-4132-943B-BE4F858196C3}"/>
              </a:ext>
            </a:extLst>
          </p:cNvPr>
          <p:cNvCxnSpPr>
            <a:cxnSpLocks/>
          </p:cNvCxnSpPr>
          <p:nvPr/>
        </p:nvCxnSpPr>
        <p:spPr>
          <a:xfrm flipH="1">
            <a:off x="6101136" y="2613566"/>
            <a:ext cx="477181" cy="1128104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00497A-5219-4974-9980-D34142682F1D}"/>
                  </a:ext>
                </a:extLst>
              </p:cNvPr>
              <p:cNvSpPr txBox="1"/>
              <p:nvPr/>
            </p:nvSpPr>
            <p:spPr>
              <a:xfrm>
                <a:off x="5254657" y="2666240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00497A-5219-4974-9980-D34142682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57" y="2666240"/>
                <a:ext cx="1315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ABDF48CB-429B-4A6D-A912-788F0BE7D24D}"/>
              </a:ext>
            </a:extLst>
          </p:cNvPr>
          <p:cNvGrpSpPr/>
          <p:nvPr/>
        </p:nvGrpSpPr>
        <p:grpSpPr>
          <a:xfrm rot="19633068">
            <a:off x="5537537" y="3856097"/>
            <a:ext cx="1009650" cy="761895"/>
            <a:chOff x="7918789" y="4641850"/>
            <a:chExt cx="1009650" cy="76189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0C32ADF-C5BE-47CA-8FB2-4763400A1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047376" y="4522683"/>
              <a:ext cx="752475" cy="1009650"/>
            </a:xfrm>
            <a:prstGeom prst="rect">
              <a:avLst/>
            </a:prstGeom>
          </p:spPr>
        </p:pic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29DE21F-A300-4615-B64A-88BDBFDAFBAD}"/>
                </a:ext>
              </a:extLst>
            </p:cNvPr>
            <p:cNvSpPr/>
            <p:nvPr/>
          </p:nvSpPr>
          <p:spPr>
            <a:xfrm>
              <a:off x="8220073" y="4641850"/>
              <a:ext cx="654050" cy="717550"/>
            </a:xfrm>
            <a:custGeom>
              <a:avLst/>
              <a:gdLst>
                <a:gd name="connsiteX0" fmla="*/ 0 w 654050"/>
                <a:gd name="connsiteY0" fmla="*/ 192088 h 717550"/>
                <a:gd name="connsiteX1" fmla="*/ 41275 w 654050"/>
                <a:gd name="connsiteY1" fmla="*/ 217488 h 717550"/>
                <a:gd name="connsiteX2" fmla="*/ 76200 w 654050"/>
                <a:gd name="connsiteY2" fmla="*/ 230188 h 717550"/>
                <a:gd name="connsiteX3" fmla="*/ 101600 w 654050"/>
                <a:gd name="connsiteY3" fmla="*/ 255588 h 717550"/>
                <a:gd name="connsiteX4" fmla="*/ 127000 w 654050"/>
                <a:gd name="connsiteY4" fmla="*/ 280988 h 717550"/>
                <a:gd name="connsiteX5" fmla="*/ 144462 w 654050"/>
                <a:gd name="connsiteY5" fmla="*/ 306388 h 717550"/>
                <a:gd name="connsiteX6" fmla="*/ 150812 w 654050"/>
                <a:gd name="connsiteY6" fmla="*/ 330200 h 717550"/>
                <a:gd name="connsiteX7" fmla="*/ 168275 w 654050"/>
                <a:gd name="connsiteY7" fmla="*/ 341313 h 717550"/>
                <a:gd name="connsiteX8" fmla="*/ 188912 w 654050"/>
                <a:gd name="connsiteY8" fmla="*/ 350838 h 717550"/>
                <a:gd name="connsiteX9" fmla="*/ 192087 w 654050"/>
                <a:gd name="connsiteY9" fmla="*/ 366713 h 717550"/>
                <a:gd name="connsiteX10" fmla="*/ 182562 w 654050"/>
                <a:gd name="connsiteY10" fmla="*/ 381000 h 717550"/>
                <a:gd name="connsiteX11" fmla="*/ 153987 w 654050"/>
                <a:gd name="connsiteY11" fmla="*/ 390525 h 717550"/>
                <a:gd name="connsiteX12" fmla="*/ 146050 w 654050"/>
                <a:gd name="connsiteY12" fmla="*/ 395288 h 717550"/>
                <a:gd name="connsiteX13" fmla="*/ 146050 w 654050"/>
                <a:gd name="connsiteY13" fmla="*/ 417513 h 717550"/>
                <a:gd name="connsiteX14" fmla="*/ 138112 w 654050"/>
                <a:gd name="connsiteY14" fmla="*/ 442913 h 717550"/>
                <a:gd name="connsiteX15" fmla="*/ 125412 w 654050"/>
                <a:gd name="connsiteY15" fmla="*/ 457200 h 717550"/>
                <a:gd name="connsiteX16" fmla="*/ 109537 w 654050"/>
                <a:gd name="connsiteY16" fmla="*/ 473075 h 717550"/>
                <a:gd name="connsiteX17" fmla="*/ 93662 w 654050"/>
                <a:gd name="connsiteY17" fmla="*/ 484188 h 717550"/>
                <a:gd name="connsiteX18" fmla="*/ 73025 w 654050"/>
                <a:gd name="connsiteY18" fmla="*/ 498475 h 717550"/>
                <a:gd name="connsiteX19" fmla="*/ 53975 w 654050"/>
                <a:gd name="connsiteY19" fmla="*/ 506413 h 717550"/>
                <a:gd name="connsiteX20" fmla="*/ 30162 w 654050"/>
                <a:gd name="connsiteY20" fmla="*/ 514350 h 717550"/>
                <a:gd name="connsiteX21" fmla="*/ 15875 w 654050"/>
                <a:gd name="connsiteY21" fmla="*/ 528638 h 717550"/>
                <a:gd name="connsiteX22" fmla="*/ 3175 w 654050"/>
                <a:gd name="connsiteY22" fmla="*/ 534988 h 717550"/>
                <a:gd name="connsiteX23" fmla="*/ 6350 w 654050"/>
                <a:gd name="connsiteY23" fmla="*/ 717550 h 717550"/>
                <a:gd name="connsiteX24" fmla="*/ 649287 w 654050"/>
                <a:gd name="connsiteY24" fmla="*/ 706438 h 717550"/>
                <a:gd name="connsiteX25" fmla="*/ 654050 w 654050"/>
                <a:gd name="connsiteY25" fmla="*/ 0 h 717550"/>
                <a:gd name="connsiteX26" fmla="*/ 12700 w 654050"/>
                <a:gd name="connsiteY26" fmla="*/ 4763 h 717550"/>
                <a:gd name="connsiteX27" fmla="*/ 0 w 654050"/>
                <a:gd name="connsiteY27" fmla="*/ 19208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4050" h="717550">
                  <a:moveTo>
                    <a:pt x="0" y="192088"/>
                  </a:moveTo>
                  <a:lnTo>
                    <a:pt x="41275" y="217488"/>
                  </a:lnTo>
                  <a:lnTo>
                    <a:pt x="76200" y="230188"/>
                  </a:lnTo>
                  <a:lnTo>
                    <a:pt x="101600" y="255588"/>
                  </a:lnTo>
                  <a:lnTo>
                    <a:pt x="127000" y="280988"/>
                  </a:lnTo>
                  <a:lnTo>
                    <a:pt x="144462" y="306388"/>
                  </a:lnTo>
                  <a:lnTo>
                    <a:pt x="150812" y="330200"/>
                  </a:lnTo>
                  <a:lnTo>
                    <a:pt x="168275" y="341313"/>
                  </a:lnTo>
                  <a:lnTo>
                    <a:pt x="188912" y="350838"/>
                  </a:lnTo>
                  <a:lnTo>
                    <a:pt x="192087" y="366713"/>
                  </a:lnTo>
                  <a:lnTo>
                    <a:pt x="182562" y="381000"/>
                  </a:lnTo>
                  <a:lnTo>
                    <a:pt x="153987" y="390525"/>
                  </a:lnTo>
                  <a:lnTo>
                    <a:pt x="146050" y="395288"/>
                  </a:lnTo>
                  <a:lnTo>
                    <a:pt x="146050" y="417513"/>
                  </a:lnTo>
                  <a:lnTo>
                    <a:pt x="138112" y="442913"/>
                  </a:lnTo>
                  <a:lnTo>
                    <a:pt x="125412" y="457200"/>
                  </a:lnTo>
                  <a:lnTo>
                    <a:pt x="109537" y="473075"/>
                  </a:lnTo>
                  <a:lnTo>
                    <a:pt x="93662" y="484188"/>
                  </a:lnTo>
                  <a:lnTo>
                    <a:pt x="73025" y="498475"/>
                  </a:lnTo>
                  <a:lnTo>
                    <a:pt x="53975" y="506413"/>
                  </a:lnTo>
                  <a:lnTo>
                    <a:pt x="30162" y="514350"/>
                  </a:lnTo>
                  <a:lnTo>
                    <a:pt x="15875" y="528638"/>
                  </a:lnTo>
                  <a:lnTo>
                    <a:pt x="3175" y="534988"/>
                  </a:lnTo>
                  <a:cubicBezTo>
                    <a:pt x="4233" y="595842"/>
                    <a:pt x="5292" y="656696"/>
                    <a:pt x="6350" y="717550"/>
                  </a:cubicBezTo>
                  <a:lnTo>
                    <a:pt x="649287" y="706438"/>
                  </a:lnTo>
                  <a:cubicBezTo>
                    <a:pt x="650875" y="470959"/>
                    <a:pt x="652462" y="235479"/>
                    <a:pt x="654050" y="0"/>
                  </a:cubicBezTo>
                  <a:lnTo>
                    <a:pt x="12700" y="4763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5040A4C-6A11-4061-8981-851556F9A6C0}"/>
              </a:ext>
            </a:extLst>
          </p:cNvPr>
          <p:cNvSpPr txBox="1"/>
          <p:nvPr/>
        </p:nvSpPr>
        <p:spPr>
          <a:xfrm>
            <a:off x="6462665" y="4474413"/>
            <a:ext cx="155388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FB58E0-0519-4027-B7DD-E5259AB5C99A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6079970" y="4474413"/>
            <a:ext cx="382695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1A1DB99-2F54-4650-AEBF-7CF169A116C1}"/>
              </a:ext>
            </a:extLst>
          </p:cNvPr>
          <p:cNvSpPr/>
          <p:nvPr/>
        </p:nvSpPr>
        <p:spPr>
          <a:xfrm>
            <a:off x="6239759" y="3639765"/>
            <a:ext cx="301108" cy="79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39BD50-698A-48A9-A275-0715EB2EC4E3}"/>
              </a:ext>
            </a:extLst>
          </p:cNvPr>
          <p:cNvSpPr/>
          <p:nvPr/>
        </p:nvSpPr>
        <p:spPr>
          <a:xfrm>
            <a:off x="6588505" y="115747"/>
            <a:ext cx="3031671" cy="4178461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04930A-4BE4-4E2E-9562-718B26C94298}"/>
              </a:ext>
            </a:extLst>
          </p:cNvPr>
          <p:cNvCxnSpPr/>
          <p:nvPr/>
        </p:nvCxnSpPr>
        <p:spPr>
          <a:xfrm>
            <a:off x="6588506" y="115747"/>
            <a:ext cx="0" cy="41784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1C7A0DA-E786-464D-953C-469F72560A29}"/>
              </a:ext>
            </a:extLst>
          </p:cNvPr>
          <p:cNvSpPr txBox="1"/>
          <p:nvPr/>
        </p:nvSpPr>
        <p:spPr>
          <a:xfrm>
            <a:off x="6686801" y="115747"/>
            <a:ext cx="7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eau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BFA3553-1FEB-4E22-8266-4E43872A8835}"/>
              </a:ext>
            </a:extLst>
          </p:cNvPr>
          <p:cNvSpPr/>
          <p:nvPr/>
        </p:nvSpPr>
        <p:spPr>
          <a:xfrm>
            <a:off x="7610159" y="1870351"/>
            <a:ext cx="379668" cy="102662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7750EF-35BB-4072-8400-99FCE72D19EA}"/>
              </a:ext>
            </a:extLst>
          </p:cNvPr>
          <p:cNvSpPr/>
          <p:nvPr/>
        </p:nvSpPr>
        <p:spPr>
          <a:xfrm>
            <a:off x="6880170" y="1241621"/>
            <a:ext cx="227707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174420-91EF-43D2-9FB3-D206185CD9DC}"/>
              </a:ext>
            </a:extLst>
          </p:cNvPr>
          <p:cNvSpPr/>
          <p:nvPr/>
        </p:nvSpPr>
        <p:spPr>
          <a:xfrm rot="5400000">
            <a:off x="8013973" y="1346951"/>
            <a:ext cx="196779" cy="105535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0B328D0-F199-4D18-A2E6-AC9877BB3EBF}"/>
              </a:ext>
            </a:extLst>
          </p:cNvPr>
          <p:cNvSpPr/>
          <p:nvPr/>
        </p:nvSpPr>
        <p:spPr>
          <a:xfrm rot="10800000">
            <a:off x="8319452" y="837333"/>
            <a:ext cx="197190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38C2A4E-1BF7-4071-9EA1-D570838018D8}"/>
              </a:ext>
            </a:extLst>
          </p:cNvPr>
          <p:cNvSpPr/>
          <p:nvPr/>
        </p:nvSpPr>
        <p:spPr>
          <a:xfrm>
            <a:off x="7595246" y="3352325"/>
            <a:ext cx="669442" cy="291966"/>
          </a:xfrm>
          <a:custGeom>
            <a:avLst/>
            <a:gdLst>
              <a:gd name="connsiteX0" fmla="*/ 0 w 619125"/>
              <a:gd name="connsiteY0" fmla="*/ 266700 h 266700"/>
              <a:gd name="connsiteX1" fmla="*/ 30162 w 619125"/>
              <a:gd name="connsiteY1" fmla="*/ 230187 h 266700"/>
              <a:gd name="connsiteX2" fmla="*/ 47625 w 619125"/>
              <a:gd name="connsiteY2" fmla="*/ 223837 h 266700"/>
              <a:gd name="connsiteX3" fmla="*/ 88900 w 619125"/>
              <a:gd name="connsiteY3" fmla="*/ 209550 h 266700"/>
              <a:gd name="connsiteX4" fmla="*/ 146050 w 619125"/>
              <a:gd name="connsiteY4" fmla="*/ 193675 h 266700"/>
              <a:gd name="connsiteX5" fmla="*/ 173037 w 619125"/>
              <a:gd name="connsiteY5" fmla="*/ 161925 h 266700"/>
              <a:gd name="connsiteX6" fmla="*/ 206375 w 619125"/>
              <a:gd name="connsiteY6" fmla="*/ 128587 h 266700"/>
              <a:gd name="connsiteX7" fmla="*/ 231775 w 619125"/>
              <a:gd name="connsiteY7" fmla="*/ 98425 h 266700"/>
              <a:gd name="connsiteX8" fmla="*/ 293687 w 619125"/>
              <a:gd name="connsiteY8" fmla="*/ 66675 h 266700"/>
              <a:gd name="connsiteX9" fmla="*/ 360362 w 619125"/>
              <a:gd name="connsiteY9" fmla="*/ 39687 h 266700"/>
              <a:gd name="connsiteX10" fmla="*/ 411162 w 619125"/>
              <a:gd name="connsiteY10" fmla="*/ 33337 h 266700"/>
              <a:gd name="connsiteX11" fmla="*/ 442912 w 619125"/>
              <a:gd name="connsiteY11" fmla="*/ 47625 h 266700"/>
              <a:gd name="connsiteX12" fmla="*/ 479425 w 619125"/>
              <a:gd name="connsiteY12" fmla="*/ 68262 h 266700"/>
              <a:gd name="connsiteX13" fmla="*/ 517525 w 619125"/>
              <a:gd name="connsiteY13" fmla="*/ 49212 h 266700"/>
              <a:gd name="connsiteX14" fmla="*/ 566737 w 619125"/>
              <a:gd name="connsiteY14" fmla="*/ 41275 h 266700"/>
              <a:gd name="connsiteX15" fmla="*/ 596900 w 619125"/>
              <a:gd name="connsiteY15" fmla="*/ 60325 h 266700"/>
              <a:gd name="connsiteX16" fmla="*/ 606425 w 619125"/>
              <a:gd name="connsiteY16" fmla="*/ 88900 h 266700"/>
              <a:gd name="connsiteX17" fmla="*/ 604837 w 619125"/>
              <a:gd name="connsiteY17" fmla="*/ 115887 h 266700"/>
              <a:gd name="connsiteX18" fmla="*/ 598487 w 619125"/>
              <a:gd name="connsiteY18" fmla="*/ 125412 h 266700"/>
              <a:gd name="connsiteX19" fmla="*/ 595312 w 619125"/>
              <a:gd name="connsiteY19" fmla="*/ 139700 h 266700"/>
              <a:gd name="connsiteX20" fmla="*/ 619125 w 619125"/>
              <a:gd name="connsiteY20" fmla="*/ 165100 h 266700"/>
              <a:gd name="connsiteX21" fmla="*/ 619125 w 619125"/>
              <a:gd name="connsiteY21" fmla="*/ 0 h 266700"/>
              <a:gd name="connsiteX22" fmla="*/ 1587 w 619125"/>
              <a:gd name="connsiteY22" fmla="*/ 4762 h 266700"/>
              <a:gd name="connsiteX23" fmla="*/ 0 w 619125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125" h="266700">
                <a:moveTo>
                  <a:pt x="0" y="266700"/>
                </a:moveTo>
                <a:lnTo>
                  <a:pt x="30162" y="230187"/>
                </a:lnTo>
                <a:lnTo>
                  <a:pt x="47625" y="223837"/>
                </a:lnTo>
                <a:lnTo>
                  <a:pt x="88900" y="209550"/>
                </a:lnTo>
                <a:lnTo>
                  <a:pt x="146050" y="193675"/>
                </a:lnTo>
                <a:lnTo>
                  <a:pt x="173037" y="161925"/>
                </a:lnTo>
                <a:lnTo>
                  <a:pt x="206375" y="128587"/>
                </a:lnTo>
                <a:lnTo>
                  <a:pt x="231775" y="98425"/>
                </a:lnTo>
                <a:lnTo>
                  <a:pt x="293687" y="66675"/>
                </a:lnTo>
                <a:lnTo>
                  <a:pt x="360362" y="39687"/>
                </a:lnTo>
                <a:lnTo>
                  <a:pt x="411162" y="33337"/>
                </a:lnTo>
                <a:lnTo>
                  <a:pt x="442912" y="47625"/>
                </a:lnTo>
                <a:lnTo>
                  <a:pt x="479425" y="68262"/>
                </a:lnTo>
                <a:lnTo>
                  <a:pt x="517525" y="49212"/>
                </a:lnTo>
                <a:lnTo>
                  <a:pt x="566737" y="41275"/>
                </a:lnTo>
                <a:lnTo>
                  <a:pt x="596900" y="60325"/>
                </a:lnTo>
                <a:lnTo>
                  <a:pt x="606425" y="88900"/>
                </a:lnTo>
                <a:cubicBezTo>
                  <a:pt x="605896" y="97896"/>
                  <a:pt x="605366" y="106891"/>
                  <a:pt x="604837" y="115887"/>
                </a:cubicBezTo>
                <a:lnTo>
                  <a:pt x="598487" y="125412"/>
                </a:lnTo>
                <a:lnTo>
                  <a:pt x="595312" y="139700"/>
                </a:lnTo>
                <a:lnTo>
                  <a:pt x="619125" y="165100"/>
                </a:lnTo>
                <a:lnTo>
                  <a:pt x="619125" y="0"/>
                </a:lnTo>
                <a:lnTo>
                  <a:pt x="1587" y="4762"/>
                </a:lnTo>
                <a:lnTo>
                  <a:pt x="0" y="26670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0FA19A0-92A6-4770-B9C6-C35947540296}"/>
              </a:ext>
            </a:extLst>
          </p:cNvPr>
          <p:cNvSpPr/>
          <p:nvPr/>
        </p:nvSpPr>
        <p:spPr>
          <a:xfrm>
            <a:off x="7574868" y="3198614"/>
            <a:ext cx="672875" cy="245984"/>
          </a:xfrm>
          <a:custGeom>
            <a:avLst/>
            <a:gdLst>
              <a:gd name="connsiteX0" fmla="*/ 6350 w 622300"/>
              <a:gd name="connsiteY0" fmla="*/ 0 h 220663"/>
              <a:gd name="connsiteX1" fmla="*/ 47625 w 622300"/>
              <a:gd name="connsiteY1" fmla="*/ 34925 h 220663"/>
              <a:gd name="connsiteX2" fmla="*/ 85725 w 622300"/>
              <a:gd name="connsiteY2" fmla="*/ 44450 h 220663"/>
              <a:gd name="connsiteX3" fmla="*/ 125412 w 622300"/>
              <a:gd name="connsiteY3" fmla="*/ 55563 h 220663"/>
              <a:gd name="connsiteX4" fmla="*/ 169862 w 622300"/>
              <a:gd name="connsiteY4" fmla="*/ 76200 h 220663"/>
              <a:gd name="connsiteX5" fmla="*/ 200025 w 622300"/>
              <a:gd name="connsiteY5" fmla="*/ 109538 h 220663"/>
              <a:gd name="connsiteX6" fmla="*/ 249237 w 622300"/>
              <a:gd name="connsiteY6" fmla="*/ 134938 h 220663"/>
              <a:gd name="connsiteX7" fmla="*/ 323850 w 622300"/>
              <a:gd name="connsiteY7" fmla="*/ 157163 h 220663"/>
              <a:gd name="connsiteX8" fmla="*/ 363537 w 622300"/>
              <a:gd name="connsiteY8" fmla="*/ 158750 h 220663"/>
              <a:gd name="connsiteX9" fmla="*/ 431800 w 622300"/>
              <a:gd name="connsiteY9" fmla="*/ 166688 h 220663"/>
              <a:gd name="connsiteX10" fmla="*/ 471487 w 622300"/>
              <a:gd name="connsiteY10" fmla="*/ 153988 h 220663"/>
              <a:gd name="connsiteX11" fmla="*/ 500062 w 622300"/>
              <a:gd name="connsiteY11" fmla="*/ 131763 h 220663"/>
              <a:gd name="connsiteX12" fmla="*/ 538162 w 622300"/>
              <a:gd name="connsiteY12" fmla="*/ 153988 h 220663"/>
              <a:gd name="connsiteX13" fmla="*/ 550862 w 622300"/>
              <a:gd name="connsiteY13" fmla="*/ 158750 h 220663"/>
              <a:gd name="connsiteX14" fmla="*/ 563562 w 622300"/>
              <a:gd name="connsiteY14" fmla="*/ 161925 h 220663"/>
              <a:gd name="connsiteX15" fmla="*/ 573087 w 622300"/>
              <a:gd name="connsiteY15" fmla="*/ 165100 h 220663"/>
              <a:gd name="connsiteX16" fmla="*/ 604837 w 622300"/>
              <a:gd name="connsiteY16" fmla="*/ 161925 h 220663"/>
              <a:gd name="connsiteX17" fmla="*/ 622300 w 622300"/>
              <a:gd name="connsiteY17" fmla="*/ 144463 h 220663"/>
              <a:gd name="connsiteX18" fmla="*/ 620712 w 622300"/>
              <a:gd name="connsiteY18" fmla="*/ 220663 h 220663"/>
              <a:gd name="connsiteX19" fmla="*/ 0 w 622300"/>
              <a:gd name="connsiteY19" fmla="*/ 219075 h 220663"/>
              <a:gd name="connsiteX20" fmla="*/ 6350 w 622300"/>
              <a:gd name="connsiteY20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2300" h="220663">
                <a:moveTo>
                  <a:pt x="6350" y="0"/>
                </a:moveTo>
                <a:lnTo>
                  <a:pt x="47625" y="34925"/>
                </a:lnTo>
                <a:lnTo>
                  <a:pt x="85725" y="44450"/>
                </a:lnTo>
                <a:lnTo>
                  <a:pt x="125412" y="55563"/>
                </a:lnTo>
                <a:lnTo>
                  <a:pt x="169862" y="76200"/>
                </a:lnTo>
                <a:lnTo>
                  <a:pt x="200025" y="109538"/>
                </a:lnTo>
                <a:lnTo>
                  <a:pt x="249237" y="134938"/>
                </a:lnTo>
                <a:lnTo>
                  <a:pt x="323850" y="157163"/>
                </a:lnTo>
                <a:lnTo>
                  <a:pt x="363537" y="158750"/>
                </a:lnTo>
                <a:lnTo>
                  <a:pt x="431800" y="166688"/>
                </a:lnTo>
                <a:lnTo>
                  <a:pt x="471487" y="153988"/>
                </a:lnTo>
                <a:lnTo>
                  <a:pt x="500062" y="131763"/>
                </a:lnTo>
                <a:lnTo>
                  <a:pt x="538162" y="153988"/>
                </a:lnTo>
                <a:lnTo>
                  <a:pt x="550862" y="158750"/>
                </a:lnTo>
                <a:cubicBezTo>
                  <a:pt x="560690" y="162260"/>
                  <a:pt x="557262" y="161925"/>
                  <a:pt x="563562" y="161925"/>
                </a:cubicBezTo>
                <a:lnTo>
                  <a:pt x="573087" y="165100"/>
                </a:lnTo>
                <a:lnTo>
                  <a:pt x="604837" y="161925"/>
                </a:lnTo>
                <a:lnTo>
                  <a:pt x="622300" y="144463"/>
                </a:lnTo>
                <a:cubicBezTo>
                  <a:pt x="621771" y="169863"/>
                  <a:pt x="621241" y="195263"/>
                  <a:pt x="620712" y="220663"/>
                </a:cubicBezTo>
                <a:lnTo>
                  <a:pt x="0" y="219075"/>
                </a:lnTo>
                <a:lnTo>
                  <a:pt x="6350" y="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D77FD3C-8FDF-46A2-BCBB-31BFF2ED4E1A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8045605" y="1098005"/>
            <a:ext cx="536584" cy="5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DBFBD05-7E56-48EA-8282-D989FD5E4A4E}"/>
              </a:ext>
            </a:extLst>
          </p:cNvPr>
          <p:cNvSpPr txBox="1"/>
          <p:nvPr/>
        </p:nvSpPr>
        <p:spPr>
          <a:xfrm>
            <a:off x="8485424" y="901929"/>
            <a:ext cx="124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sous l’eau de l’Ours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243CE2-0C5D-47F2-A5D3-683A0C9C849D}"/>
              </a:ext>
            </a:extLst>
          </p:cNvPr>
          <p:cNvGrpSpPr/>
          <p:nvPr/>
        </p:nvGrpSpPr>
        <p:grpSpPr>
          <a:xfrm>
            <a:off x="7591852" y="1069908"/>
            <a:ext cx="531604" cy="543707"/>
            <a:chOff x="6582478" y="2283737"/>
            <a:chExt cx="590476" cy="607729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31CBCAE-4CC0-4A12-B666-2714E7E5F4DA}"/>
                </a:ext>
              </a:extLst>
            </p:cNvPr>
            <p:cNvSpPr/>
            <p:nvPr/>
          </p:nvSpPr>
          <p:spPr>
            <a:xfrm>
              <a:off x="6582478" y="2283737"/>
              <a:ext cx="590475" cy="607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8D204F8-599F-44C2-8154-8C0F28FCB588}"/>
                </a:ext>
              </a:extLst>
            </p:cNvPr>
            <p:cNvSpPr/>
            <p:nvPr/>
          </p:nvSpPr>
          <p:spPr>
            <a:xfrm>
              <a:off x="6582479" y="2283945"/>
              <a:ext cx="590475" cy="607521"/>
            </a:xfrm>
            <a:prstGeom prst="ellipse">
              <a:avLst/>
            </a:prstGeom>
            <a:solidFill>
              <a:srgbClr val="AFEBEB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87E6CF9-69A0-430C-9F59-2BD5CAC50E6E}"/>
              </a:ext>
            </a:extLst>
          </p:cNvPr>
          <p:cNvGrpSpPr/>
          <p:nvPr/>
        </p:nvGrpSpPr>
        <p:grpSpPr>
          <a:xfrm>
            <a:off x="7788828" y="1284206"/>
            <a:ext cx="106294" cy="143700"/>
            <a:chOff x="9486046" y="3275223"/>
            <a:chExt cx="106294" cy="1437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44881AF-C6EF-4653-9374-157617240720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7E1F35-FC96-449F-B8AB-336BDCBC7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766D329-3E5E-4752-94A9-796BD85185E4}"/>
              </a:ext>
            </a:extLst>
          </p:cNvPr>
          <p:cNvSpPr txBox="1"/>
          <p:nvPr/>
        </p:nvSpPr>
        <p:spPr>
          <a:xfrm>
            <a:off x="7833860" y="1219300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2E34D73-455D-46EA-94AB-AD50B61C1D8F}"/>
              </a:ext>
            </a:extLst>
          </p:cNvPr>
          <p:cNvCxnSpPr>
            <a:cxnSpLocks/>
          </p:cNvCxnSpPr>
          <p:nvPr/>
        </p:nvCxnSpPr>
        <p:spPr>
          <a:xfrm rot="-2700000" flipH="1">
            <a:off x="6345032" y="1973013"/>
            <a:ext cx="1775736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ED90D9D-E4CF-41B9-9D2C-7EB1A82C6AA2}"/>
              </a:ext>
            </a:extLst>
          </p:cNvPr>
          <p:cNvCxnSpPr>
            <a:cxnSpLocks/>
          </p:cNvCxnSpPr>
          <p:nvPr/>
        </p:nvCxnSpPr>
        <p:spPr>
          <a:xfrm flipH="1">
            <a:off x="6994024" y="1870351"/>
            <a:ext cx="335898" cy="334626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356A8ED-567E-4BA3-8529-9B40D5C32BCE}"/>
              </a:ext>
            </a:extLst>
          </p:cNvPr>
          <p:cNvSpPr/>
          <p:nvPr/>
        </p:nvSpPr>
        <p:spPr>
          <a:xfrm>
            <a:off x="6604904" y="2368271"/>
            <a:ext cx="335898" cy="258031"/>
          </a:xfrm>
          <a:custGeom>
            <a:avLst/>
            <a:gdLst>
              <a:gd name="connsiteX0" fmla="*/ 0 w 452967"/>
              <a:gd name="connsiteY0" fmla="*/ 304800 h 321733"/>
              <a:gd name="connsiteX1" fmla="*/ 452967 w 452967"/>
              <a:gd name="connsiteY1" fmla="*/ 321733 h 321733"/>
              <a:gd name="connsiteX2" fmla="*/ 452967 w 452967"/>
              <a:gd name="connsiteY2" fmla="*/ 270933 h 321733"/>
              <a:gd name="connsiteX3" fmla="*/ 423333 w 452967"/>
              <a:gd name="connsiteY3" fmla="*/ 182033 h 321733"/>
              <a:gd name="connsiteX4" fmla="*/ 393700 w 452967"/>
              <a:gd name="connsiteY4" fmla="*/ 122766 h 321733"/>
              <a:gd name="connsiteX5" fmla="*/ 351367 w 452967"/>
              <a:gd name="connsiteY5" fmla="*/ 55033 h 321733"/>
              <a:gd name="connsiteX6" fmla="*/ 321733 w 452967"/>
              <a:gd name="connsiteY6" fmla="*/ 16933 h 321733"/>
              <a:gd name="connsiteX7" fmla="*/ 313267 w 452967"/>
              <a:gd name="connsiteY7" fmla="*/ 0 h 321733"/>
              <a:gd name="connsiteX8" fmla="*/ 0 w 452967"/>
              <a:gd name="connsiteY8" fmla="*/ 304800 h 3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967" h="321733">
                <a:moveTo>
                  <a:pt x="0" y="304800"/>
                </a:moveTo>
                <a:lnTo>
                  <a:pt x="452967" y="321733"/>
                </a:lnTo>
                <a:lnTo>
                  <a:pt x="452967" y="270933"/>
                </a:lnTo>
                <a:lnTo>
                  <a:pt x="423333" y="182033"/>
                </a:lnTo>
                <a:lnTo>
                  <a:pt x="393700" y="122766"/>
                </a:lnTo>
                <a:lnTo>
                  <a:pt x="351367" y="55033"/>
                </a:lnTo>
                <a:lnTo>
                  <a:pt x="321733" y="16933"/>
                </a:lnTo>
                <a:lnTo>
                  <a:pt x="313267" y="0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3D7C813-00D1-4F92-9680-32E65A7CFF22}"/>
                  </a:ext>
                </a:extLst>
              </p:cNvPr>
              <p:cNvSpPr txBox="1"/>
              <p:nvPr/>
            </p:nvSpPr>
            <p:spPr>
              <a:xfrm>
                <a:off x="6807682" y="2236278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3D7C813-00D1-4F92-9680-32E65A7CF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682" y="2236278"/>
                <a:ext cx="1315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E7F973E-37F3-46C4-8A71-58558262347C}"/>
              </a:ext>
            </a:extLst>
          </p:cNvPr>
          <p:cNvSpPr/>
          <p:nvPr/>
        </p:nvSpPr>
        <p:spPr>
          <a:xfrm>
            <a:off x="6296842" y="2607198"/>
            <a:ext cx="273582" cy="270931"/>
          </a:xfrm>
          <a:custGeom>
            <a:avLst/>
            <a:gdLst>
              <a:gd name="connsiteX0" fmla="*/ 0 w 696383"/>
              <a:gd name="connsiteY0" fmla="*/ 0 h 603250"/>
              <a:gd name="connsiteX1" fmla="*/ 696383 w 696383"/>
              <a:gd name="connsiteY1" fmla="*/ 2117 h 603250"/>
              <a:gd name="connsiteX2" fmla="*/ 438150 w 696383"/>
              <a:gd name="connsiteY2" fmla="*/ 603250 h 603250"/>
              <a:gd name="connsiteX3" fmla="*/ 349250 w 696383"/>
              <a:gd name="connsiteY3" fmla="*/ 586317 h 603250"/>
              <a:gd name="connsiteX4" fmla="*/ 224367 w 696383"/>
              <a:gd name="connsiteY4" fmla="*/ 497417 h 603250"/>
              <a:gd name="connsiteX5" fmla="*/ 203200 w 696383"/>
              <a:gd name="connsiteY5" fmla="*/ 480483 h 603250"/>
              <a:gd name="connsiteX6" fmla="*/ 118533 w 696383"/>
              <a:gd name="connsiteY6" fmla="*/ 387350 h 603250"/>
              <a:gd name="connsiteX7" fmla="*/ 107950 w 696383"/>
              <a:gd name="connsiteY7" fmla="*/ 370417 h 603250"/>
              <a:gd name="connsiteX8" fmla="*/ 97367 w 696383"/>
              <a:gd name="connsiteY8" fmla="*/ 359833 h 603250"/>
              <a:gd name="connsiteX9" fmla="*/ 42333 w 696383"/>
              <a:gd name="connsiteY9" fmla="*/ 234950 h 603250"/>
              <a:gd name="connsiteX10" fmla="*/ 31750 w 696383"/>
              <a:gd name="connsiteY10" fmla="*/ 220133 h 603250"/>
              <a:gd name="connsiteX11" fmla="*/ 27517 w 696383"/>
              <a:gd name="connsiteY11" fmla="*/ 209550 h 603250"/>
              <a:gd name="connsiteX12" fmla="*/ 23283 w 696383"/>
              <a:gd name="connsiteY12" fmla="*/ 205317 h 603250"/>
              <a:gd name="connsiteX13" fmla="*/ 8467 w 696383"/>
              <a:gd name="connsiteY13" fmla="*/ 84667 h 603250"/>
              <a:gd name="connsiteX14" fmla="*/ 0 w 696383"/>
              <a:gd name="connsiteY14" fmla="*/ 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6383" h="603250">
                <a:moveTo>
                  <a:pt x="0" y="0"/>
                </a:moveTo>
                <a:lnTo>
                  <a:pt x="696383" y="2117"/>
                </a:lnTo>
                <a:lnTo>
                  <a:pt x="438150" y="603250"/>
                </a:lnTo>
                <a:lnTo>
                  <a:pt x="349250" y="586317"/>
                </a:lnTo>
                <a:lnTo>
                  <a:pt x="224367" y="497417"/>
                </a:lnTo>
                <a:cubicBezTo>
                  <a:pt x="204529" y="481987"/>
                  <a:pt x="211005" y="488288"/>
                  <a:pt x="203200" y="480483"/>
                </a:cubicBezTo>
                <a:lnTo>
                  <a:pt x="118533" y="387350"/>
                </a:lnTo>
                <a:cubicBezTo>
                  <a:pt x="115005" y="381706"/>
                  <a:pt x="112008" y="375693"/>
                  <a:pt x="107950" y="370417"/>
                </a:cubicBezTo>
                <a:cubicBezTo>
                  <a:pt x="104908" y="366462"/>
                  <a:pt x="97367" y="359833"/>
                  <a:pt x="97367" y="359833"/>
                </a:cubicBezTo>
                <a:lnTo>
                  <a:pt x="42333" y="234950"/>
                </a:lnTo>
                <a:cubicBezTo>
                  <a:pt x="38805" y="230011"/>
                  <a:pt x="34808" y="225376"/>
                  <a:pt x="31750" y="220133"/>
                </a:cubicBezTo>
                <a:cubicBezTo>
                  <a:pt x="29836" y="216851"/>
                  <a:pt x="29402" y="212849"/>
                  <a:pt x="27517" y="209550"/>
                </a:cubicBezTo>
                <a:cubicBezTo>
                  <a:pt x="26527" y="207817"/>
                  <a:pt x="23283" y="205317"/>
                  <a:pt x="23283" y="205317"/>
                </a:cubicBezTo>
                <a:lnTo>
                  <a:pt x="8467" y="8466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9953EE-014A-4C16-AAAA-6778D80E8C08}"/>
              </a:ext>
            </a:extLst>
          </p:cNvPr>
          <p:cNvCxnSpPr>
            <a:cxnSpLocks/>
          </p:cNvCxnSpPr>
          <p:nvPr/>
        </p:nvCxnSpPr>
        <p:spPr>
          <a:xfrm flipH="1" flipV="1">
            <a:off x="4687636" y="2609588"/>
            <a:ext cx="3768589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AD1CC53-1B3F-4A0D-99A4-AFA49291B679}"/>
                  </a:ext>
                </a:extLst>
              </p:cNvPr>
              <p:cNvSpPr txBox="1"/>
              <p:nvPr/>
            </p:nvSpPr>
            <p:spPr>
              <a:xfrm>
                <a:off x="233490" y="5076045"/>
                <a:ext cx="4918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u="sng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u="sng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1" u="sng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b="1" u="sng" dirty="0"/>
              </a:p>
              <a:p>
                <a:r>
                  <a:rPr lang="fr-FR" dirty="0"/>
                  <a:t>Loi de la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1,3×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=1,0×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fr-FR" b="0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=0,919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0,919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 67°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AD1CC53-1B3F-4A0D-99A4-AFA49291B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0" y="5076045"/>
                <a:ext cx="4918688" cy="1477328"/>
              </a:xfrm>
              <a:prstGeom prst="rect">
                <a:avLst/>
              </a:prstGeom>
              <a:blipFill>
                <a:blip r:embed="rId7"/>
                <a:stretch>
                  <a:fillRect l="-991" t="-2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68C643-1AEE-424B-AFEC-6557C84C060C}"/>
              </a:ext>
            </a:extLst>
          </p:cNvPr>
          <p:cNvCxnSpPr>
            <a:cxnSpLocks/>
          </p:cNvCxnSpPr>
          <p:nvPr/>
        </p:nvCxnSpPr>
        <p:spPr>
          <a:xfrm flipH="1">
            <a:off x="5915660" y="2608149"/>
            <a:ext cx="664924" cy="1582851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7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A9D1D-C93E-4B6C-A4BD-94AE92D0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9" y="204553"/>
            <a:ext cx="8368301" cy="55485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F2E961-EF59-4A3A-9D47-1996A767E9E3}"/>
              </a:ext>
            </a:extLst>
          </p:cNvPr>
          <p:cNvCxnSpPr>
            <a:cxnSpLocks/>
          </p:cNvCxnSpPr>
          <p:nvPr/>
        </p:nvCxnSpPr>
        <p:spPr>
          <a:xfrm>
            <a:off x="4741762" y="-235285"/>
            <a:ext cx="222749" cy="6767121"/>
          </a:xfrm>
          <a:prstGeom prst="line">
            <a:avLst/>
          </a:prstGeom>
          <a:ln w="476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9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36A939-37A3-40AB-B761-FD4D5476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72" y="299935"/>
            <a:ext cx="2256565" cy="2612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CD68E-34D7-45BA-BFD3-0F8122B9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100" y="3234088"/>
            <a:ext cx="2714454" cy="2976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CF6E1-B99B-4FB9-86F1-47E714A46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515" y="3734601"/>
            <a:ext cx="2628764" cy="2612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E9C4A-C725-4E95-BA87-96E597E28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023" y="1165052"/>
            <a:ext cx="2628765" cy="80383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AFD1D8-5F5E-418E-BE29-6FF2E27159B2}"/>
              </a:ext>
            </a:extLst>
          </p:cNvPr>
          <p:cNvSpPr/>
          <p:nvPr/>
        </p:nvSpPr>
        <p:spPr>
          <a:xfrm>
            <a:off x="2767937" y="1405288"/>
            <a:ext cx="560960" cy="308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B0F4BF-4482-4981-9723-32158B1F3D1A}"/>
              </a:ext>
            </a:extLst>
          </p:cNvPr>
          <p:cNvSpPr/>
          <p:nvPr/>
        </p:nvSpPr>
        <p:spPr>
          <a:xfrm>
            <a:off x="6073323" y="1403683"/>
            <a:ext cx="560960" cy="308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893C6F-3C79-4876-8E04-AF74C2606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250" y="299934"/>
            <a:ext cx="2473082" cy="26128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7C9E3E-26BC-4411-8414-C129515A1ECF}"/>
              </a:ext>
            </a:extLst>
          </p:cNvPr>
          <p:cNvCxnSpPr>
            <a:cxnSpLocks/>
          </p:cNvCxnSpPr>
          <p:nvPr/>
        </p:nvCxnSpPr>
        <p:spPr>
          <a:xfrm flipH="1">
            <a:off x="7078133" y="1711692"/>
            <a:ext cx="375180" cy="853708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43937D-E6DD-4284-8C73-49105B5986E0}"/>
              </a:ext>
            </a:extLst>
          </p:cNvPr>
          <p:cNvCxnSpPr>
            <a:cxnSpLocks/>
          </p:cNvCxnSpPr>
          <p:nvPr/>
        </p:nvCxnSpPr>
        <p:spPr>
          <a:xfrm flipH="1">
            <a:off x="9700683" y="4846638"/>
            <a:ext cx="416455" cy="993245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FCBF23-FE4A-4A06-981F-79B4A7DB60F6}"/>
              </a:ext>
            </a:extLst>
          </p:cNvPr>
          <p:cNvCxnSpPr>
            <a:cxnSpLocks/>
          </p:cNvCxnSpPr>
          <p:nvPr/>
        </p:nvCxnSpPr>
        <p:spPr>
          <a:xfrm flipH="1">
            <a:off x="2578100" y="5109780"/>
            <a:ext cx="377428" cy="89255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6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731F22-6B95-483E-89BA-87758917C3B0}"/>
              </a:ext>
            </a:extLst>
          </p:cNvPr>
          <p:cNvSpPr/>
          <p:nvPr/>
        </p:nvSpPr>
        <p:spPr>
          <a:xfrm>
            <a:off x="2441575" y="1984376"/>
            <a:ext cx="638175" cy="15873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5B60E-6DC1-4228-B4C6-057D1ACC7F24}"/>
              </a:ext>
            </a:extLst>
          </p:cNvPr>
          <p:cNvSpPr txBox="1"/>
          <p:nvPr/>
        </p:nvSpPr>
        <p:spPr>
          <a:xfrm>
            <a:off x="8479858" y="937549"/>
            <a:ext cx="55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9E8EFB-D695-405A-9ADD-D48B11C45A5F}"/>
              </a:ext>
            </a:extLst>
          </p:cNvPr>
          <p:cNvGrpSpPr/>
          <p:nvPr/>
        </p:nvGrpSpPr>
        <p:grpSpPr>
          <a:xfrm>
            <a:off x="784007" y="0"/>
            <a:ext cx="4610100" cy="3638550"/>
            <a:chOff x="797359" y="720992"/>
            <a:chExt cx="4610100" cy="36385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7AE670-5C3D-4D9A-9E58-852FA53C6769}"/>
                </a:ext>
              </a:extLst>
            </p:cNvPr>
            <p:cNvGrpSpPr/>
            <p:nvPr/>
          </p:nvGrpSpPr>
          <p:grpSpPr>
            <a:xfrm>
              <a:off x="797359" y="720992"/>
              <a:ext cx="4610100" cy="3638550"/>
              <a:chOff x="797359" y="720992"/>
              <a:chExt cx="4610100" cy="36385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7F9245-5498-45EA-85D1-FDE866610CFC}"/>
                  </a:ext>
                </a:extLst>
              </p:cNvPr>
              <p:cNvGrpSpPr/>
              <p:nvPr/>
            </p:nvGrpSpPr>
            <p:grpSpPr>
              <a:xfrm>
                <a:off x="797359" y="720992"/>
                <a:ext cx="4610100" cy="3638550"/>
                <a:chOff x="797359" y="720992"/>
                <a:chExt cx="4610100" cy="363855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C8A442E-555E-4D84-91F0-798AF6FF2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7359" y="720992"/>
                  <a:ext cx="4610100" cy="363855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4C85915-2B3A-4D82-AA3F-431080AEA0C4}"/>
                    </a:ext>
                  </a:extLst>
                </p:cNvPr>
                <p:cNvSpPr/>
                <p:nvPr/>
              </p:nvSpPr>
              <p:spPr>
                <a:xfrm>
                  <a:off x="1820333" y="1608667"/>
                  <a:ext cx="601134" cy="274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CB863C-80E0-4529-B76A-70D8154FCAC7}"/>
                    </a:ext>
                  </a:extLst>
                </p:cNvPr>
                <p:cNvSpPr/>
                <p:nvPr/>
              </p:nvSpPr>
              <p:spPr>
                <a:xfrm>
                  <a:off x="1130301" y="1927225"/>
                  <a:ext cx="1263650" cy="2825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14EC6-2395-4E14-836E-CF9C0D9FDB06}"/>
                  </a:ext>
                </a:extLst>
              </p:cNvPr>
              <p:cNvSpPr txBox="1"/>
              <p:nvPr/>
            </p:nvSpPr>
            <p:spPr>
              <a:xfrm>
                <a:off x="2450040" y="3480316"/>
                <a:ext cx="5460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eau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9020E-1674-451A-8BF0-CB395842AE1E}"/>
                  </a:ext>
                </a:extLst>
              </p:cNvPr>
              <p:cNvSpPr txBox="1"/>
              <p:nvPr/>
            </p:nvSpPr>
            <p:spPr>
              <a:xfrm>
                <a:off x="1994958" y="3480688"/>
                <a:ext cx="44926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air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5938A0-CCC5-45D5-8FC8-414C00EE6B2F}"/>
                </a:ext>
              </a:extLst>
            </p:cNvPr>
            <p:cNvSpPr/>
            <p:nvPr/>
          </p:nvSpPr>
          <p:spPr>
            <a:xfrm>
              <a:off x="2441575" y="2024064"/>
              <a:ext cx="655638" cy="95250"/>
            </a:xfrm>
            <a:prstGeom prst="rect">
              <a:avLst/>
            </a:prstGeom>
            <a:solidFill>
              <a:srgbClr val="A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E5B2C2-D324-40C8-8DAE-BEF99C90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06" y="1041426"/>
            <a:ext cx="495574" cy="61218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4FC2BE-FF0F-4C12-8A8B-4281F3F3D750}"/>
              </a:ext>
            </a:extLst>
          </p:cNvPr>
          <p:cNvCxnSpPr>
            <a:cxnSpLocks/>
          </p:cNvCxnSpPr>
          <p:nvPr/>
        </p:nvCxnSpPr>
        <p:spPr>
          <a:xfrm flipH="1">
            <a:off x="8392822" y="3433286"/>
            <a:ext cx="654903" cy="1530296"/>
          </a:xfrm>
          <a:prstGeom prst="line">
            <a:avLst/>
          </a:prstGeom>
          <a:ln w="25400">
            <a:solidFill>
              <a:srgbClr val="FF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0AF192-9162-4571-AD98-3D84A3CC668C}"/>
              </a:ext>
            </a:extLst>
          </p:cNvPr>
          <p:cNvCxnSpPr>
            <a:cxnSpLocks/>
          </p:cNvCxnSpPr>
          <p:nvPr/>
        </p:nvCxnSpPr>
        <p:spPr>
          <a:xfrm flipH="1">
            <a:off x="8564033" y="3435368"/>
            <a:ext cx="477181" cy="1128104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070BF4-96F8-449D-8647-C9547E96D36D}"/>
                  </a:ext>
                </a:extLst>
              </p:cNvPr>
              <p:cNvSpPr txBox="1"/>
              <p:nvPr/>
            </p:nvSpPr>
            <p:spPr>
              <a:xfrm>
                <a:off x="7717554" y="3488042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=68°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070BF4-96F8-449D-8647-C9547E96D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54" y="3488042"/>
                <a:ext cx="1315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71EE0-8024-4A59-A9A1-A39C96D1A794}"/>
                  </a:ext>
                </a:extLst>
              </p:cNvPr>
              <p:cNvSpPr txBox="1"/>
              <p:nvPr/>
            </p:nvSpPr>
            <p:spPr>
              <a:xfrm>
                <a:off x="1527858" y="4020416"/>
                <a:ext cx="4918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u="sng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u="sng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u="sng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1" u="sng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b="1" u="sng" dirty="0"/>
              </a:p>
              <a:p>
                <a:r>
                  <a:rPr lang="fr-FR" dirty="0"/>
                  <a:t>Loi de la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1,3×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=1,0×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fr-FR" b="0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=0,919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0,919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 67° 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71EE0-8024-4A59-A9A1-A39C96D1A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58" y="4020416"/>
                <a:ext cx="4918688" cy="1477328"/>
              </a:xfrm>
              <a:prstGeom prst="rect">
                <a:avLst/>
              </a:prstGeom>
              <a:blipFill>
                <a:blip r:embed="rId6"/>
                <a:stretch>
                  <a:fillRect l="-1115" t="-2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41C272D-901D-4572-9149-4FD035447F8B}"/>
              </a:ext>
            </a:extLst>
          </p:cNvPr>
          <p:cNvGrpSpPr/>
          <p:nvPr/>
        </p:nvGrpSpPr>
        <p:grpSpPr>
          <a:xfrm rot="19633068">
            <a:off x="8000434" y="4677899"/>
            <a:ext cx="1009650" cy="761895"/>
            <a:chOff x="7918789" y="4641850"/>
            <a:chExt cx="1009650" cy="76189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8800C41-8403-4DCE-9CD2-9178752B8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8047376" y="4522683"/>
              <a:ext cx="752475" cy="1009650"/>
            </a:xfrm>
            <a:prstGeom prst="rect">
              <a:avLst/>
            </a:prstGeom>
          </p:spPr>
        </p:pic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7FC3F5-A229-4B80-8F47-FBA05290DE6C}"/>
                </a:ext>
              </a:extLst>
            </p:cNvPr>
            <p:cNvSpPr/>
            <p:nvPr/>
          </p:nvSpPr>
          <p:spPr>
            <a:xfrm>
              <a:off x="8220073" y="4641850"/>
              <a:ext cx="654050" cy="717550"/>
            </a:xfrm>
            <a:custGeom>
              <a:avLst/>
              <a:gdLst>
                <a:gd name="connsiteX0" fmla="*/ 0 w 654050"/>
                <a:gd name="connsiteY0" fmla="*/ 192088 h 717550"/>
                <a:gd name="connsiteX1" fmla="*/ 41275 w 654050"/>
                <a:gd name="connsiteY1" fmla="*/ 217488 h 717550"/>
                <a:gd name="connsiteX2" fmla="*/ 76200 w 654050"/>
                <a:gd name="connsiteY2" fmla="*/ 230188 h 717550"/>
                <a:gd name="connsiteX3" fmla="*/ 101600 w 654050"/>
                <a:gd name="connsiteY3" fmla="*/ 255588 h 717550"/>
                <a:gd name="connsiteX4" fmla="*/ 127000 w 654050"/>
                <a:gd name="connsiteY4" fmla="*/ 280988 h 717550"/>
                <a:gd name="connsiteX5" fmla="*/ 144462 w 654050"/>
                <a:gd name="connsiteY5" fmla="*/ 306388 h 717550"/>
                <a:gd name="connsiteX6" fmla="*/ 150812 w 654050"/>
                <a:gd name="connsiteY6" fmla="*/ 330200 h 717550"/>
                <a:gd name="connsiteX7" fmla="*/ 168275 w 654050"/>
                <a:gd name="connsiteY7" fmla="*/ 341313 h 717550"/>
                <a:gd name="connsiteX8" fmla="*/ 188912 w 654050"/>
                <a:gd name="connsiteY8" fmla="*/ 350838 h 717550"/>
                <a:gd name="connsiteX9" fmla="*/ 192087 w 654050"/>
                <a:gd name="connsiteY9" fmla="*/ 366713 h 717550"/>
                <a:gd name="connsiteX10" fmla="*/ 182562 w 654050"/>
                <a:gd name="connsiteY10" fmla="*/ 381000 h 717550"/>
                <a:gd name="connsiteX11" fmla="*/ 153987 w 654050"/>
                <a:gd name="connsiteY11" fmla="*/ 390525 h 717550"/>
                <a:gd name="connsiteX12" fmla="*/ 146050 w 654050"/>
                <a:gd name="connsiteY12" fmla="*/ 395288 h 717550"/>
                <a:gd name="connsiteX13" fmla="*/ 146050 w 654050"/>
                <a:gd name="connsiteY13" fmla="*/ 417513 h 717550"/>
                <a:gd name="connsiteX14" fmla="*/ 138112 w 654050"/>
                <a:gd name="connsiteY14" fmla="*/ 442913 h 717550"/>
                <a:gd name="connsiteX15" fmla="*/ 125412 w 654050"/>
                <a:gd name="connsiteY15" fmla="*/ 457200 h 717550"/>
                <a:gd name="connsiteX16" fmla="*/ 109537 w 654050"/>
                <a:gd name="connsiteY16" fmla="*/ 473075 h 717550"/>
                <a:gd name="connsiteX17" fmla="*/ 93662 w 654050"/>
                <a:gd name="connsiteY17" fmla="*/ 484188 h 717550"/>
                <a:gd name="connsiteX18" fmla="*/ 73025 w 654050"/>
                <a:gd name="connsiteY18" fmla="*/ 498475 h 717550"/>
                <a:gd name="connsiteX19" fmla="*/ 53975 w 654050"/>
                <a:gd name="connsiteY19" fmla="*/ 506413 h 717550"/>
                <a:gd name="connsiteX20" fmla="*/ 30162 w 654050"/>
                <a:gd name="connsiteY20" fmla="*/ 514350 h 717550"/>
                <a:gd name="connsiteX21" fmla="*/ 15875 w 654050"/>
                <a:gd name="connsiteY21" fmla="*/ 528638 h 717550"/>
                <a:gd name="connsiteX22" fmla="*/ 3175 w 654050"/>
                <a:gd name="connsiteY22" fmla="*/ 534988 h 717550"/>
                <a:gd name="connsiteX23" fmla="*/ 6350 w 654050"/>
                <a:gd name="connsiteY23" fmla="*/ 717550 h 717550"/>
                <a:gd name="connsiteX24" fmla="*/ 649287 w 654050"/>
                <a:gd name="connsiteY24" fmla="*/ 706438 h 717550"/>
                <a:gd name="connsiteX25" fmla="*/ 654050 w 654050"/>
                <a:gd name="connsiteY25" fmla="*/ 0 h 717550"/>
                <a:gd name="connsiteX26" fmla="*/ 12700 w 654050"/>
                <a:gd name="connsiteY26" fmla="*/ 4763 h 717550"/>
                <a:gd name="connsiteX27" fmla="*/ 0 w 654050"/>
                <a:gd name="connsiteY27" fmla="*/ 19208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4050" h="717550">
                  <a:moveTo>
                    <a:pt x="0" y="192088"/>
                  </a:moveTo>
                  <a:lnTo>
                    <a:pt x="41275" y="217488"/>
                  </a:lnTo>
                  <a:lnTo>
                    <a:pt x="76200" y="230188"/>
                  </a:lnTo>
                  <a:lnTo>
                    <a:pt x="101600" y="255588"/>
                  </a:lnTo>
                  <a:lnTo>
                    <a:pt x="127000" y="280988"/>
                  </a:lnTo>
                  <a:lnTo>
                    <a:pt x="144462" y="306388"/>
                  </a:lnTo>
                  <a:lnTo>
                    <a:pt x="150812" y="330200"/>
                  </a:lnTo>
                  <a:lnTo>
                    <a:pt x="168275" y="341313"/>
                  </a:lnTo>
                  <a:lnTo>
                    <a:pt x="188912" y="350838"/>
                  </a:lnTo>
                  <a:lnTo>
                    <a:pt x="192087" y="366713"/>
                  </a:lnTo>
                  <a:lnTo>
                    <a:pt x="182562" y="381000"/>
                  </a:lnTo>
                  <a:lnTo>
                    <a:pt x="153987" y="390525"/>
                  </a:lnTo>
                  <a:lnTo>
                    <a:pt x="146050" y="395288"/>
                  </a:lnTo>
                  <a:lnTo>
                    <a:pt x="146050" y="417513"/>
                  </a:lnTo>
                  <a:lnTo>
                    <a:pt x="138112" y="442913"/>
                  </a:lnTo>
                  <a:lnTo>
                    <a:pt x="125412" y="457200"/>
                  </a:lnTo>
                  <a:lnTo>
                    <a:pt x="109537" y="473075"/>
                  </a:lnTo>
                  <a:lnTo>
                    <a:pt x="93662" y="484188"/>
                  </a:lnTo>
                  <a:lnTo>
                    <a:pt x="73025" y="498475"/>
                  </a:lnTo>
                  <a:lnTo>
                    <a:pt x="53975" y="506413"/>
                  </a:lnTo>
                  <a:lnTo>
                    <a:pt x="30162" y="514350"/>
                  </a:lnTo>
                  <a:lnTo>
                    <a:pt x="15875" y="528638"/>
                  </a:lnTo>
                  <a:lnTo>
                    <a:pt x="3175" y="534988"/>
                  </a:lnTo>
                  <a:cubicBezTo>
                    <a:pt x="4233" y="595842"/>
                    <a:pt x="5292" y="656696"/>
                    <a:pt x="6350" y="717550"/>
                  </a:cubicBezTo>
                  <a:lnTo>
                    <a:pt x="649287" y="706438"/>
                  </a:lnTo>
                  <a:cubicBezTo>
                    <a:pt x="650875" y="470959"/>
                    <a:pt x="652462" y="235479"/>
                    <a:pt x="654050" y="0"/>
                  </a:cubicBezTo>
                  <a:lnTo>
                    <a:pt x="12700" y="4763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066D4E3-7031-449A-A3B7-C174E19FA934}"/>
              </a:ext>
            </a:extLst>
          </p:cNvPr>
          <p:cNvSpPr txBox="1"/>
          <p:nvPr/>
        </p:nvSpPr>
        <p:spPr>
          <a:xfrm>
            <a:off x="8925562" y="5296215"/>
            <a:ext cx="155388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596161-EF0F-4E0C-8609-2352B4D17B20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8542867" y="5296215"/>
            <a:ext cx="382695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554762F-7B06-47E8-B475-85E54FC8270F}"/>
              </a:ext>
            </a:extLst>
          </p:cNvPr>
          <p:cNvSpPr/>
          <p:nvPr/>
        </p:nvSpPr>
        <p:spPr>
          <a:xfrm>
            <a:off x="8702656" y="4461567"/>
            <a:ext cx="301108" cy="79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978CC-7E06-4A4F-B41A-AEEDA99391DF}"/>
              </a:ext>
            </a:extLst>
          </p:cNvPr>
          <p:cNvSpPr/>
          <p:nvPr/>
        </p:nvSpPr>
        <p:spPr>
          <a:xfrm>
            <a:off x="9051402" y="937549"/>
            <a:ext cx="3031671" cy="4178461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48F077-AF65-4F27-AAC0-19C105B324D6}"/>
              </a:ext>
            </a:extLst>
          </p:cNvPr>
          <p:cNvCxnSpPr/>
          <p:nvPr/>
        </p:nvCxnSpPr>
        <p:spPr>
          <a:xfrm>
            <a:off x="9051403" y="937549"/>
            <a:ext cx="0" cy="41784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9D96C7-FCBA-4625-928A-EB7935590DFD}"/>
              </a:ext>
            </a:extLst>
          </p:cNvPr>
          <p:cNvSpPr txBox="1"/>
          <p:nvPr/>
        </p:nvSpPr>
        <p:spPr>
          <a:xfrm>
            <a:off x="9149698" y="937549"/>
            <a:ext cx="7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eau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B85EE-CDD4-426F-B6E0-69CDF380CE41}"/>
              </a:ext>
            </a:extLst>
          </p:cNvPr>
          <p:cNvSpPr/>
          <p:nvPr/>
        </p:nvSpPr>
        <p:spPr>
          <a:xfrm>
            <a:off x="10073056" y="2692153"/>
            <a:ext cx="379668" cy="102662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EE8C-2617-4532-8810-E52833B63D79}"/>
              </a:ext>
            </a:extLst>
          </p:cNvPr>
          <p:cNvSpPr/>
          <p:nvPr/>
        </p:nvSpPr>
        <p:spPr>
          <a:xfrm>
            <a:off x="9343067" y="2063423"/>
            <a:ext cx="227707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5CEE4F-1741-416F-BE43-8E80CC59E685}"/>
              </a:ext>
            </a:extLst>
          </p:cNvPr>
          <p:cNvSpPr/>
          <p:nvPr/>
        </p:nvSpPr>
        <p:spPr>
          <a:xfrm rot="5400000">
            <a:off x="10476870" y="2168753"/>
            <a:ext cx="196779" cy="105535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06A8E-ECD3-4ED3-B098-F3D5DD9BDE71}"/>
              </a:ext>
            </a:extLst>
          </p:cNvPr>
          <p:cNvSpPr/>
          <p:nvPr/>
        </p:nvSpPr>
        <p:spPr>
          <a:xfrm rot="10800000">
            <a:off x="10782349" y="1659135"/>
            <a:ext cx="197190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291F85-E4A2-48E5-A589-4EA813DF6216}"/>
              </a:ext>
            </a:extLst>
          </p:cNvPr>
          <p:cNvSpPr/>
          <p:nvPr/>
        </p:nvSpPr>
        <p:spPr>
          <a:xfrm>
            <a:off x="10058143" y="4174127"/>
            <a:ext cx="669442" cy="291966"/>
          </a:xfrm>
          <a:custGeom>
            <a:avLst/>
            <a:gdLst>
              <a:gd name="connsiteX0" fmla="*/ 0 w 619125"/>
              <a:gd name="connsiteY0" fmla="*/ 266700 h 266700"/>
              <a:gd name="connsiteX1" fmla="*/ 30162 w 619125"/>
              <a:gd name="connsiteY1" fmla="*/ 230187 h 266700"/>
              <a:gd name="connsiteX2" fmla="*/ 47625 w 619125"/>
              <a:gd name="connsiteY2" fmla="*/ 223837 h 266700"/>
              <a:gd name="connsiteX3" fmla="*/ 88900 w 619125"/>
              <a:gd name="connsiteY3" fmla="*/ 209550 h 266700"/>
              <a:gd name="connsiteX4" fmla="*/ 146050 w 619125"/>
              <a:gd name="connsiteY4" fmla="*/ 193675 h 266700"/>
              <a:gd name="connsiteX5" fmla="*/ 173037 w 619125"/>
              <a:gd name="connsiteY5" fmla="*/ 161925 h 266700"/>
              <a:gd name="connsiteX6" fmla="*/ 206375 w 619125"/>
              <a:gd name="connsiteY6" fmla="*/ 128587 h 266700"/>
              <a:gd name="connsiteX7" fmla="*/ 231775 w 619125"/>
              <a:gd name="connsiteY7" fmla="*/ 98425 h 266700"/>
              <a:gd name="connsiteX8" fmla="*/ 293687 w 619125"/>
              <a:gd name="connsiteY8" fmla="*/ 66675 h 266700"/>
              <a:gd name="connsiteX9" fmla="*/ 360362 w 619125"/>
              <a:gd name="connsiteY9" fmla="*/ 39687 h 266700"/>
              <a:gd name="connsiteX10" fmla="*/ 411162 w 619125"/>
              <a:gd name="connsiteY10" fmla="*/ 33337 h 266700"/>
              <a:gd name="connsiteX11" fmla="*/ 442912 w 619125"/>
              <a:gd name="connsiteY11" fmla="*/ 47625 h 266700"/>
              <a:gd name="connsiteX12" fmla="*/ 479425 w 619125"/>
              <a:gd name="connsiteY12" fmla="*/ 68262 h 266700"/>
              <a:gd name="connsiteX13" fmla="*/ 517525 w 619125"/>
              <a:gd name="connsiteY13" fmla="*/ 49212 h 266700"/>
              <a:gd name="connsiteX14" fmla="*/ 566737 w 619125"/>
              <a:gd name="connsiteY14" fmla="*/ 41275 h 266700"/>
              <a:gd name="connsiteX15" fmla="*/ 596900 w 619125"/>
              <a:gd name="connsiteY15" fmla="*/ 60325 h 266700"/>
              <a:gd name="connsiteX16" fmla="*/ 606425 w 619125"/>
              <a:gd name="connsiteY16" fmla="*/ 88900 h 266700"/>
              <a:gd name="connsiteX17" fmla="*/ 604837 w 619125"/>
              <a:gd name="connsiteY17" fmla="*/ 115887 h 266700"/>
              <a:gd name="connsiteX18" fmla="*/ 598487 w 619125"/>
              <a:gd name="connsiteY18" fmla="*/ 125412 h 266700"/>
              <a:gd name="connsiteX19" fmla="*/ 595312 w 619125"/>
              <a:gd name="connsiteY19" fmla="*/ 139700 h 266700"/>
              <a:gd name="connsiteX20" fmla="*/ 619125 w 619125"/>
              <a:gd name="connsiteY20" fmla="*/ 165100 h 266700"/>
              <a:gd name="connsiteX21" fmla="*/ 619125 w 619125"/>
              <a:gd name="connsiteY21" fmla="*/ 0 h 266700"/>
              <a:gd name="connsiteX22" fmla="*/ 1587 w 619125"/>
              <a:gd name="connsiteY22" fmla="*/ 4762 h 266700"/>
              <a:gd name="connsiteX23" fmla="*/ 0 w 619125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125" h="266700">
                <a:moveTo>
                  <a:pt x="0" y="266700"/>
                </a:moveTo>
                <a:lnTo>
                  <a:pt x="30162" y="230187"/>
                </a:lnTo>
                <a:lnTo>
                  <a:pt x="47625" y="223837"/>
                </a:lnTo>
                <a:lnTo>
                  <a:pt x="88900" y="209550"/>
                </a:lnTo>
                <a:lnTo>
                  <a:pt x="146050" y="193675"/>
                </a:lnTo>
                <a:lnTo>
                  <a:pt x="173037" y="161925"/>
                </a:lnTo>
                <a:lnTo>
                  <a:pt x="206375" y="128587"/>
                </a:lnTo>
                <a:lnTo>
                  <a:pt x="231775" y="98425"/>
                </a:lnTo>
                <a:lnTo>
                  <a:pt x="293687" y="66675"/>
                </a:lnTo>
                <a:lnTo>
                  <a:pt x="360362" y="39687"/>
                </a:lnTo>
                <a:lnTo>
                  <a:pt x="411162" y="33337"/>
                </a:lnTo>
                <a:lnTo>
                  <a:pt x="442912" y="47625"/>
                </a:lnTo>
                <a:lnTo>
                  <a:pt x="479425" y="68262"/>
                </a:lnTo>
                <a:lnTo>
                  <a:pt x="517525" y="49212"/>
                </a:lnTo>
                <a:lnTo>
                  <a:pt x="566737" y="41275"/>
                </a:lnTo>
                <a:lnTo>
                  <a:pt x="596900" y="60325"/>
                </a:lnTo>
                <a:lnTo>
                  <a:pt x="606425" y="88900"/>
                </a:lnTo>
                <a:cubicBezTo>
                  <a:pt x="605896" y="97896"/>
                  <a:pt x="605366" y="106891"/>
                  <a:pt x="604837" y="115887"/>
                </a:cubicBezTo>
                <a:lnTo>
                  <a:pt x="598487" y="125412"/>
                </a:lnTo>
                <a:lnTo>
                  <a:pt x="595312" y="139700"/>
                </a:lnTo>
                <a:lnTo>
                  <a:pt x="619125" y="165100"/>
                </a:lnTo>
                <a:lnTo>
                  <a:pt x="619125" y="0"/>
                </a:lnTo>
                <a:lnTo>
                  <a:pt x="1587" y="4762"/>
                </a:lnTo>
                <a:lnTo>
                  <a:pt x="0" y="26670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6F1C5E-E21F-4F49-8548-081B309F13B8}"/>
              </a:ext>
            </a:extLst>
          </p:cNvPr>
          <p:cNvSpPr/>
          <p:nvPr/>
        </p:nvSpPr>
        <p:spPr>
          <a:xfrm>
            <a:off x="10037765" y="4020416"/>
            <a:ext cx="672875" cy="245984"/>
          </a:xfrm>
          <a:custGeom>
            <a:avLst/>
            <a:gdLst>
              <a:gd name="connsiteX0" fmla="*/ 6350 w 622300"/>
              <a:gd name="connsiteY0" fmla="*/ 0 h 220663"/>
              <a:gd name="connsiteX1" fmla="*/ 47625 w 622300"/>
              <a:gd name="connsiteY1" fmla="*/ 34925 h 220663"/>
              <a:gd name="connsiteX2" fmla="*/ 85725 w 622300"/>
              <a:gd name="connsiteY2" fmla="*/ 44450 h 220663"/>
              <a:gd name="connsiteX3" fmla="*/ 125412 w 622300"/>
              <a:gd name="connsiteY3" fmla="*/ 55563 h 220663"/>
              <a:gd name="connsiteX4" fmla="*/ 169862 w 622300"/>
              <a:gd name="connsiteY4" fmla="*/ 76200 h 220663"/>
              <a:gd name="connsiteX5" fmla="*/ 200025 w 622300"/>
              <a:gd name="connsiteY5" fmla="*/ 109538 h 220663"/>
              <a:gd name="connsiteX6" fmla="*/ 249237 w 622300"/>
              <a:gd name="connsiteY6" fmla="*/ 134938 h 220663"/>
              <a:gd name="connsiteX7" fmla="*/ 323850 w 622300"/>
              <a:gd name="connsiteY7" fmla="*/ 157163 h 220663"/>
              <a:gd name="connsiteX8" fmla="*/ 363537 w 622300"/>
              <a:gd name="connsiteY8" fmla="*/ 158750 h 220663"/>
              <a:gd name="connsiteX9" fmla="*/ 431800 w 622300"/>
              <a:gd name="connsiteY9" fmla="*/ 166688 h 220663"/>
              <a:gd name="connsiteX10" fmla="*/ 471487 w 622300"/>
              <a:gd name="connsiteY10" fmla="*/ 153988 h 220663"/>
              <a:gd name="connsiteX11" fmla="*/ 500062 w 622300"/>
              <a:gd name="connsiteY11" fmla="*/ 131763 h 220663"/>
              <a:gd name="connsiteX12" fmla="*/ 538162 w 622300"/>
              <a:gd name="connsiteY12" fmla="*/ 153988 h 220663"/>
              <a:gd name="connsiteX13" fmla="*/ 550862 w 622300"/>
              <a:gd name="connsiteY13" fmla="*/ 158750 h 220663"/>
              <a:gd name="connsiteX14" fmla="*/ 563562 w 622300"/>
              <a:gd name="connsiteY14" fmla="*/ 161925 h 220663"/>
              <a:gd name="connsiteX15" fmla="*/ 573087 w 622300"/>
              <a:gd name="connsiteY15" fmla="*/ 165100 h 220663"/>
              <a:gd name="connsiteX16" fmla="*/ 604837 w 622300"/>
              <a:gd name="connsiteY16" fmla="*/ 161925 h 220663"/>
              <a:gd name="connsiteX17" fmla="*/ 622300 w 622300"/>
              <a:gd name="connsiteY17" fmla="*/ 144463 h 220663"/>
              <a:gd name="connsiteX18" fmla="*/ 620712 w 622300"/>
              <a:gd name="connsiteY18" fmla="*/ 220663 h 220663"/>
              <a:gd name="connsiteX19" fmla="*/ 0 w 622300"/>
              <a:gd name="connsiteY19" fmla="*/ 219075 h 220663"/>
              <a:gd name="connsiteX20" fmla="*/ 6350 w 622300"/>
              <a:gd name="connsiteY20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2300" h="220663">
                <a:moveTo>
                  <a:pt x="6350" y="0"/>
                </a:moveTo>
                <a:lnTo>
                  <a:pt x="47625" y="34925"/>
                </a:lnTo>
                <a:lnTo>
                  <a:pt x="85725" y="44450"/>
                </a:lnTo>
                <a:lnTo>
                  <a:pt x="125412" y="55563"/>
                </a:lnTo>
                <a:lnTo>
                  <a:pt x="169862" y="76200"/>
                </a:lnTo>
                <a:lnTo>
                  <a:pt x="200025" y="109538"/>
                </a:lnTo>
                <a:lnTo>
                  <a:pt x="249237" y="134938"/>
                </a:lnTo>
                <a:lnTo>
                  <a:pt x="323850" y="157163"/>
                </a:lnTo>
                <a:lnTo>
                  <a:pt x="363537" y="158750"/>
                </a:lnTo>
                <a:lnTo>
                  <a:pt x="431800" y="166688"/>
                </a:lnTo>
                <a:lnTo>
                  <a:pt x="471487" y="153988"/>
                </a:lnTo>
                <a:lnTo>
                  <a:pt x="500062" y="131763"/>
                </a:lnTo>
                <a:lnTo>
                  <a:pt x="538162" y="153988"/>
                </a:lnTo>
                <a:lnTo>
                  <a:pt x="550862" y="158750"/>
                </a:lnTo>
                <a:cubicBezTo>
                  <a:pt x="560690" y="162260"/>
                  <a:pt x="557262" y="161925"/>
                  <a:pt x="563562" y="161925"/>
                </a:cubicBezTo>
                <a:lnTo>
                  <a:pt x="573087" y="165100"/>
                </a:lnTo>
                <a:lnTo>
                  <a:pt x="604837" y="161925"/>
                </a:lnTo>
                <a:lnTo>
                  <a:pt x="622300" y="144463"/>
                </a:lnTo>
                <a:cubicBezTo>
                  <a:pt x="621771" y="169863"/>
                  <a:pt x="621241" y="195263"/>
                  <a:pt x="620712" y="220663"/>
                </a:cubicBezTo>
                <a:lnTo>
                  <a:pt x="0" y="219075"/>
                </a:lnTo>
                <a:lnTo>
                  <a:pt x="6350" y="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F3643B-33D2-4185-A8EF-FF763E606F3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10508502" y="1919807"/>
            <a:ext cx="536584" cy="5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C43ADE-6975-4521-BB73-BA30B849A6FA}"/>
              </a:ext>
            </a:extLst>
          </p:cNvPr>
          <p:cNvSpPr txBox="1"/>
          <p:nvPr/>
        </p:nvSpPr>
        <p:spPr>
          <a:xfrm>
            <a:off x="10948321" y="1723731"/>
            <a:ext cx="124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sous l’eau de l’Ours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75221-C59C-4E5B-8878-4B59AA3E492E}"/>
              </a:ext>
            </a:extLst>
          </p:cNvPr>
          <p:cNvGrpSpPr/>
          <p:nvPr/>
        </p:nvGrpSpPr>
        <p:grpSpPr>
          <a:xfrm>
            <a:off x="10054749" y="1891710"/>
            <a:ext cx="531604" cy="543707"/>
            <a:chOff x="6582478" y="2283737"/>
            <a:chExt cx="590476" cy="607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819560-2174-4E44-B419-5EC41DE90383}"/>
                </a:ext>
              </a:extLst>
            </p:cNvPr>
            <p:cNvSpPr/>
            <p:nvPr/>
          </p:nvSpPr>
          <p:spPr>
            <a:xfrm>
              <a:off x="6582478" y="2283737"/>
              <a:ext cx="590475" cy="607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DA9B67C-DA50-45BF-B2F9-75187C993F10}"/>
                </a:ext>
              </a:extLst>
            </p:cNvPr>
            <p:cNvSpPr/>
            <p:nvPr/>
          </p:nvSpPr>
          <p:spPr>
            <a:xfrm>
              <a:off x="6582479" y="2283945"/>
              <a:ext cx="590475" cy="607521"/>
            </a:xfrm>
            <a:prstGeom prst="ellipse">
              <a:avLst/>
            </a:prstGeom>
            <a:solidFill>
              <a:srgbClr val="AFEBEB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45C59F-9FB1-41C4-9E04-EB383F395A21}"/>
              </a:ext>
            </a:extLst>
          </p:cNvPr>
          <p:cNvGrpSpPr/>
          <p:nvPr/>
        </p:nvGrpSpPr>
        <p:grpSpPr>
          <a:xfrm>
            <a:off x="10251725" y="2106008"/>
            <a:ext cx="106294" cy="143700"/>
            <a:chOff x="9486046" y="3275223"/>
            <a:chExt cx="106294" cy="1437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F99890-567B-4F41-986F-42A1F529DA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CD922F-72D5-4F68-A757-99884BF4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937F850-2BDB-4698-8C85-94DEF7F1898E}"/>
              </a:ext>
            </a:extLst>
          </p:cNvPr>
          <p:cNvSpPr txBox="1"/>
          <p:nvPr/>
        </p:nvSpPr>
        <p:spPr>
          <a:xfrm>
            <a:off x="10296757" y="2041102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36977C-0E89-4AC5-B953-0B9C2ACB792E}"/>
              </a:ext>
            </a:extLst>
          </p:cNvPr>
          <p:cNvCxnSpPr>
            <a:cxnSpLocks/>
          </p:cNvCxnSpPr>
          <p:nvPr/>
        </p:nvCxnSpPr>
        <p:spPr>
          <a:xfrm rot="-2700000" flipH="1">
            <a:off x="8807929" y="2794815"/>
            <a:ext cx="1775736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6F6D12-A62A-4165-A831-97C4684B9A3C}"/>
              </a:ext>
            </a:extLst>
          </p:cNvPr>
          <p:cNvCxnSpPr>
            <a:cxnSpLocks/>
          </p:cNvCxnSpPr>
          <p:nvPr/>
        </p:nvCxnSpPr>
        <p:spPr>
          <a:xfrm flipH="1">
            <a:off x="9456921" y="2692153"/>
            <a:ext cx="335898" cy="334626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6DB90B-8BD4-4E48-AB53-3BA54BEEAACE}"/>
              </a:ext>
            </a:extLst>
          </p:cNvPr>
          <p:cNvSpPr/>
          <p:nvPr/>
        </p:nvSpPr>
        <p:spPr>
          <a:xfrm>
            <a:off x="9067801" y="3190073"/>
            <a:ext cx="335898" cy="258031"/>
          </a:xfrm>
          <a:custGeom>
            <a:avLst/>
            <a:gdLst>
              <a:gd name="connsiteX0" fmla="*/ 0 w 452967"/>
              <a:gd name="connsiteY0" fmla="*/ 304800 h 321733"/>
              <a:gd name="connsiteX1" fmla="*/ 452967 w 452967"/>
              <a:gd name="connsiteY1" fmla="*/ 321733 h 321733"/>
              <a:gd name="connsiteX2" fmla="*/ 452967 w 452967"/>
              <a:gd name="connsiteY2" fmla="*/ 270933 h 321733"/>
              <a:gd name="connsiteX3" fmla="*/ 423333 w 452967"/>
              <a:gd name="connsiteY3" fmla="*/ 182033 h 321733"/>
              <a:gd name="connsiteX4" fmla="*/ 393700 w 452967"/>
              <a:gd name="connsiteY4" fmla="*/ 122766 h 321733"/>
              <a:gd name="connsiteX5" fmla="*/ 351367 w 452967"/>
              <a:gd name="connsiteY5" fmla="*/ 55033 h 321733"/>
              <a:gd name="connsiteX6" fmla="*/ 321733 w 452967"/>
              <a:gd name="connsiteY6" fmla="*/ 16933 h 321733"/>
              <a:gd name="connsiteX7" fmla="*/ 313267 w 452967"/>
              <a:gd name="connsiteY7" fmla="*/ 0 h 321733"/>
              <a:gd name="connsiteX8" fmla="*/ 0 w 452967"/>
              <a:gd name="connsiteY8" fmla="*/ 304800 h 3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967" h="321733">
                <a:moveTo>
                  <a:pt x="0" y="304800"/>
                </a:moveTo>
                <a:lnTo>
                  <a:pt x="452967" y="321733"/>
                </a:lnTo>
                <a:lnTo>
                  <a:pt x="452967" y="270933"/>
                </a:lnTo>
                <a:lnTo>
                  <a:pt x="423333" y="182033"/>
                </a:lnTo>
                <a:lnTo>
                  <a:pt x="393700" y="122766"/>
                </a:lnTo>
                <a:lnTo>
                  <a:pt x="351367" y="55033"/>
                </a:lnTo>
                <a:lnTo>
                  <a:pt x="321733" y="16933"/>
                </a:lnTo>
                <a:lnTo>
                  <a:pt x="313267" y="0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/>
              <p:nvPr/>
            </p:nvSpPr>
            <p:spPr>
              <a:xfrm>
                <a:off x="9270579" y="3058080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579" y="3058080"/>
                <a:ext cx="1315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258BEA0-74B5-4260-9D93-4290FECAFFCF}"/>
              </a:ext>
            </a:extLst>
          </p:cNvPr>
          <p:cNvSpPr/>
          <p:nvPr/>
        </p:nvSpPr>
        <p:spPr>
          <a:xfrm>
            <a:off x="8759739" y="3429000"/>
            <a:ext cx="273582" cy="270931"/>
          </a:xfrm>
          <a:custGeom>
            <a:avLst/>
            <a:gdLst>
              <a:gd name="connsiteX0" fmla="*/ 0 w 696383"/>
              <a:gd name="connsiteY0" fmla="*/ 0 h 603250"/>
              <a:gd name="connsiteX1" fmla="*/ 696383 w 696383"/>
              <a:gd name="connsiteY1" fmla="*/ 2117 h 603250"/>
              <a:gd name="connsiteX2" fmla="*/ 438150 w 696383"/>
              <a:gd name="connsiteY2" fmla="*/ 603250 h 603250"/>
              <a:gd name="connsiteX3" fmla="*/ 349250 w 696383"/>
              <a:gd name="connsiteY3" fmla="*/ 586317 h 603250"/>
              <a:gd name="connsiteX4" fmla="*/ 224367 w 696383"/>
              <a:gd name="connsiteY4" fmla="*/ 497417 h 603250"/>
              <a:gd name="connsiteX5" fmla="*/ 203200 w 696383"/>
              <a:gd name="connsiteY5" fmla="*/ 480483 h 603250"/>
              <a:gd name="connsiteX6" fmla="*/ 118533 w 696383"/>
              <a:gd name="connsiteY6" fmla="*/ 387350 h 603250"/>
              <a:gd name="connsiteX7" fmla="*/ 107950 w 696383"/>
              <a:gd name="connsiteY7" fmla="*/ 370417 h 603250"/>
              <a:gd name="connsiteX8" fmla="*/ 97367 w 696383"/>
              <a:gd name="connsiteY8" fmla="*/ 359833 h 603250"/>
              <a:gd name="connsiteX9" fmla="*/ 42333 w 696383"/>
              <a:gd name="connsiteY9" fmla="*/ 234950 h 603250"/>
              <a:gd name="connsiteX10" fmla="*/ 31750 w 696383"/>
              <a:gd name="connsiteY10" fmla="*/ 220133 h 603250"/>
              <a:gd name="connsiteX11" fmla="*/ 27517 w 696383"/>
              <a:gd name="connsiteY11" fmla="*/ 209550 h 603250"/>
              <a:gd name="connsiteX12" fmla="*/ 23283 w 696383"/>
              <a:gd name="connsiteY12" fmla="*/ 205317 h 603250"/>
              <a:gd name="connsiteX13" fmla="*/ 8467 w 696383"/>
              <a:gd name="connsiteY13" fmla="*/ 84667 h 603250"/>
              <a:gd name="connsiteX14" fmla="*/ 0 w 696383"/>
              <a:gd name="connsiteY14" fmla="*/ 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6383" h="603250">
                <a:moveTo>
                  <a:pt x="0" y="0"/>
                </a:moveTo>
                <a:lnTo>
                  <a:pt x="696383" y="2117"/>
                </a:lnTo>
                <a:lnTo>
                  <a:pt x="438150" y="603250"/>
                </a:lnTo>
                <a:lnTo>
                  <a:pt x="349250" y="586317"/>
                </a:lnTo>
                <a:lnTo>
                  <a:pt x="224367" y="497417"/>
                </a:lnTo>
                <a:cubicBezTo>
                  <a:pt x="204529" y="481987"/>
                  <a:pt x="211005" y="488288"/>
                  <a:pt x="203200" y="480483"/>
                </a:cubicBezTo>
                <a:lnTo>
                  <a:pt x="118533" y="387350"/>
                </a:lnTo>
                <a:cubicBezTo>
                  <a:pt x="115005" y="381706"/>
                  <a:pt x="112008" y="375693"/>
                  <a:pt x="107950" y="370417"/>
                </a:cubicBezTo>
                <a:cubicBezTo>
                  <a:pt x="104908" y="366462"/>
                  <a:pt x="97367" y="359833"/>
                  <a:pt x="97367" y="359833"/>
                </a:cubicBezTo>
                <a:lnTo>
                  <a:pt x="42333" y="234950"/>
                </a:lnTo>
                <a:cubicBezTo>
                  <a:pt x="38805" y="230011"/>
                  <a:pt x="34808" y="225376"/>
                  <a:pt x="31750" y="220133"/>
                </a:cubicBezTo>
                <a:cubicBezTo>
                  <a:pt x="29836" y="216851"/>
                  <a:pt x="29402" y="212849"/>
                  <a:pt x="27517" y="209550"/>
                </a:cubicBezTo>
                <a:cubicBezTo>
                  <a:pt x="26527" y="207817"/>
                  <a:pt x="23283" y="205317"/>
                  <a:pt x="23283" y="205317"/>
                </a:cubicBezTo>
                <a:lnTo>
                  <a:pt x="8467" y="8466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BF63EC-1C99-44A5-8C30-593E3D75A2BD}"/>
              </a:ext>
            </a:extLst>
          </p:cNvPr>
          <p:cNvCxnSpPr>
            <a:cxnSpLocks/>
          </p:cNvCxnSpPr>
          <p:nvPr/>
        </p:nvCxnSpPr>
        <p:spPr>
          <a:xfrm flipH="1" flipV="1">
            <a:off x="7150533" y="3431390"/>
            <a:ext cx="3768589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52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731F22-6B95-483E-89BA-87758917C3B0}"/>
              </a:ext>
            </a:extLst>
          </p:cNvPr>
          <p:cNvSpPr/>
          <p:nvPr/>
        </p:nvSpPr>
        <p:spPr>
          <a:xfrm>
            <a:off x="2441575" y="1984376"/>
            <a:ext cx="638175" cy="15873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5B60E-6DC1-4228-B4C6-057D1ACC7F24}"/>
              </a:ext>
            </a:extLst>
          </p:cNvPr>
          <p:cNvSpPr txBox="1"/>
          <p:nvPr/>
        </p:nvSpPr>
        <p:spPr>
          <a:xfrm>
            <a:off x="8479858" y="937549"/>
            <a:ext cx="55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air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9E8EFB-D695-405A-9ADD-D48B11C45A5F}"/>
              </a:ext>
            </a:extLst>
          </p:cNvPr>
          <p:cNvGrpSpPr/>
          <p:nvPr/>
        </p:nvGrpSpPr>
        <p:grpSpPr>
          <a:xfrm>
            <a:off x="784007" y="0"/>
            <a:ext cx="4610100" cy="3638550"/>
            <a:chOff x="797359" y="720992"/>
            <a:chExt cx="4610100" cy="36385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7AE670-5C3D-4D9A-9E58-852FA53C6769}"/>
                </a:ext>
              </a:extLst>
            </p:cNvPr>
            <p:cNvGrpSpPr/>
            <p:nvPr/>
          </p:nvGrpSpPr>
          <p:grpSpPr>
            <a:xfrm>
              <a:off x="797359" y="720992"/>
              <a:ext cx="4610100" cy="3638550"/>
              <a:chOff x="797359" y="720992"/>
              <a:chExt cx="4610100" cy="36385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B7F9245-5498-45EA-85D1-FDE866610CFC}"/>
                  </a:ext>
                </a:extLst>
              </p:cNvPr>
              <p:cNvGrpSpPr/>
              <p:nvPr/>
            </p:nvGrpSpPr>
            <p:grpSpPr>
              <a:xfrm>
                <a:off x="797359" y="720992"/>
                <a:ext cx="4610100" cy="3638550"/>
                <a:chOff x="797359" y="720992"/>
                <a:chExt cx="4610100" cy="363855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C8A442E-555E-4D84-91F0-798AF6FF2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7359" y="720992"/>
                  <a:ext cx="4610100" cy="363855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4C85915-2B3A-4D82-AA3F-431080AEA0C4}"/>
                    </a:ext>
                  </a:extLst>
                </p:cNvPr>
                <p:cNvSpPr/>
                <p:nvPr/>
              </p:nvSpPr>
              <p:spPr>
                <a:xfrm>
                  <a:off x="1820333" y="1608667"/>
                  <a:ext cx="601134" cy="274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CB863C-80E0-4529-B76A-70D8154FCAC7}"/>
                    </a:ext>
                  </a:extLst>
                </p:cNvPr>
                <p:cNvSpPr/>
                <p:nvPr/>
              </p:nvSpPr>
              <p:spPr>
                <a:xfrm>
                  <a:off x="1130301" y="1927225"/>
                  <a:ext cx="1263650" cy="2825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14EC6-2395-4E14-836E-CF9C0D9FDB06}"/>
                  </a:ext>
                </a:extLst>
              </p:cNvPr>
              <p:cNvSpPr txBox="1"/>
              <p:nvPr/>
            </p:nvSpPr>
            <p:spPr>
              <a:xfrm>
                <a:off x="2450040" y="3480316"/>
                <a:ext cx="54609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eau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19020E-1674-451A-8BF0-CB395842AE1E}"/>
                  </a:ext>
                </a:extLst>
              </p:cNvPr>
              <p:cNvSpPr txBox="1"/>
              <p:nvPr/>
            </p:nvSpPr>
            <p:spPr>
              <a:xfrm>
                <a:off x="1994958" y="3480688"/>
                <a:ext cx="44926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300" dirty="0"/>
                  <a:t>air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5938A0-CCC5-45D5-8FC8-414C00EE6B2F}"/>
                </a:ext>
              </a:extLst>
            </p:cNvPr>
            <p:cNvSpPr/>
            <p:nvPr/>
          </p:nvSpPr>
          <p:spPr>
            <a:xfrm>
              <a:off x="2441575" y="2024064"/>
              <a:ext cx="655638" cy="95250"/>
            </a:xfrm>
            <a:prstGeom prst="rect">
              <a:avLst/>
            </a:prstGeom>
            <a:solidFill>
              <a:srgbClr val="AF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E5B2C2-D324-40C8-8DAE-BEF99C90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06" y="1041426"/>
            <a:ext cx="495574" cy="61218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4FC2BE-FF0F-4C12-8A8B-4281F3F3D750}"/>
              </a:ext>
            </a:extLst>
          </p:cNvPr>
          <p:cNvCxnSpPr>
            <a:cxnSpLocks/>
          </p:cNvCxnSpPr>
          <p:nvPr/>
        </p:nvCxnSpPr>
        <p:spPr>
          <a:xfrm flipH="1">
            <a:off x="8392822" y="3433286"/>
            <a:ext cx="654903" cy="1530296"/>
          </a:xfrm>
          <a:prstGeom prst="line">
            <a:avLst/>
          </a:prstGeom>
          <a:ln w="25400">
            <a:solidFill>
              <a:srgbClr val="FF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0AF192-9162-4571-AD98-3D84A3CC668C}"/>
              </a:ext>
            </a:extLst>
          </p:cNvPr>
          <p:cNvCxnSpPr>
            <a:cxnSpLocks/>
          </p:cNvCxnSpPr>
          <p:nvPr/>
        </p:nvCxnSpPr>
        <p:spPr>
          <a:xfrm flipH="1">
            <a:off x="8564033" y="3435368"/>
            <a:ext cx="477181" cy="1128104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F8E18E-4556-40F1-90B5-4EB23AF6BBCC}"/>
              </a:ext>
            </a:extLst>
          </p:cNvPr>
          <p:cNvSpPr txBox="1"/>
          <p:nvPr/>
        </p:nvSpPr>
        <p:spPr>
          <a:xfrm>
            <a:off x="7351108" y="1829054"/>
            <a:ext cx="148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Ce que voit l’observateur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34E8001-ABFE-4B8A-A2AF-42214B031A61}"/>
                  </a:ext>
                </a:extLst>
              </p:cNvPr>
              <p:cNvSpPr txBox="1"/>
              <p:nvPr/>
            </p:nvSpPr>
            <p:spPr>
              <a:xfrm>
                <a:off x="7717554" y="3488042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=68°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34E8001-ABFE-4B8A-A2AF-42214B031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54" y="3488042"/>
                <a:ext cx="1315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B6FFF34-773D-49A6-A99E-4E262C7AF832}"/>
              </a:ext>
            </a:extLst>
          </p:cNvPr>
          <p:cNvGrpSpPr/>
          <p:nvPr/>
        </p:nvGrpSpPr>
        <p:grpSpPr>
          <a:xfrm rot="19633068">
            <a:off x="8000434" y="4677899"/>
            <a:ext cx="1009650" cy="761895"/>
            <a:chOff x="7918789" y="4641850"/>
            <a:chExt cx="1009650" cy="76189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75CD40D6-D043-4C48-AA98-D1A09EEB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8047376" y="4522683"/>
              <a:ext cx="752475" cy="1009650"/>
            </a:xfrm>
            <a:prstGeom prst="rect">
              <a:avLst/>
            </a:prstGeom>
          </p:spPr>
        </p:pic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9308A76-D7F4-48F7-A9C3-95417350DBE5}"/>
                </a:ext>
              </a:extLst>
            </p:cNvPr>
            <p:cNvSpPr/>
            <p:nvPr/>
          </p:nvSpPr>
          <p:spPr>
            <a:xfrm>
              <a:off x="8220073" y="4641850"/>
              <a:ext cx="654050" cy="717550"/>
            </a:xfrm>
            <a:custGeom>
              <a:avLst/>
              <a:gdLst>
                <a:gd name="connsiteX0" fmla="*/ 0 w 654050"/>
                <a:gd name="connsiteY0" fmla="*/ 192088 h 717550"/>
                <a:gd name="connsiteX1" fmla="*/ 41275 w 654050"/>
                <a:gd name="connsiteY1" fmla="*/ 217488 h 717550"/>
                <a:gd name="connsiteX2" fmla="*/ 76200 w 654050"/>
                <a:gd name="connsiteY2" fmla="*/ 230188 h 717550"/>
                <a:gd name="connsiteX3" fmla="*/ 101600 w 654050"/>
                <a:gd name="connsiteY3" fmla="*/ 255588 h 717550"/>
                <a:gd name="connsiteX4" fmla="*/ 127000 w 654050"/>
                <a:gd name="connsiteY4" fmla="*/ 280988 h 717550"/>
                <a:gd name="connsiteX5" fmla="*/ 144462 w 654050"/>
                <a:gd name="connsiteY5" fmla="*/ 306388 h 717550"/>
                <a:gd name="connsiteX6" fmla="*/ 150812 w 654050"/>
                <a:gd name="connsiteY6" fmla="*/ 330200 h 717550"/>
                <a:gd name="connsiteX7" fmla="*/ 168275 w 654050"/>
                <a:gd name="connsiteY7" fmla="*/ 341313 h 717550"/>
                <a:gd name="connsiteX8" fmla="*/ 188912 w 654050"/>
                <a:gd name="connsiteY8" fmla="*/ 350838 h 717550"/>
                <a:gd name="connsiteX9" fmla="*/ 192087 w 654050"/>
                <a:gd name="connsiteY9" fmla="*/ 366713 h 717550"/>
                <a:gd name="connsiteX10" fmla="*/ 182562 w 654050"/>
                <a:gd name="connsiteY10" fmla="*/ 381000 h 717550"/>
                <a:gd name="connsiteX11" fmla="*/ 153987 w 654050"/>
                <a:gd name="connsiteY11" fmla="*/ 390525 h 717550"/>
                <a:gd name="connsiteX12" fmla="*/ 146050 w 654050"/>
                <a:gd name="connsiteY12" fmla="*/ 395288 h 717550"/>
                <a:gd name="connsiteX13" fmla="*/ 146050 w 654050"/>
                <a:gd name="connsiteY13" fmla="*/ 417513 h 717550"/>
                <a:gd name="connsiteX14" fmla="*/ 138112 w 654050"/>
                <a:gd name="connsiteY14" fmla="*/ 442913 h 717550"/>
                <a:gd name="connsiteX15" fmla="*/ 125412 w 654050"/>
                <a:gd name="connsiteY15" fmla="*/ 457200 h 717550"/>
                <a:gd name="connsiteX16" fmla="*/ 109537 w 654050"/>
                <a:gd name="connsiteY16" fmla="*/ 473075 h 717550"/>
                <a:gd name="connsiteX17" fmla="*/ 93662 w 654050"/>
                <a:gd name="connsiteY17" fmla="*/ 484188 h 717550"/>
                <a:gd name="connsiteX18" fmla="*/ 73025 w 654050"/>
                <a:gd name="connsiteY18" fmla="*/ 498475 h 717550"/>
                <a:gd name="connsiteX19" fmla="*/ 53975 w 654050"/>
                <a:gd name="connsiteY19" fmla="*/ 506413 h 717550"/>
                <a:gd name="connsiteX20" fmla="*/ 30162 w 654050"/>
                <a:gd name="connsiteY20" fmla="*/ 514350 h 717550"/>
                <a:gd name="connsiteX21" fmla="*/ 15875 w 654050"/>
                <a:gd name="connsiteY21" fmla="*/ 528638 h 717550"/>
                <a:gd name="connsiteX22" fmla="*/ 3175 w 654050"/>
                <a:gd name="connsiteY22" fmla="*/ 534988 h 717550"/>
                <a:gd name="connsiteX23" fmla="*/ 6350 w 654050"/>
                <a:gd name="connsiteY23" fmla="*/ 717550 h 717550"/>
                <a:gd name="connsiteX24" fmla="*/ 649287 w 654050"/>
                <a:gd name="connsiteY24" fmla="*/ 706438 h 717550"/>
                <a:gd name="connsiteX25" fmla="*/ 654050 w 654050"/>
                <a:gd name="connsiteY25" fmla="*/ 0 h 717550"/>
                <a:gd name="connsiteX26" fmla="*/ 12700 w 654050"/>
                <a:gd name="connsiteY26" fmla="*/ 4763 h 717550"/>
                <a:gd name="connsiteX27" fmla="*/ 0 w 654050"/>
                <a:gd name="connsiteY27" fmla="*/ 192088 h 71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4050" h="717550">
                  <a:moveTo>
                    <a:pt x="0" y="192088"/>
                  </a:moveTo>
                  <a:lnTo>
                    <a:pt x="41275" y="217488"/>
                  </a:lnTo>
                  <a:lnTo>
                    <a:pt x="76200" y="230188"/>
                  </a:lnTo>
                  <a:lnTo>
                    <a:pt x="101600" y="255588"/>
                  </a:lnTo>
                  <a:lnTo>
                    <a:pt x="127000" y="280988"/>
                  </a:lnTo>
                  <a:lnTo>
                    <a:pt x="144462" y="306388"/>
                  </a:lnTo>
                  <a:lnTo>
                    <a:pt x="150812" y="330200"/>
                  </a:lnTo>
                  <a:lnTo>
                    <a:pt x="168275" y="341313"/>
                  </a:lnTo>
                  <a:lnTo>
                    <a:pt x="188912" y="350838"/>
                  </a:lnTo>
                  <a:lnTo>
                    <a:pt x="192087" y="366713"/>
                  </a:lnTo>
                  <a:lnTo>
                    <a:pt x="182562" y="381000"/>
                  </a:lnTo>
                  <a:lnTo>
                    <a:pt x="153987" y="390525"/>
                  </a:lnTo>
                  <a:lnTo>
                    <a:pt x="146050" y="395288"/>
                  </a:lnTo>
                  <a:lnTo>
                    <a:pt x="146050" y="417513"/>
                  </a:lnTo>
                  <a:lnTo>
                    <a:pt x="138112" y="442913"/>
                  </a:lnTo>
                  <a:lnTo>
                    <a:pt x="125412" y="457200"/>
                  </a:lnTo>
                  <a:lnTo>
                    <a:pt x="109537" y="473075"/>
                  </a:lnTo>
                  <a:lnTo>
                    <a:pt x="93662" y="484188"/>
                  </a:lnTo>
                  <a:lnTo>
                    <a:pt x="73025" y="498475"/>
                  </a:lnTo>
                  <a:lnTo>
                    <a:pt x="53975" y="506413"/>
                  </a:lnTo>
                  <a:lnTo>
                    <a:pt x="30162" y="514350"/>
                  </a:lnTo>
                  <a:lnTo>
                    <a:pt x="15875" y="528638"/>
                  </a:lnTo>
                  <a:lnTo>
                    <a:pt x="3175" y="534988"/>
                  </a:lnTo>
                  <a:cubicBezTo>
                    <a:pt x="4233" y="595842"/>
                    <a:pt x="5292" y="656696"/>
                    <a:pt x="6350" y="717550"/>
                  </a:cubicBezTo>
                  <a:lnTo>
                    <a:pt x="649287" y="706438"/>
                  </a:lnTo>
                  <a:cubicBezTo>
                    <a:pt x="650875" y="470959"/>
                    <a:pt x="652462" y="235479"/>
                    <a:pt x="654050" y="0"/>
                  </a:cubicBezTo>
                  <a:lnTo>
                    <a:pt x="12700" y="4763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28D4BEE-8E60-4707-90B6-110697F3F0B8}"/>
              </a:ext>
            </a:extLst>
          </p:cNvPr>
          <p:cNvSpPr txBox="1"/>
          <p:nvPr/>
        </p:nvSpPr>
        <p:spPr>
          <a:xfrm>
            <a:off x="8925562" y="5296215"/>
            <a:ext cx="155388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dirty="0"/>
              <a:t>Observateur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33958D-00E6-4D27-801A-8BFB05AE649F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8542867" y="5296215"/>
            <a:ext cx="382695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978CC-7E06-4A4F-B41A-AEEDA99391DF}"/>
              </a:ext>
            </a:extLst>
          </p:cNvPr>
          <p:cNvSpPr/>
          <p:nvPr/>
        </p:nvSpPr>
        <p:spPr>
          <a:xfrm>
            <a:off x="9051402" y="937549"/>
            <a:ext cx="3031671" cy="4178461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48F077-AF65-4F27-AAC0-19C105B324D6}"/>
              </a:ext>
            </a:extLst>
          </p:cNvPr>
          <p:cNvCxnSpPr/>
          <p:nvPr/>
        </p:nvCxnSpPr>
        <p:spPr>
          <a:xfrm>
            <a:off x="9051403" y="937549"/>
            <a:ext cx="0" cy="41784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9D96C7-FCBA-4625-928A-EB7935590DFD}"/>
              </a:ext>
            </a:extLst>
          </p:cNvPr>
          <p:cNvSpPr txBox="1"/>
          <p:nvPr/>
        </p:nvSpPr>
        <p:spPr>
          <a:xfrm>
            <a:off x="9149698" y="937549"/>
            <a:ext cx="71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eau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0B85EE-CDD4-426F-B6E0-69CDF380CE41}"/>
              </a:ext>
            </a:extLst>
          </p:cNvPr>
          <p:cNvSpPr/>
          <p:nvPr/>
        </p:nvSpPr>
        <p:spPr>
          <a:xfrm>
            <a:off x="10073056" y="2692153"/>
            <a:ext cx="379668" cy="102662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1EE8C-2617-4532-8810-E52833B63D79}"/>
              </a:ext>
            </a:extLst>
          </p:cNvPr>
          <p:cNvSpPr/>
          <p:nvPr/>
        </p:nvSpPr>
        <p:spPr>
          <a:xfrm>
            <a:off x="9343067" y="2063423"/>
            <a:ext cx="227707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5CEE4F-1741-416F-BE43-8E80CC59E685}"/>
              </a:ext>
            </a:extLst>
          </p:cNvPr>
          <p:cNvSpPr/>
          <p:nvPr/>
        </p:nvSpPr>
        <p:spPr>
          <a:xfrm rot="5400000">
            <a:off x="10476870" y="2168753"/>
            <a:ext cx="196779" cy="1055350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06A8E-ECD3-4ED3-B098-F3D5DD9BDE71}"/>
              </a:ext>
            </a:extLst>
          </p:cNvPr>
          <p:cNvSpPr/>
          <p:nvPr/>
        </p:nvSpPr>
        <p:spPr>
          <a:xfrm rot="10800000">
            <a:off x="10782349" y="1659135"/>
            <a:ext cx="197190" cy="1209813"/>
          </a:xfrm>
          <a:prstGeom prst="rect">
            <a:avLst/>
          </a:prstGeom>
          <a:solidFill>
            <a:srgbClr val="A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291F85-E4A2-48E5-A589-4EA813DF6216}"/>
              </a:ext>
            </a:extLst>
          </p:cNvPr>
          <p:cNvSpPr/>
          <p:nvPr/>
        </p:nvSpPr>
        <p:spPr>
          <a:xfrm>
            <a:off x="10058143" y="4174127"/>
            <a:ext cx="669442" cy="291966"/>
          </a:xfrm>
          <a:custGeom>
            <a:avLst/>
            <a:gdLst>
              <a:gd name="connsiteX0" fmla="*/ 0 w 619125"/>
              <a:gd name="connsiteY0" fmla="*/ 266700 h 266700"/>
              <a:gd name="connsiteX1" fmla="*/ 30162 w 619125"/>
              <a:gd name="connsiteY1" fmla="*/ 230187 h 266700"/>
              <a:gd name="connsiteX2" fmla="*/ 47625 w 619125"/>
              <a:gd name="connsiteY2" fmla="*/ 223837 h 266700"/>
              <a:gd name="connsiteX3" fmla="*/ 88900 w 619125"/>
              <a:gd name="connsiteY3" fmla="*/ 209550 h 266700"/>
              <a:gd name="connsiteX4" fmla="*/ 146050 w 619125"/>
              <a:gd name="connsiteY4" fmla="*/ 193675 h 266700"/>
              <a:gd name="connsiteX5" fmla="*/ 173037 w 619125"/>
              <a:gd name="connsiteY5" fmla="*/ 161925 h 266700"/>
              <a:gd name="connsiteX6" fmla="*/ 206375 w 619125"/>
              <a:gd name="connsiteY6" fmla="*/ 128587 h 266700"/>
              <a:gd name="connsiteX7" fmla="*/ 231775 w 619125"/>
              <a:gd name="connsiteY7" fmla="*/ 98425 h 266700"/>
              <a:gd name="connsiteX8" fmla="*/ 293687 w 619125"/>
              <a:gd name="connsiteY8" fmla="*/ 66675 h 266700"/>
              <a:gd name="connsiteX9" fmla="*/ 360362 w 619125"/>
              <a:gd name="connsiteY9" fmla="*/ 39687 h 266700"/>
              <a:gd name="connsiteX10" fmla="*/ 411162 w 619125"/>
              <a:gd name="connsiteY10" fmla="*/ 33337 h 266700"/>
              <a:gd name="connsiteX11" fmla="*/ 442912 w 619125"/>
              <a:gd name="connsiteY11" fmla="*/ 47625 h 266700"/>
              <a:gd name="connsiteX12" fmla="*/ 479425 w 619125"/>
              <a:gd name="connsiteY12" fmla="*/ 68262 h 266700"/>
              <a:gd name="connsiteX13" fmla="*/ 517525 w 619125"/>
              <a:gd name="connsiteY13" fmla="*/ 49212 h 266700"/>
              <a:gd name="connsiteX14" fmla="*/ 566737 w 619125"/>
              <a:gd name="connsiteY14" fmla="*/ 41275 h 266700"/>
              <a:gd name="connsiteX15" fmla="*/ 596900 w 619125"/>
              <a:gd name="connsiteY15" fmla="*/ 60325 h 266700"/>
              <a:gd name="connsiteX16" fmla="*/ 606425 w 619125"/>
              <a:gd name="connsiteY16" fmla="*/ 88900 h 266700"/>
              <a:gd name="connsiteX17" fmla="*/ 604837 w 619125"/>
              <a:gd name="connsiteY17" fmla="*/ 115887 h 266700"/>
              <a:gd name="connsiteX18" fmla="*/ 598487 w 619125"/>
              <a:gd name="connsiteY18" fmla="*/ 125412 h 266700"/>
              <a:gd name="connsiteX19" fmla="*/ 595312 w 619125"/>
              <a:gd name="connsiteY19" fmla="*/ 139700 h 266700"/>
              <a:gd name="connsiteX20" fmla="*/ 619125 w 619125"/>
              <a:gd name="connsiteY20" fmla="*/ 165100 h 266700"/>
              <a:gd name="connsiteX21" fmla="*/ 619125 w 619125"/>
              <a:gd name="connsiteY21" fmla="*/ 0 h 266700"/>
              <a:gd name="connsiteX22" fmla="*/ 1587 w 619125"/>
              <a:gd name="connsiteY22" fmla="*/ 4762 h 266700"/>
              <a:gd name="connsiteX23" fmla="*/ 0 w 619125"/>
              <a:gd name="connsiteY2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9125" h="266700">
                <a:moveTo>
                  <a:pt x="0" y="266700"/>
                </a:moveTo>
                <a:lnTo>
                  <a:pt x="30162" y="230187"/>
                </a:lnTo>
                <a:lnTo>
                  <a:pt x="47625" y="223837"/>
                </a:lnTo>
                <a:lnTo>
                  <a:pt x="88900" y="209550"/>
                </a:lnTo>
                <a:lnTo>
                  <a:pt x="146050" y="193675"/>
                </a:lnTo>
                <a:lnTo>
                  <a:pt x="173037" y="161925"/>
                </a:lnTo>
                <a:lnTo>
                  <a:pt x="206375" y="128587"/>
                </a:lnTo>
                <a:lnTo>
                  <a:pt x="231775" y="98425"/>
                </a:lnTo>
                <a:lnTo>
                  <a:pt x="293687" y="66675"/>
                </a:lnTo>
                <a:lnTo>
                  <a:pt x="360362" y="39687"/>
                </a:lnTo>
                <a:lnTo>
                  <a:pt x="411162" y="33337"/>
                </a:lnTo>
                <a:lnTo>
                  <a:pt x="442912" y="47625"/>
                </a:lnTo>
                <a:lnTo>
                  <a:pt x="479425" y="68262"/>
                </a:lnTo>
                <a:lnTo>
                  <a:pt x="517525" y="49212"/>
                </a:lnTo>
                <a:lnTo>
                  <a:pt x="566737" y="41275"/>
                </a:lnTo>
                <a:lnTo>
                  <a:pt x="596900" y="60325"/>
                </a:lnTo>
                <a:lnTo>
                  <a:pt x="606425" y="88900"/>
                </a:lnTo>
                <a:cubicBezTo>
                  <a:pt x="605896" y="97896"/>
                  <a:pt x="605366" y="106891"/>
                  <a:pt x="604837" y="115887"/>
                </a:cubicBezTo>
                <a:lnTo>
                  <a:pt x="598487" y="125412"/>
                </a:lnTo>
                <a:lnTo>
                  <a:pt x="595312" y="139700"/>
                </a:lnTo>
                <a:lnTo>
                  <a:pt x="619125" y="165100"/>
                </a:lnTo>
                <a:lnTo>
                  <a:pt x="619125" y="0"/>
                </a:lnTo>
                <a:lnTo>
                  <a:pt x="1587" y="4762"/>
                </a:lnTo>
                <a:lnTo>
                  <a:pt x="0" y="26670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6F1C5E-E21F-4F49-8548-081B309F13B8}"/>
              </a:ext>
            </a:extLst>
          </p:cNvPr>
          <p:cNvSpPr/>
          <p:nvPr/>
        </p:nvSpPr>
        <p:spPr>
          <a:xfrm>
            <a:off x="10037765" y="4020416"/>
            <a:ext cx="672875" cy="245984"/>
          </a:xfrm>
          <a:custGeom>
            <a:avLst/>
            <a:gdLst>
              <a:gd name="connsiteX0" fmla="*/ 6350 w 622300"/>
              <a:gd name="connsiteY0" fmla="*/ 0 h 220663"/>
              <a:gd name="connsiteX1" fmla="*/ 47625 w 622300"/>
              <a:gd name="connsiteY1" fmla="*/ 34925 h 220663"/>
              <a:gd name="connsiteX2" fmla="*/ 85725 w 622300"/>
              <a:gd name="connsiteY2" fmla="*/ 44450 h 220663"/>
              <a:gd name="connsiteX3" fmla="*/ 125412 w 622300"/>
              <a:gd name="connsiteY3" fmla="*/ 55563 h 220663"/>
              <a:gd name="connsiteX4" fmla="*/ 169862 w 622300"/>
              <a:gd name="connsiteY4" fmla="*/ 76200 h 220663"/>
              <a:gd name="connsiteX5" fmla="*/ 200025 w 622300"/>
              <a:gd name="connsiteY5" fmla="*/ 109538 h 220663"/>
              <a:gd name="connsiteX6" fmla="*/ 249237 w 622300"/>
              <a:gd name="connsiteY6" fmla="*/ 134938 h 220663"/>
              <a:gd name="connsiteX7" fmla="*/ 323850 w 622300"/>
              <a:gd name="connsiteY7" fmla="*/ 157163 h 220663"/>
              <a:gd name="connsiteX8" fmla="*/ 363537 w 622300"/>
              <a:gd name="connsiteY8" fmla="*/ 158750 h 220663"/>
              <a:gd name="connsiteX9" fmla="*/ 431800 w 622300"/>
              <a:gd name="connsiteY9" fmla="*/ 166688 h 220663"/>
              <a:gd name="connsiteX10" fmla="*/ 471487 w 622300"/>
              <a:gd name="connsiteY10" fmla="*/ 153988 h 220663"/>
              <a:gd name="connsiteX11" fmla="*/ 500062 w 622300"/>
              <a:gd name="connsiteY11" fmla="*/ 131763 h 220663"/>
              <a:gd name="connsiteX12" fmla="*/ 538162 w 622300"/>
              <a:gd name="connsiteY12" fmla="*/ 153988 h 220663"/>
              <a:gd name="connsiteX13" fmla="*/ 550862 w 622300"/>
              <a:gd name="connsiteY13" fmla="*/ 158750 h 220663"/>
              <a:gd name="connsiteX14" fmla="*/ 563562 w 622300"/>
              <a:gd name="connsiteY14" fmla="*/ 161925 h 220663"/>
              <a:gd name="connsiteX15" fmla="*/ 573087 w 622300"/>
              <a:gd name="connsiteY15" fmla="*/ 165100 h 220663"/>
              <a:gd name="connsiteX16" fmla="*/ 604837 w 622300"/>
              <a:gd name="connsiteY16" fmla="*/ 161925 h 220663"/>
              <a:gd name="connsiteX17" fmla="*/ 622300 w 622300"/>
              <a:gd name="connsiteY17" fmla="*/ 144463 h 220663"/>
              <a:gd name="connsiteX18" fmla="*/ 620712 w 622300"/>
              <a:gd name="connsiteY18" fmla="*/ 220663 h 220663"/>
              <a:gd name="connsiteX19" fmla="*/ 0 w 622300"/>
              <a:gd name="connsiteY19" fmla="*/ 219075 h 220663"/>
              <a:gd name="connsiteX20" fmla="*/ 6350 w 622300"/>
              <a:gd name="connsiteY20" fmla="*/ 0 h 22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2300" h="220663">
                <a:moveTo>
                  <a:pt x="6350" y="0"/>
                </a:moveTo>
                <a:lnTo>
                  <a:pt x="47625" y="34925"/>
                </a:lnTo>
                <a:lnTo>
                  <a:pt x="85725" y="44450"/>
                </a:lnTo>
                <a:lnTo>
                  <a:pt x="125412" y="55563"/>
                </a:lnTo>
                <a:lnTo>
                  <a:pt x="169862" y="76200"/>
                </a:lnTo>
                <a:lnTo>
                  <a:pt x="200025" y="109538"/>
                </a:lnTo>
                <a:lnTo>
                  <a:pt x="249237" y="134938"/>
                </a:lnTo>
                <a:lnTo>
                  <a:pt x="323850" y="157163"/>
                </a:lnTo>
                <a:lnTo>
                  <a:pt x="363537" y="158750"/>
                </a:lnTo>
                <a:lnTo>
                  <a:pt x="431800" y="166688"/>
                </a:lnTo>
                <a:lnTo>
                  <a:pt x="471487" y="153988"/>
                </a:lnTo>
                <a:lnTo>
                  <a:pt x="500062" y="131763"/>
                </a:lnTo>
                <a:lnTo>
                  <a:pt x="538162" y="153988"/>
                </a:lnTo>
                <a:lnTo>
                  <a:pt x="550862" y="158750"/>
                </a:lnTo>
                <a:cubicBezTo>
                  <a:pt x="560690" y="162260"/>
                  <a:pt x="557262" y="161925"/>
                  <a:pt x="563562" y="161925"/>
                </a:cubicBezTo>
                <a:lnTo>
                  <a:pt x="573087" y="165100"/>
                </a:lnTo>
                <a:lnTo>
                  <a:pt x="604837" y="161925"/>
                </a:lnTo>
                <a:lnTo>
                  <a:pt x="622300" y="144463"/>
                </a:lnTo>
                <a:cubicBezTo>
                  <a:pt x="621771" y="169863"/>
                  <a:pt x="621241" y="195263"/>
                  <a:pt x="620712" y="220663"/>
                </a:cubicBezTo>
                <a:lnTo>
                  <a:pt x="0" y="219075"/>
                </a:lnTo>
                <a:lnTo>
                  <a:pt x="6350" y="0"/>
                </a:lnTo>
                <a:close/>
              </a:path>
            </a:pathLst>
          </a:custGeom>
          <a:solidFill>
            <a:srgbClr val="AFEBEB"/>
          </a:solidFill>
          <a:ln>
            <a:solidFill>
              <a:srgbClr val="AF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F3643B-33D2-4185-A8EF-FF763E606F3D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10508502" y="1919807"/>
            <a:ext cx="536584" cy="5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C43ADE-6975-4521-BB73-BA30B849A6FA}"/>
              </a:ext>
            </a:extLst>
          </p:cNvPr>
          <p:cNvSpPr txBox="1"/>
          <p:nvPr/>
        </p:nvSpPr>
        <p:spPr>
          <a:xfrm>
            <a:off x="10948321" y="1723731"/>
            <a:ext cx="1243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sous l’eau de l’Ours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175221-C59C-4E5B-8878-4B59AA3E492E}"/>
              </a:ext>
            </a:extLst>
          </p:cNvPr>
          <p:cNvGrpSpPr/>
          <p:nvPr/>
        </p:nvGrpSpPr>
        <p:grpSpPr>
          <a:xfrm>
            <a:off x="10054749" y="1891710"/>
            <a:ext cx="531604" cy="543707"/>
            <a:chOff x="6582478" y="2283737"/>
            <a:chExt cx="590476" cy="607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819560-2174-4E44-B419-5EC41DE90383}"/>
                </a:ext>
              </a:extLst>
            </p:cNvPr>
            <p:cNvSpPr/>
            <p:nvPr/>
          </p:nvSpPr>
          <p:spPr>
            <a:xfrm>
              <a:off x="6582478" y="2283737"/>
              <a:ext cx="590475" cy="607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DA9B67C-DA50-45BF-B2F9-75187C993F10}"/>
                </a:ext>
              </a:extLst>
            </p:cNvPr>
            <p:cNvSpPr/>
            <p:nvPr/>
          </p:nvSpPr>
          <p:spPr>
            <a:xfrm>
              <a:off x="6582479" y="2283945"/>
              <a:ext cx="590475" cy="607521"/>
            </a:xfrm>
            <a:prstGeom prst="ellipse">
              <a:avLst/>
            </a:prstGeom>
            <a:solidFill>
              <a:srgbClr val="AFEBEB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45C59F-9FB1-41C4-9E04-EB383F395A21}"/>
              </a:ext>
            </a:extLst>
          </p:cNvPr>
          <p:cNvGrpSpPr/>
          <p:nvPr/>
        </p:nvGrpSpPr>
        <p:grpSpPr>
          <a:xfrm>
            <a:off x="10251725" y="2106008"/>
            <a:ext cx="106294" cy="143700"/>
            <a:chOff x="9486046" y="3275223"/>
            <a:chExt cx="106294" cy="1437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F99890-567B-4F41-986F-42A1F529DA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7CD922F-72D5-4F68-A757-99884BF4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937F850-2BDB-4698-8C85-94DEF7F1898E}"/>
              </a:ext>
            </a:extLst>
          </p:cNvPr>
          <p:cNvSpPr txBox="1"/>
          <p:nvPr/>
        </p:nvSpPr>
        <p:spPr>
          <a:xfrm>
            <a:off x="10296757" y="2041102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36977C-0E89-4AC5-B953-0B9C2ACB792E}"/>
              </a:ext>
            </a:extLst>
          </p:cNvPr>
          <p:cNvCxnSpPr>
            <a:cxnSpLocks/>
          </p:cNvCxnSpPr>
          <p:nvPr/>
        </p:nvCxnSpPr>
        <p:spPr>
          <a:xfrm rot="-2700000" flipH="1">
            <a:off x="8807929" y="2794815"/>
            <a:ext cx="1775736" cy="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6F6D12-A62A-4165-A831-97C4684B9A3C}"/>
              </a:ext>
            </a:extLst>
          </p:cNvPr>
          <p:cNvCxnSpPr>
            <a:cxnSpLocks/>
          </p:cNvCxnSpPr>
          <p:nvPr/>
        </p:nvCxnSpPr>
        <p:spPr>
          <a:xfrm flipH="1">
            <a:off x="9456921" y="2692153"/>
            <a:ext cx="335898" cy="334626"/>
          </a:xfrm>
          <a:prstGeom prst="straightConnector1">
            <a:avLst/>
          </a:prstGeom>
          <a:ln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6DB90B-8BD4-4E48-AB53-3BA54BEEAACE}"/>
              </a:ext>
            </a:extLst>
          </p:cNvPr>
          <p:cNvSpPr/>
          <p:nvPr/>
        </p:nvSpPr>
        <p:spPr>
          <a:xfrm>
            <a:off x="9067801" y="3190073"/>
            <a:ext cx="335898" cy="258031"/>
          </a:xfrm>
          <a:custGeom>
            <a:avLst/>
            <a:gdLst>
              <a:gd name="connsiteX0" fmla="*/ 0 w 452967"/>
              <a:gd name="connsiteY0" fmla="*/ 304800 h 321733"/>
              <a:gd name="connsiteX1" fmla="*/ 452967 w 452967"/>
              <a:gd name="connsiteY1" fmla="*/ 321733 h 321733"/>
              <a:gd name="connsiteX2" fmla="*/ 452967 w 452967"/>
              <a:gd name="connsiteY2" fmla="*/ 270933 h 321733"/>
              <a:gd name="connsiteX3" fmla="*/ 423333 w 452967"/>
              <a:gd name="connsiteY3" fmla="*/ 182033 h 321733"/>
              <a:gd name="connsiteX4" fmla="*/ 393700 w 452967"/>
              <a:gd name="connsiteY4" fmla="*/ 122766 h 321733"/>
              <a:gd name="connsiteX5" fmla="*/ 351367 w 452967"/>
              <a:gd name="connsiteY5" fmla="*/ 55033 h 321733"/>
              <a:gd name="connsiteX6" fmla="*/ 321733 w 452967"/>
              <a:gd name="connsiteY6" fmla="*/ 16933 h 321733"/>
              <a:gd name="connsiteX7" fmla="*/ 313267 w 452967"/>
              <a:gd name="connsiteY7" fmla="*/ 0 h 321733"/>
              <a:gd name="connsiteX8" fmla="*/ 0 w 452967"/>
              <a:gd name="connsiteY8" fmla="*/ 304800 h 3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967" h="321733">
                <a:moveTo>
                  <a:pt x="0" y="304800"/>
                </a:moveTo>
                <a:lnTo>
                  <a:pt x="452967" y="321733"/>
                </a:lnTo>
                <a:lnTo>
                  <a:pt x="452967" y="270933"/>
                </a:lnTo>
                <a:lnTo>
                  <a:pt x="423333" y="182033"/>
                </a:lnTo>
                <a:lnTo>
                  <a:pt x="393700" y="122766"/>
                </a:lnTo>
                <a:lnTo>
                  <a:pt x="351367" y="55033"/>
                </a:lnTo>
                <a:lnTo>
                  <a:pt x="321733" y="16933"/>
                </a:lnTo>
                <a:lnTo>
                  <a:pt x="313267" y="0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/>
              <p:nvPr/>
            </p:nvSpPr>
            <p:spPr>
              <a:xfrm>
                <a:off x="9270579" y="3058080"/>
                <a:ext cx="1315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468FF4-F40D-4E43-A4CE-B9C1A73D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579" y="3058080"/>
                <a:ext cx="1315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73BA884-DC6A-4280-AA7A-CC7CD003A461}"/>
              </a:ext>
            </a:extLst>
          </p:cNvPr>
          <p:cNvGrpSpPr/>
          <p:nvPr/>
        </p:nvGrpSpPr>
        <p:grpSpPr>
          <a:xfrm>
            <a:off x="9039832" y="1251873"/>
            <a:ext cx="940229" cy="2196117"/>
            <a:chOff x="9039832" y="1251873"/>
            <a:chExt cx="940229" cy="219611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4F62C1-8F03-42BE-AF4E-E558166A5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9832" y="1917694"/>
              <a:ext cx="654903" cy="1530296"/>
            </a:xfrm>
            <a:prstGeom prst="line">
              <a:avLst/>
            </a:prstGeom>
            <a:ln w="25400"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ADB38B8-1CE1-41B3-9C4E-F25A5E89D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5158" y="1251873"/>
              <a:ext cx="654903" cy="1530296"/>
            </a:xfrm>
            <a:prstGeom prst="line">
              <a:avLst/>
            </a:prstGeom>
            <a:ln w="25400"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B8609AE3-8933-4A0A-B93F-5246AA1692B9}"/>
              </a:ext>
            </a:extLst>
          </p:cNvPr>
          <p:cNvSpPr/>
          <p:nvPr/>
        </p:nvSpPr>
        <p:spPr>
          <a:xfrm>
            <a:off x="9451289" y="1577611"/>
            <a:ext cx="531603" cy="543521"/>
          </a:xfrm>
          <a:prstGeom prst="ellipse">
            <a:avLst/>
          </a:prstGeom>
          <a:solidFill>
            <a:schemeClr val="accent4">
              <a:lumMod val="75000"/>
              <a:alpha val="36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B2B07BB-C2B1-454F-BE7F-712F866C0C5B}"/>
              </a:ext>
            </a:extLst>
          </p:cNvPr>
          <p:cNvGrpSpPr/>
          <p:nvPr/>
        </p:nvGrpSpPr>
        <p:grpSpPr>
          <a:xfrm>
            <a:off x="9654653" y="1788441"/>
            <a:ext cx="106294" cy="143700"/>
            <a:chOff x="9486046" y="3275223"/>
            <a:chExt cx="106294" cy="1437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997CAC-7F5A-4AA3-BD0E-D60985BA8F12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47" y="3275635"/>
              <a:ext cx="106293" cy="143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052939-376B-4D76-B25E-CECDE4415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6046" y="3275223"/>
              <a:ext cx="106294" cy="1437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0DBC0F2-F032-4DE8-9A60-CD7FD93AC77F}"/>
              </a:ext>
            </a:extLst>
          </p:cNvPr>
          <p:cNvSpPr txBox="1"/>
          <p:nvPr/>
        </p:nvSpPr>
        <p:spPr>
          <a:xfrm>
            <a:off x="9699685" y="1723535"/>
            <a:ext cx="3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B’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DC225A-FC9C-459C-BBCF-D8784F3A8A48}"/>
              </a:ext>
            </a:extLst>
          </p:cNvPr>
          <p:cNvCxnSpPr>
            <a:cxnSpLocks/>
          </p:cNvCxnSpPr>
          <p:nvPr/>
        </p:nvCxnSpPr>
        <p:spPr>
          <a:xfrm flipV="1">
            <a:off x="8777648" y="1839065"/>
            <a:ext cx="665829" cy="182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46334D7-C11B-47E3-ABD2-24CA6E6132AE}"/>
              </a:ext>
            </a:extLst>
          </p:cNvPr>
          <p:cNvSpPr/>
          <p:nvPr/>
        </p:nvSpPr>
        <p:spPr>
          <a:xfrm>
            <a:off x="8759739" y="3429000"/>
            <a:ext cx="273582" cy="270931"/>
          </a:xfrm>
          <a:custGeom>
            <a:avLst/>
            <a:gdLst>
              <a:gd name="connsiteX0" fmla="*/ 0 w 696383"/>
              <a:gd name="connsiteY0" fmla="*/ 0 h 603250"/>
              <a:gd name="connsiteX1" fmla="*/ 696383 w 696383"/>
              <a:gd name="connsiteY1" fmla="*/ 2117 h 603250"/>
              <a:gd name="connsiteX2" fmla="*/ 438150 w 696383"/>
              <a:gd name="connsiteY2" fmla="*/ 603250 h 603250"/>
              <a:gd name="connsiteX3" fmla="*/ 349250 w 696383"/>
              <a:gd name="connsiteY3" fmla="*/ 586317 h 603250"/>
              <a:gd name="connsiteX4" fmla="*/ 224367 w 696383"/>
              <a:gd name="connsiteY4" fmla="*/ 497417 h 603250"/>
              <a:gd name="connsiteX5" fmla="*/ 203200 w 696383"/>
              <a:gd name="connsiteY5" fmla="*/ 480483 h 603250"/>
              <a:gd name="connsiteX6" fmla="*/ 118533 w 696383"/>
              <a:gd name="connsiteY6" fmla="*/ 387350 h 603250"/>
              <a:gd name="connsiteX7" fmla="*/ 107950 w 696383"/>
              <a:gd name="connsiteY7" fmla="*/ 370417 h 603250"/>
              <a:gd name="connsiteX8" fmla="*/ 97367 w 696383"/>
              <a:gd name="connsiteY8" fmla="*/ 359833 h 603250"/>
              <a:gd name="connsiteX9" fmla="*/ 42333 w 696383"/>
              <a:gd name="connsiteY9" fmla="*/ 234950 h 603250"/>
              <a:gd name="connsiteX10" fmla="*/ 31750 w 696383"/>
              <a:gd name="connsiteY10" fmla="*/ 220133 h 603250"/>
              <a:gd name="connsiteX11" fmla="*/ 27517 w 696383"/>
              <a:gd name="connsiteY11" fmla="*/ 209550 h 603250"/>
              <a:gd name="connsiteX12" fmla="*/ 23283 w 696383"/>
              <a:gd name="connsiteY12" fmla="*/ 205317 h 603250"/>
              <a:gd name="connsiteX13" fmla="*/ 8467 w 696383"/>
              <a:gd name="connsiteY13" fmla="*/ 84667 h 603250"/>
              <a:gd name="connsiteX14" fmla="*/ 0 w 696383"/>
              <a:gd name="connsiteY14" fmla="*/ 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6383" h="603250">
                <a:moveTo>
                  <a:pt x="0" y="0"/>
                </a:moveTo>
                <a:lnTo>
                  <a:pt x="696383" y="2117"/>
                </a:lnTo>
                <a:lnTo>
                  <a:pt x="438150" y="603250"/>
                </a:lnTo>
                <a:lnTo>
                  <a:pt x="349250" y="586317"/>
                </a:lnTo>
                <a:lnTo>
                  <a:pt x="224367" y="497417"/>
                </a:lnTo>
                <a:cubicBezTo>
                  <a:pt x="204529" y="481987"/>
                  <a:pt x="211005" y="488288"/>
                  <a:pt x="203200" y="480483"/>
                </a:cubicBezTo>
                <a:lnTo>
                  <a:pt x="118533" y="387350"/>
                </a:lnTo>
                <a:cubicBezTo>
                  <a:pt x="115005" y="381706"/>
                  <a:pt x="112008" y="375693"/>
                  <a:pt x="107950" y="370417"/>
                </a:cubicBezTo>
                <a:cubicBezTo>
                  <a:pt x="104908" y="366462"/>
                  <a:pt x="97367" y="359833"/>
                  <a:pt x="97367" y="359833"/>
                </a:cubicBezTo>
                <a:lnTo>
                  <a:pt x="42333" y="234950"/>
                </a:lnTo>
                <a:cubicBezTo>
                  <a:pt x="38805" y="230011"/>
                  <a:pt x="34808" y="225376"/>
                  <a:pt x="31750" y="220133"/>
                </a:cubicBezTo>
                <a:cubicBezTo>
                  <a:pt x="29836" y="216851"/>
                  <a:pt x="29402" y="212849"/>
                  <a:pt x="27517" y="209550"/>
                </a:cubicBezTo>
                <a:cubicBezTo>
                  <a:pt x="26527" y="207817"/>
                  <a:pt x="23283" y="205317"/>
                  <a:pt x="23283" y="205317"/>
                </a:cubicBezTo>
                <a:lnTo>
                  <a:pt x="8467" y="8466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0CED56-B941-4F8B-B3C0-AAE662CB50C0}"/>
              </a:ext>
            </a:extLst>
          </p:cNvPr>
          <p:cNvSpPr/>
          <p:nvPr/>
        </p:nvSpPr>
        <p:spPr>
          <a:xfrm>
            <a:off x="8777648" y="4541718"/>
            <a:ext cx="226115" cy="71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43CA94-6FA7-4B96-B746-7978F282B1FF}"/>
              </a:ext>
            </a:extLst>
          </p:cNvPr>
          <p:cNvSpPr/>
          <p:nvPr/>
        </p:nvSpPr>
        <p:spPr>
          <a:xfrm>
            <a:off x="8702656" y="4461567"/>
            <a:ext cx="301108" cy="79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45C607-31E8-4681-A700-BF7F2326DA9E}"/>
              </a:ext>
            </a:extLst>
          </p:cNvPr>
          <p:cNvCxnSpPr>
            <a:cxnSpLocks/>
          </p:cNvCxnSpPr>
          <p:nvPr/>
        </p:nvCxnSpPr>
        <p:spPr>
          <a:xfrm flipH="1" flipV="1">
            <a:off x="7150533" y="3431390"/>
            <a:ext cx="3768589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6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A9D1D-C93E-4B6C-A4BD-94AE92D0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9" y="204553"/>
            <a:ext cx="8368301" cy="55485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98E4DA-1E12-47EF-B3E0-ABE404D2F6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08886" y="2176211"/>
            <a:ext cx="8368301" cy="1222625"/>
          </a:xfrm>
          <a:prstGeom prst="line">
            <a:avLst/>
          </a:prstGeom>
          <a:ln w="476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FA4EC62-9BC2-4FED-84E5-28A26DA77D98}"/>
              </a:ext>
            </a:extLst>
          </p:cNvPr>
          <p:cNvSpPr/>
          <p:nvPr/>
        </p:nvSpPr>
        <p:spPr>
          <a:xfrm rot="21166109">
            <a:off x="4822013" y="2848339"/>
            <a:ext cx="299720" cy="26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0137C0-64FC-4036-9AAA-780D06C88C97}"/>
              </a:ext>
            </a:extLst>
          </p:cNvPr>
          <p:cNvCxnSpPr>
            <a:cxnSpLocks/>
          </p:cNvCxnSpPr>
          <p:nvPr/>
        </p:nvCxnSpPr>
        <p:spPr>
          <a:xfrm flipV="1">
            <a:off x="1232899" y="2434975"/>
            <a:ext cx="8368301" cy="1222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6FA863-9EC1-4096-BA55-84CEF198967D}"/>
              </a:ext>
            </a:extLst>
          </p:cNvPr>
          <p:cNvSpPr txBox="1"/>
          <p:nvPr/>
        </p:nvSpPr>
        <p:spPr>
          <a:xfrm>
            <a:off x="4621779" y="1253478"/>
            <a:ext cx="103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Normale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A886A-6AD7-4F68-8FF2-CD9AAE2E06C6}"/>
              </a:ext>
            </a:extLst>
          </p:cNvPr>
          <p:cNvSpPr txBox="1"/>
          <p:nvPr/>
        </p:nvSpPr>
        <p:spPr>
          <a:xfrm>
            <a:off x="4703091" y="243126"/>
            <a:ext cx="5022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FF0000"/>
                </a:solidFill>
              </a:rPr>
              <a:t>La normale doit être perpendiculaire à la surface de séparation !!</a:t>
            </a:r>
          </a:p>
        </p:txBody>
      </p:sp>
    </p:spTree>
    <p:extLst>
      <p:ext uri="{BB962C8B-B14F-4D97-AF65-F5344CB8AC3E}">
        <p14:creationId xmlns:p14="http://schemas.microsoft.com/office/powerpoint/2010/main" val="129351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A9D1D-C93E-4B6C-A4BD-94AE92D0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9" y="204553"/>
            <a:ext cx="8368301" cy="55485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A4EC62-9BC2-4FED-84E5-28A26DA77D98}"/>
              </a:ext>
            </a:extLst>
          </p:cNvPr>
          <p:cNvSpPr/>
          <p:nvPr/>
        </p:nvSpPr>
        <p:spPr>
          <a:xfrm rot="21166109">
            <a:off x="4822013" y="2848339"/>
            <a:ext cx="299720" cy="26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0137C0-64FC-4036-9AAA-780D06C88C97}"/>
              </a:ext>
            </a:extLst>
          </p:cNvPr>
          <p:cNvCxnSpPr>
            <a:cxnSpLocks/>
          </p:cNvCxnSpPr>
          <p:nvPr/>
        </p:nvCxnSpPr>
        <p:spPr>
          <a:xfrm flipV="1">
            <a:off x="1232899" y="2434975"/>
            <a:ext cx="8368301" cy="1222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6FA863-9EC1-4096-BA55-84CEF198967D}"/>
              </a:ext>
            </a:extLst>
          </p:cNvPr>
          <p:cNvSpPr txBox="1"/>
          <p:nvPr/>
        </p:nvSpPr>
        <p:spPr>
          <a:xfrm>
            <a:off x="4475276" y="635268"/>
            <a:ext cx="103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Normale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54CE49-2149-446E-B7D1-8F801FB62FB0}"/>
              </a:ext>
            </a:extLst>
          </p:cNvPr>
          <p:cNvSpPr/>
          <p:nvPr/>
        </p:nvSpPr>
        <p:spPr>
          <a:xfrm>
            <a:off x="4427621" y="2541069"/>
            <a:ext cx="413886" cy="606392"/>
          </a:xfrm>
          <a:custGeom>
            <a:avLst/>
            <a:gdLst>
              <a:gd name="connsiteX0" fmla="*/ 0 w 413886"/>
              <a:gd name="connsiteY0" fmla="*/ 211756 h 606392"/>
              <a:gd name="connsiteX1" fmla="*/ 115503 w 413886"/>
              <a:gd name="connsiteY1" fmla="*/ 67377 h 606392"/>
              <a:gd name="connsiteX2" fmla="*/ 317634 w 413886"/>
              <a:gd name="connsiteY2" fmla="*/ 0 h 606392"/>
              <a:gd name="connsiteX3" fmla="*/ 413886 w 413886"/>
              <a:gd name="connsiteY3" fmla="*/ 606392 h 606392"/>
              <a:gd name="connsiteX4" fmla="*/ 0 w 413886"/>
              <a:gd name="connsiteY4" fmla="*/ 211756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886" h="606392">
                <a:moveTo>
                  <a:pt x="0" y="211756"/>
                </a:moveTo>
                <a:lnTo>
                  <a:pt x="115503" y="67377"/>
                </a:lnTo>
                <a:lnTo>
                  <a:pt x="317634" y="0"/>
                </a:lnTo>
                <a:lnTo>
                  <a:pt x="413886" y="606392"/>
                </a:lnTo>
                <a:lnTo>
                  <a:pt x="0" y="21175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CD9FB8-4CAE-407B-A89C-3669567A505D}"/>
              </a:ext>
            </a:extLst>
          </p:cNvPr>
          <p:cNvCxnSpPr>
            <a:cxnSpLocks/>
          </p:cNvCxnSpPr>
          <p:nvPr/>
        </p:nvCxnSpPr>
        <p:spPr>
          <a:xfrm>
            <a:off x="2069432" y="548640"/>
            <a:ext cx="2794668" cy="259882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98E4DA-1E12-47EF-B3E0-ABE404D2F6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08886" y="2176211"/>
            <a:ext cx="8368301" cy="1222625"/>
          </a:xfrm>
          <a:prstGeom prst="line">
            <a:avLst/>
          </a:prstGeom>
          <a:ln w="476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ABC1-76A8-4AFE-B929-BAA58B1FAD10}"/>
                  </a:ext>
                </a:extLst>
              </p:cNvPr>
              <p:cNvSpPr txBox="1"/>
              <p:nvPr/>
            </p:nvSpPr>
            <p:spPr>
              <a:xfrm>
                <a:off x="4254524" y="2229223"/>
                <a:ext cx="513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ABC1-76A8-4AFE-B929-BAA58B1F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524" y="2229223"/>
                <a:ext cx="5137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94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A9D1D-C93E-4B6C-A4BD-94AE92D0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99" y="204553"/>
            <a:ext cx="8368301" cy="55485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A4EC62-9BC2-4FED-84E5-28A26DA77D98}"/>
              </a:ext>
            </a:extLst>
          </p:cNvPr>
          <p:cNvSpPr/>
          <p:nvPr/>
        </p:nvSpPr>
        <p:spPr>
          <a:xfrm rot="21166109">
            <a:off x="4822013" y="2848339"/>
            <a:ext cx="299720" cy="26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0137C0-64FC-4036-9AAA-780D06C88C97}"/>
              </a:ext>
            </a:extLst>
          </p:cNvPr>
          <p:cNvCxnSpPr>
            <a:cxnSpLocks/>
          </p:cNvCxnSpPr>
          <p:nvPr/>
        </p:nvCxnSpPr>
        <p:spPr>
          <a:xfrm flipV="1">
            <a:off x="1232899" y="2434975"/>
            <a:ext cx="8368301" cy="1222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6FA863-9EC1-4096-BA55-84CEF198967D}"/>
              </a:ext>
            </a:extLst>
          </p:cNvPr>
          <p:cNvSpPr txBox="1"/>
          <p:nvPr/>
        </p:nvSpPr>
        <p:spPr>
          <a:xfrm>
            <a:off x="4475276" y="635268"/>
            <a:ext cx="103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Normale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54CE49-2149-446E-B7D1-8F801FB62FB0}"/>
              </a:ext>
            </a:extLst>
          </p:cNvPr>
          <p:cNvSpPr/>
          <p:nvPr/>
        </p:nvSpPr>
        <p:spPr>
          <a:xfrm>
            <a:off x="4427621" y="2541069"/>
            <a:ext cx="413886" cy="606392"/>
          </a:xfrm>
          <a:custGeom>
            <a:avLst/>
            <a:gdLst>
              <a:gd name="connsiteX0" fmla="*/ 0 w 413886"/>
              <a:gd name="connsiteY0" fmla="*/ 211756 h 606392"/>
              <a:gd name="connsiteX1" fmla="*/ 115503 w 413886"/>
              <a:gd name="connsiteY1" fmla="*/ 67377 h 606392"/>
              <a:gd name="connsiteX2" fmla="*/ 317634 w 413886"/>
              <a:gd name="connsiteY2" fmla="*/ 0 h 606392"/>
              <a:gd name="connsiteX3" fmla="*/ 413886 w 413886"/>
              <a:gd name="connsiteY3" fmla="*/ 606392 h 606392"/>
              <a:gd name="connsiteX4" fmla="*/ 0 w 413886"/>
              <a:gd name="connsiteY4" fmla="*/ 211756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886" h="606392">
                <a:moveTo>
                  <a:pt x="0" y="211756"/>
                </a:moveTo>
                <a:lnTo>
                  <a:pt x="115503" y="67377"/>
                </a:lnTo>
                <a:lnTo>
                  <a:pt x="317634" y="0"/>
                </a:lnTo>
                <a:lnTo>
                  <a:pt x="413886" y="606392"/>
                </a:lnTo>
                <a:lnTo>
                  <a:pt x="0" y="21175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CD9FB8-4CAE-407B-A89C-3669567A505D}"/>
              </a:ext>
            </a:extLst>
          </p:cNvPr>
          <p:cNvCxnSpPr>
            <a:cxnSpLocks/>
          </p:cNvCxnSpPr>
          <p:nvPr/>
        </p:nvCxnSpPr>
        <p:spPr>
          <a:xfrm>
            <a:off x="2069432" y="548640"/>
            <a:ext cx="2794668" cy="259882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98E4DA-1E12-47EF-B3E0-ABE404D2F6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08886" y="2176211"/>
            <a:ext cx="8368301" cy="1222625"/>
          </a:xfrm>
          <a:prstGeom prst="line">
            <a:avLst/>
          </a:prstGeom>
          <a:ln w="476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ABC1-76A8-4AFE-B929-BAA58B1FAD10}"/>
                  </a:ext>
                </a:extLst>
              </p:cNvPr>
              <p:cNvSpPr txBox="1"/>
              <p:nvPr/>
            </p:nvSpPr>
            <p:spPr>
              <a:xfrm>
                <a:off x="4254524" y="2229223"/>
                <a:ext cx="513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ABC1-76A8-4AFE-B929-BAA58B1F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524" y="2229223"/>
                <a:ext cx="5137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measure, clock, surface, hand&#10;&#10;Description automatically generated">
            <a:extLst>
              <a:ext uri="{FF2B5EF4-FFF2-40B4-BE49-F238E27FC236}">
                <a16:creationId xmlns:a16="http://schemas.microsoft.com/office/drawing/2014/main" id="{14B077BF-12D3-43E7-98DA-81338760F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8961">
            <a:off x="3929068" y="2056368"/>
            <a:ext cx="3682744" cy="18449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0890FD-59E0-4699-8CFC-7E780CA03F48}"/>
              </a:ext>
            </a:extLst>
          </p:cNvPr>
          <p:cNvCxnSpPr>
            <a:cxnSpLocks/>
          </p:cNvCxnSpPr>
          <p:nvPr/>
        </p:nvCxnSpPr>
        <p:spPr>
          <a:xfrm flipH="1">
            <a:off x="4881824" y="546323"/>
            <a:ext cx="1567769" cy="26011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69CA4-AE2C-4504-9502-78F9B4659C58}"/>
              </a:ext>
            </a:extLst>
          </p:cNvPr>
          <p:cNvCxnSpPr/>
          <p:nvPr/>
        </p:nvCxnSpPr>
        <p:spPr>
          <a:xfrm flipV="1">
            <a:off x="5697901" y="1216401"/>
            <a:ext cx="354114" cy="581919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4FFB7A-55A6-4339-BF8B-7883F5B534DF}"/>
              </a:ext>
            </a:extLst>
          </p:cNvPr>
          <p:cNvCxnSpPr>
            <a:cxnSpLocks/>
          </p:cNvCxnSpPr>
          <p:nvPr/>
        </p:nvCxnSpPr>
        <p:spPr>
          <a:xfrm flipH="1" flipV="1">
            <a:off x="4855459" y="3147462"/>
            <a:ext cx="1494541" cy="1918319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3DF878-CF15-461E-B3B8-6809838166C6}"/>
              </a:ext>
            </a:extLst>
          </p:cNvPr>
          <p:cNvCxnSpPr>
            <a:cxnSpLocks/>
          </p:cNvCxnSpPr>
          <p:nvPr/>
        </p:nvCxnSpPr>
        <p:spPr>
          <a:xfrm>
            <a:off x="5318863" y="3721100"/>
            <a:ext cx="379038" cy="503767"/>
          </a:xfrm>
          <a:prstGeom prst="straightConnector1">
            <a:avLst/>
          </a:prstGeom>
          <a:ln w="50800">
            <a:solidFill>
              <a:srgbClr val="FF66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2CD770-A647-4485-87B3-5330EBDD3F9C}"/>
              </a:ext>
            </a:extLst>
          </p:cNvPr>
          <p:cNvSpPr/>
          <p:nvPr/>
        </p:nvSpPr>
        <p:spPr>
          <a:xfrm>
            <a:off x="5126892" y="4820548"/>
            <a:ext cx="1045633" cy="347621"/>
          </a:xfrm>
          <a:custGeom>
            <a:avLst/>
            <a:gdLst>
              <a:gd name="connsiteX0" fmla="*/ 0 w 1045633"/>
              <a:gd name="connsiteY0" fmla="*/ 330200 h 347621"/>
              <a:gd name="connsiteX1" fmla="*/ 241300 w 1045633"/>
              <a:gd name="connsiteY1" fmla="*/ 338666 h 347621"/>
              <a:gd name="connsiteX2" fmla="*/ 745066 w 1045633"/>
              <a:gd name="connsiteY2" fmla="*/ 220133 h 347621"/>
              <a:gd name="connsiteX3" fmla="*/ 1045633 w 1045633"/>
              <a:gd name="connsiteY3" fmla="*/ 0 h 34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633" h="347621">
                <a:moveTo>
                  <a:pt x="0" y="330200"/>
                </a:moveTo>
                <a:cubicBezTo>
                  <a:pt x="58561" y="343605"/>
                  <a:pt x="117122" y="357011"/>
                  <a:pt x="241300" y="338666"/>
                </a:cubicBezTo>
                <a:cubicBezTo>
                  <a:pt x="365478" y="320321"/>
                  <a:pt x="611011" y="276577"/>
                  <a:pt x="745066" y="220133"/>
                </a:cubicBezTo>
                <a:cubicBezTo>
                  <a:pt x="879121" y="163689"/>
                  <a:pt x="962377" y="81844"/>
                  <a:pt x="104563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C03129-D89C-475E-A57F-33D1E741255A}"/>
              </a:ext>
            </a:extLst>
          </p:cNvPr>
          <p:cNvSpPr txBox="1"/>
          <p:nvPr/>
        </p:nvSpPr>
        <p:spPr>
          <a:xfrm>
            <a:off x="5505651" y="5074114"/>
            <a:ext cx="82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29,6°</a:t>
            </a:r>
          </a:p>
        </p:txBody>
      </p:sp>
    </p:spTree>
    <p:extLst>
      <p:ext uri="{BB962C8B-B14F-4D97-AF65-F5344CB8AC3E}">
        <p14:creationId xmlns:p14="http://schemas.microsoft.com/office/powerpoint/2010/main" val="151692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DD6BDA-2A3C-48B4-9688-3AE62E6B0935}"/>
              </a:ext>
            </a:extLst>
          </p:cNvPr>
          <p:cNvGrpSpPr/>
          <p:nvPr/>
        </p:nvGrpSpPr>
        <p:grpSpPr>
          <a:xfrm>
            <a:off x="1232899" y="204553"/>
            <a:ext cx="8368301" cy="5548547"/>
            <a:chOff x="1232899" y="204553"/>
            <a:chExt cx="8368301" cy="55485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6A9D1D-C93E-4B6C-A4BD-94AE92D0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899" y="204553"/>
              <a:ext cx="8368301" cy="554854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110C7B-677C-4287-800F-375E7DE46D00}"/>
                </a:ext>
              </a:extLst>
            </p:cNvPr>
            <p:cNvSpPr/>
            <p:nvPr/>
          </p:nvSpPr>
          <p:spPr>
            <a:xfrm>
              <a:off x="2372810" y="2916820"/>
              <a:ext cx="462987" cy="405114"/>
            </a:xfrm>
            <a:prstGeom prst="rect">
              <a:avLst/>
            </a:prstGeom>
            <a:solidFill>
              <a:srgbClr val="C2E6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732CB3-5687-41FB-AF70-9ABA504DDC36}"/>
                </a:ext>
              </a:extLst>
            </p:cNvPr>
            <p:cNvSpPr/>
            <p:nvPr/>
          </p:nvSpPr>
          <p:spPr>
            <a:xfrm>
              <a:off x="2359306" y="3593940"/>
              <a:ext cx="569089" cy="405114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4986A2-3DB1-4A8E-8EDD-145258421D01}"/>
              </a:ext>
            </a:extLst>
          </p:cNvPr>
          <p:cNvSpPr txBox="1"/>
          <p:nvPr/>
        </p:nvSpPr>
        <p:spPr>
          <a:xfrm>
            <a:off x="1325497" y="3001794"/>
            <a:ext cx="1602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/>
              <a:t>Milieu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DCE01-7A45-42A3-B086-0625ED700A0D}"/>
              </a:ext>
            </a:extLst>
          </p:cNvPr>
          <p:cNvSpPr txBox="1"/>
          <p:nvPr/>
        </p:nvSpPr>
        <p:spPr>
          <a:xfrm>
            <a:off x="1325497" y="3849363"/>
            <a:ext cx="1602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/>
              <a:t>Milieu 2</a:t>
            </a:r>
          </a:p>
        </p:txBody>
      </p:sp>
    </p:spTree>
    <p:extLst>
      <p:ext uri="{BB962C8B-B14F-4D97-AF65-F5344CB8AC3E}">
        <p14:creationId xmlns:p14="http://schemas.microsoft.com/office/powerpoint/2010/main" val="278519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/>
              <p:nvPr/>
            </p:nvSpPr>
            <p:spPr>
              <a:xfrm>
                <a:off x="416689" y="2619259"/>
                <a:ext cx="11352944" cy="415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b="1" dirty="0"/>
              </a:p>
              <a:p>
                <a:r>
                  <a:rPr lang="fr-FR" dirty="0"/>
                  <a:t>On part de la loi de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Remplaçons les lettres par les valeurs que l’on connait.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1,0×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40°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fr-FR" dirty="0"/>
                  <a:t>Pour isoler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0" dirty="0"/>
                  <a:t>je me débarrasse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/>
                  <a:t>en divisant à gauche et à droite par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1,3</m:t>
                    </m:r>
                  </m:oMath>
                </a14:m>
                <a:r>
                  <a:rPr lang="fr-FR" b="0" dirty="0">
                    <a:solidFill>
                      <a:srgbClr val="00B05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⁡(40°)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fr-FR" dirty="0"/>
                  <a:t>Après simplification,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den>
                    </m:f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=0,494. </m:t>
                    </m:r>
                  </m:oMath>
                </a14:m>
                <a:r>
                  <a:rPr lang="fr-FR" dirty="0"/>
                  <a:t>(Attention à mettre sa calculatrice en mode degré et à ne pas écrire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den>
                        </m:f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!</m:t>
                    </m:r>
                  </m:oMath>
                </a14:m>
                <a:r>
                  <a:rPr lang="fr-FR" dirty="0"/>
                  <a:t>)</a:t>
                </a:r>
              </a:p>
              <a:p>
                <a:r>
                  <a:rPr lang="fr-FR" dirty="0"/>
                  <a:t>Donc,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0,494=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Pour se débarrasser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dirty="0"/>
                  <a:t> il faut utiliser la fonction réciproque,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arcsin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On obtient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0,494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/>
                  <a:t> (sur certaines calculatrices </a:t>
                </a:r>
                <a:r>
                  <a:rPr lang="fr-FR" b="0" dirty="0" err="1"/>
                  <a:t>arcsin</a:t>
                </a:r>
                <a:r>
                  <a:rPr lang="fr-FR" b="0" dirty="0"/>
                  <a:t> s’écrit sin</a:t>
                </a:r>
                <a:r>
                  <a:rPr lang="fr-FR" b="0" baseline="30000" dirty="0"/>
                  <a:t>-1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=29,6°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9" y="2619259"/>
                <a:ext cx="11352944" cy="4156715"/>
              </a:xfrm>
              <a:prstGeom prst="rect">
                <a:avLst/>
              </a:prstGeom>
              <a:blipFill>
                <a:blip r:embed="rId2"/>
                <a:stretch>
                  <a:fillRect l="-429" t="-880" b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DF682A-5270-4AC3-8273-9AEABEE7C9A4}"/>
              </a:ext>
            </a:extLst>
          </p:cNvPr>
          <p:cNvSpPr txBox="1"/>
          <p:nvPr/>
        </p:nvSpPr>
        <p:spPr>
          <a:xfrm>
            <a:off x="416689" y="289367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rayon lumineux passe d’un milieu 1 à un milieu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EB6CA-6AB3-4571-8441-CA4EF5470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4" y="606407"/>
            <a:ext cx="2611891" cy="1695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DFC5AE-26B3-43EB-8A69-058CA9D53897}"/>
                  </a:ext>
                </a:extLst>
              </p:cNvPr>
              <p:cNvSpPr txBox="1"/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1,0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dirty="0"/>
                  <a:t>1,3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Angle d’incidence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40° </a:t>
                </a:r>
                <a:r>
                  <a:rPr lang="fr-FR" sz="1000" i="1" dirty="0"/>
                  <a:t>(ne pas mesurer l’angle sur l’image)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DFC5AE-26B3-43EB-8A69-058CA9D5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blipFill>
                <a:blip r:embed="rId4"/>
                <a:stretch>
                  <a:fillRect l="-690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30D57F-345B-4B35-804F-2F9623E534C1}"/>
                  </a:ext>
                </a:extLst>
              </p:cNvPr>
              <p:cNvSpPr txBox="1"/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Calculer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30D57F-345B-4B35-804F-2F9623E53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blipFill>
                <a:blip r:embed="rId5"/>
                <a:stretch>
                  <a:fillRect l="-1268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64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/>
              <p:nvPr/>
            </p:nvSpPr>
            <p:spPr>
              <a:xfrm>
                <a:off x="416689" y="2505117"/>
                <a:ext cx="11352944" cy="415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part de la loi de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Remplaçons les lettres par les valeurs que l’on connait.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1,0×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40°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fr-FR" dirty="0"/>
                  <a:t>Pour isoler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0" dirty="0"/>
                  <a:t>je me débarrasse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/>
                  <a:t>en divisant à gauche et à droite par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1,4</m:t>
                    </m:r>
                  </m:oMath>
                </a14:m>
                <a:r>
                  <a:rPr lang="fr-FR" b="0" dirty="0">
                    <a:solidFill>
                      <a:srgbClr val="00B05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⁡(40°)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den>
                    </m:f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fr-FR" dirty="0"/>
                  <a:t>Après simplification,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r>
                  <a:rPr lang="fr-FR" dirty="0"/>
                  <a:t>Calculons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=0,459. </m:t>
                    </m:r>
                  </m:oMath>
                </a14:m>
                <a:r>
                  <a:rPr lang="fr-FR" dirty="0"/>
                  <a:t>(Attention à mettre sa calculatrice en mode degré et à ne pas écrire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den>
                        </m:f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!</m:t>
                    </m:r>
                  </m:oMath>
                </a14:m>
                <a:r>
                  <a:rPr lang="fr-FR" dirty="0"/>
                  <a:t>)</a:t>
                </a:r>
              </a:p>
              <a:p>
                <a:r>
                  <a:rPr lang="fr-FR" dirty="0"/>
                  <a:t>Donc,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0,459=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Pour se débarrasser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dirty="0"/>
                  <a:t> il faut utiliser la fonction réciproque,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arcsin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On obtient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0,459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/>
                  <a:t> (sur certaines calculatrices </a:t>
                </a:r>
                <a:r>
                  <a:rPr lang="fr-FR" b="0" dirty="0" err="1"/>
                  <a:t>arcsin</a:t>
                </a:r>
                <a:r>
                  <a:rPr lang="fr-FR" b="0" dirty="0"/>
                  <a:t> s’écrit sin</a:t>
                </a:r>
                <a:r>
                  <a:rPr lang="fr-FR" b="0" baseline="30000" dirty="0"/>
                  <a:t>-1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=27,3°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9" y="2505117"/>
                <a:ext cx="11352944" cy="4156715"/>
              </a:xfrm>
              <a:prstGeom prst="rect">
                <a:avLst/>
              </a:prstGeom>
              <a:blipFill>
                <a:blip r:embed="rId2"/>
                <a:stretch>
                  <a:fillRect l="-429" t="-880" b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F2256D5-471B-4218-BB8E-25807BCE03CF}"/>
              </a:ext>
            </a:extLst>
          </p:cNvPr>
          <p:cNvSpPr txBox="1"/>
          <p:nvPr/>
        </p:nvSpPr>
        <p:spPr>
          <a:xfrm>
            <a:off x="416689" y="289367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rayon lumineux passe d’un milieu 1 à un milieu 2.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C03A44-3762-4FE6-AD61-F8D280A4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4" y="606407"/>
            <a:ext cx="2611891" cy="1695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15D8A7-F778-4D9F-99A6-E284C998BA3E}"/>
                  </a:ext>
                </a:extLst>
              </p:cNvPr>
              <p:cNvSpPr txBox="1"/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1,0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dirty="0"/>
                  <a:t>1,4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Angle d’incidence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40° </a:t>
                </a:r>
                <a:r>
                  <a:rPr lang="fr-FR" sz="1000" i="1" dirty="0"/>
                  <a:t>(ne pas mesurer l’angle sur l’image)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15D8A7-F778-4D9F-99A6-E284C998B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blipFill>
                <a:blip r:embed="rId4"/>
                <a:stretch>
                  <a:fillRect l="-690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D95265-46C4-4BC1-A5F0-D7623296DE9A}"/>
                  </a:ext>
                </a:extLst>
              </p:cNvPr>
              <p:cNvSpPr txBox="1"/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Calculer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D95265-46C4-4BC1-A5F0-D7623296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blipFill>
                <a:blip r:embed="rId5"/>
                <a:stretch>
                  <a:fillRect l="-1268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92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/>
              <p:nvPr/>
            </p:nvSpPr>
            <p:spPr>
              <a:xfrm>
                <a:off x="257634" y="2701285"/>
                <a:ext cx="11352944" cy="4156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 de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part de la loi de réfraction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Remplaçons les lettres par les valeurs que l’on connait.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1,0×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fr-FR" b="0" dirty="0"/>
                  <a:t> </a:t>
                </a:r>
              </a:p>
              <a:p>
                <a:r>
                  <a:rPr lang="fr-FR" dirty="0"/>
                  <a:t>Pour isoler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0" dirty="0"/>
                  <a:t>je me débarrasse du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/>
                  <a:t>en divisant à gauche et à droite par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1,4</m:t>
                    </m:r>
                  </m:oMath>
                </a14:m>
                <a:r>
                  <a:rPr lang="fr-FR" b="0" dirty="0">
                    <a:solidFill>
                      <a:srgbClr val="00B05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⁡(30°)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den>
                    </m:f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den>
                    </m:f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fr-FR" dirty="0"/>
                  <a:t>Après simplification,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1,4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r>
                  <a:rPr lang="fr-FR" dirty="0"/>
                  <a:t>Calculons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0,357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dirty="0"/>
                  <a:t>(Attention à mettre sa calculatrice en mode degré et à ne pas écrire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den>
                        </m:f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!</m:t>
                    </m:r>
                  </m:oMath>
                </a14:m>
                <a:r>
                  <a:rPr lang="fr-FR" dirty="0"/>
                  <a:t>)</a:t>
                </a:r>
              </a:p>
              <a:p>
                <a:r>
                  <a:rPr lang="fr-FR" dirty="0"/>
                  <a:t>Donc,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0,357 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Pour se débarrasser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dirty="0"/>
                  <a:t> il faut utiliser la fonction réciproque, </a:t>
                </a:r>
                <a:r>
                  <a:rPr lang="fr-FR" dirty="0" err="1"/>
                  <a:t>arcsin</a:t>
                </a:r>
                <a:endParaRPr lang="fr-FR" b="0" dirty="0"/>
              </a:p>
              <a:p>
                <a:r>
                  <a:rPr lang="fr-FR" dirty="0"/>
                  <a:t>On obtient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0,357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/>
                  <a:t> (sur certaines calculatrices </a:t>
                </a:r>
                <a:r>
                  <a:rPr lang="fr-FR" b="0" dirty="0" err="1"/>
                  <a:t>arcsin</a:t>
                </a:r>
                <a:r>
                  <a:rPr lang="fr-FR" b="0" dirty="0"/>
                  <a:t> s’écrit sin</a:t>
                </a:r>
                <a:r>
                  <a:rPr lang="fr-FR" b="0" baseline="30000" dirty="0"/>
                  <a:t>-1</a:t>
                </a:r>
                <a:r>
                  <a:rPr lang="fr-FR" b="0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=20,9°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237C-9C55-438A-92D0-88F4813A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4" y="2701285"/>
                <a:ext cx="11352944" cy="4156715"/>
              </a:xfrm>
              <a:prstGeom prst="rect">
                <a:avLst/>
              </a:prstGeom>
              <a:blipFill>
                <a:blip r:embed="rId2"/>
                <a:stretch>
                  <a:fillRect l="-429" t="-733" b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8F6AF91-20CB-4F39-A734-627B1D0574A9}"/>
              </a:ext>
            </a:extLst>
          </p:cNvPr>
          <p:cNvSpPr txBox="1"/>
          <p:nvPr/>
        </p:nvSpPr>
        <p:spPr>
          <a:xfrm>
            <a:off x="416689" y="289367"/>
            <a:ext cx="112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rayon lumineux passe d’un milieu 1 à un milieu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1A225-8E84-4517-9F26-B1E57A7F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4" y="606407"/>
            <a:ext cx="2611891" cy="1695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D3F6C1-D9B3-47FD-B844-49CAE9CA075D}"/>
                  </a:ext>
                </a:extLst>
              </p:cNvPr>
              <p:cNvSpPr txBox="1"/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1,0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Indice de réfraction du milieu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FR" dirty="0"/>
                  <a:t>1,4</a:t>
                </a:r>
              </a:p>
              <a:p>
                <a:pPr marL="285750" indent="-285750">
                  <a:buFontTx/>
                  <a:buChar char="-"/>
                </a:pPr>
                <a:r>
                  <a:rPr lang="fr-FR" dirty="0"/>
                  <a:t>Angle d’incidence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30° </a:t>
                </a:r>
                <a:r>
                  <a:rPr lang="fr-FR" sz="1000" i="1" dirty="0"/>
                  <a:t>(ne pas mesurer l’angle sur l’image)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D3F6C1-D9B3-47FD-B844-49CAE9CA0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2" y="658699"/>
                <a:ext cx="7073901" cy="923330"/>
              </a:xfrm>
              <a:prstGeom prst="rect">
                <a:avLst/>
              </a:prstGeom>
              <a:blipFill>
                <a:blip r:embed="rId4"/>
                <a:stretch>
                  <a:fillRect l="-690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AE5B4A-3399-437D-9E3F-5D37672C2ADC}"/>
                  </a:ext>
                </a:extLst>
              </p:cNvPr>
              <p:cNvSpPr txBox="1"/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Calculer l’angle de réfraction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AE5B4A-3399-437D-9E3F-5D37672C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1766695"/>
                <a:ext cx="3352800" cy="369332"/>
              </a:xfrm>
              <a:prstGeom prst="rect">
                <a:avLst/>
              </a:prstGeom>
              <a:blipFill>
                <a:blip r:embed="rId5"/>
                <a:stretch>
                  <a:fillRect l="-1268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7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1852</Words>
  <Application>Microsoft Office PowerPoint</Application>
  <PresentationFormat>Widescreen</PresentationFormat>
  <Paragraphs>227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198</cp:revision>
  <dcterms:created xsi:type="dcterms:W3CDTF">2020-10-31T20:53:45Z</dcterms:created>
  <dcterms:modified xsi:type="dcterms:W3CDTF">2020-12-09T11:20:18Z</dcterms:modified>
</cp:coreProperties>
</file>