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" r:id="rId2"/>
    <p:sldId id="295" r:id="rId3"/>
    <p:sldId id="296" r:id="rId4"/>
    <p:sldId id="298" r:id="rId5"/>
    <p:sldId id="297" r:id="rId6"/>
    <p:sldId id="301" r:id="rId7"/>
    <p:sldId id="30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33565-A77A-4350-A8EC-34BF6EDCA25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2676-7E98-44B1-A250-ACC01C3BE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4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7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2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7B0-DE2D-4026-B5D4-D35C46ED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93FF-1FE5-4A11-9060-B71068C0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BFC2-1ACA-4EF3-8027-47024721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920A-DB40-4B6B-9127-C940AEA1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5F1E-6182-4D14-B922-52D123A8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A6E5-B3E0-4435-A636-44411D8A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44EB-4656-4CBF-9B35-52D74ABA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8466-79EB-449A-864C-5C92E84C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E50C-4F9A-42A4-8CBC-58464880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BF-F38E-415E-8DCF-64857093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CBA23-DD16-4829-9FE0-8881DB84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BBCB-E465-4991-A53D-56F9A7CC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7330-F8D4-4A31-BE8C-B7E731C6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7EF-D794-4B93-A016-1CC302F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02EE-4067-4AB7-A937-81E70C94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1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A7C1-B233-413D-B90D-6E0FF155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068E-DB73-4B91-B08E-5F0F0ED8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5942-8846-4AFC-B3CF-5FB18335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8BAE-1738-4CB4-8C19-7994439F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B9D7-9B46-4452-BC36-A28C11D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41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52CB-C075-40A5-95D4-5AF5B337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0499-6B77-4A1B-8349-DB39C620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FBE6-271E-4511-88C8-534BB578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398C-AE48-4FB7-A542-9A4976F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C4B4-68B4-4AE0-A11C-03F67913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6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2190-D9AC-482D-9C01-DBFACEB3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FED5-7904-47E0-98B6-BF02FA42E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8919-9C35-4755-895E-1CD35F45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E4F3-CC15-48B1-A77A-A649FBC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8E10-877E-4DC4-B56A-8066AA90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2AD1-6925-4A61-8FF4-24F124F1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3C35-0A29-400B-B8A9-536CAC1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4442-66F7-450B-8BBA-94EB4F1D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D7B2-E52E-4880-9BD0-E918596A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C54CA-6684-4C77-BC39-00C4270CA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7AAB-5E3E-401B-918D-9AB938C9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4E4B7-3F07-48D6-BA6E-DAC8479B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D90CE-8D71-4BCF-9A1D-4B17080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463AE-05CF-4071-82E6-38C70581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1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89CA-8E9A-444E-9DB6-A8FD21F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198C0-196D-439E-A19E-78BD899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4BDBA-63EE-4F72-8D74-7CB7605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578F-0951-4AEB-A89D-8FFAEA4B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9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CC04E-081E-445B-AC5E-6F94CDA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1B543-1756-4DC9-B53C-74243938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E8912-D9A0-421E-A11F-4F3F4896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9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0FCD-E432-4A78-A08C-60E70234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50AB-DCF1-41C7-989A-3805F57E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ECD9A-0BC2-44A6-9AAE-16C989897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3541-DA79-47B7-9DBD-7F4D5232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CE26-F73A-4C83-8110-220E0E41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3F32-FBA7-4F98-96F5-3AB1DE2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237-7416-4BCC-8B67-AB159C4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463E5-DAE0-409E-A586-5FE65754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BA4D-E98D-48E1-8A57-3A111D8E0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FA2A-387C-428A-A379-491432B5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E502-9301-4A2D-97FE-6E38A3FD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A28A-B15B-469A-8A54-E99C094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FDC88-8424-4B45-89FC-0789E042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A9A4-3A5A-45CB-BCAE-1B8F8851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0E3F-FA05-4BB4-9705-A73FCAD45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A3C0-EAD5-4DB3-83B2-6BC9E7BE25A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4037-4A41-47FE-8B68-8722B516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2356-6F81-4E7B-8422-7022445C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EEDC-254E-4410-8088-EB80E6707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8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07CF9-4620-47E4-A9AC-803B89BB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226">
            <a:off x="1605894" y="676274"/>
            <a:ext cx="8436994" cy="5088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20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A7C669B-7EE2-4B4F-9B37-470D35195BA5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644A9E-49FC-4DEC-A41E-731300243902}"/>
              </a:ext>
            </a:extLst>
          </p:cNvPr>
          <p:cNvSpPr/>
          <p:nvPr/>
        </p:nvSpPr>
        <p:spPr>
          <a:xfrm>
            <a:off x="8708078" y="3931287"/>
            <a:ext cx="295685" cy="13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11FEDD7-414F-4231-8B78-5405956A0791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2ED7C40-8F95-4B69-A283-10F96D74F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164C82F-E5D0-4EED-A86E-E62890D9D172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5B4D3F1-E5F9-49C8-9B90-7B2B01A8E84F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BF386B0-BE44-4564-8B56-56931091C5EF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550AF2C-5A81-40A4-9384-168715818554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5669029-BF76-41D7-887E-6555307929CC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388033-04F3-4ACD-8D22-68EB19C2A906}"/>
              </a:ext>
            </a:extLst>
          </p:cNvPr>
          <p:cNvCxnSpPr>
            <a:cxnSpLocks/>
          </p:cNvCxnSpPr>
          <p:nvPr/>
        </p:nvCxnSpPr>
        <p:spPr>
          <a:xfrm flipH="1">
            <a:off x="1116949" y="400050"/>
            <a:ext cx="1797702" cy="93760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066BF4-3D91-437D-B36D-E0D470849270}"/>
              </a:ext>
            </a:extLst>
          </p:cNvPr>
          <p:cNvCxnSpPr/>
          <p:nvPr/>
        </p:nvCxnSpPr>
        <p:spPr>
          <a:xfrm flipH="1">
            <a:off x="1495692" y="711200"/>
            <a:ext cx="830413" cy="41656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12B62F-AA00-49CA-BB93-D768C675BBCE}"/>
              </a:ext>
            </a:extLst>
          </p:cNvPr>
          <p:cNvSpPr txBox="1"/>
          <p:nvPr/>
        </p:nvSpPr>
        <p:spPr>
          <a:xfrm>
            <a:off x="142875" y="315560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rayon vient en ligne droite. Il n’est pas dévié car il reste toujours dans l’air</a:t>
            </a:r>
          </a:p>
        </p:txBody>
      </p:sp>
    </p:spTree>
    <p:extLst>
      <p:ext uri="{BB962C8B-B14F-4D97-AF65-F5344CB8AC3E}">
        <p14:creationId xmlns:p14="http://schemas.microsoft.com/office/powerpoint/2010/main" val="10404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E986970-D858-4379-9ABE-FA9D1617FF6B}"/>
              </a:ext>
            </a:extLst>
          </p:cNvPr>
          <p:cNvSpPr/>
          <p:nvPr/>
        </p:nvSpPr>
        <p:spPr>
          <a:xfrm>
            <a:off x="8708078" y="3931287"/>
            <a:ext cx="295685" cy="13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2B7800-428B-47A9-82C9-DDECD2D5580F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6DCAFA7-2601-4D12-AE29-E452CCA1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1AAB417-AB63-4876-81AF-280B5B121868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46272B4-DFE4-44C5-8604-7B250B0FB7B8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08C00-6AC7-4EEE-9503-473D90B2DE5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9FB01EF-62E4-488F-A788-90E8A9E8E392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9067801" y="3190073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AF6F1D-F0D2-405A-975B-6F18408BB345}"/>
              </a:ext>
            </a:extLst>
          </p:cNvPr>
          <p:cNvCxnSpPr>
            <a:cxnSpLocks/>
          </p:cNvCxnSpPr>
          <p:nvPr/>
        </p:nvCxnSpPr>
        <p:spPr>
          <a:xfrm flipH="1" flipV="1">
            <a:off x="7150533" y="3431390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4FC2BE-FF0F-4C12-8A8B-4281F3F3D750}"/>
              </a:ext>
            </a:extLst>
          </p:cNvPr>
          <p:cNvCxnSpPr>
            <a:cxnSpLocks/>
          </p:cNvCxnSpPr>
          <p:nvPr/>
        </p:nvCxnSpPr>
        <p:spPr>
          <a:xfrm flipH="1">
            <a:off x="8392822" y="3433286"/>
            <a:ext cx="654903" cy="153029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0AF192-9162-4571-AD98-3D84A3CC668C}"/>
              </a:ext>
            </a:extLst>
          </p:cNvPr>
          <p:cNvCxnSpPr>
            <a:cxnSpLocks/>
          </p:cNvCxnSpPr>
          <p:nvPr/>
        </p:nvCxnSpPr>
        <p:spPr>
          <a:xfrm flipH="1">
            <a:off x="8564033" y="3435368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070BF4-96F8-449D-8647-C9547E96D36D}"/>
                  </a:ext>
                </a:extLst>
              </p:cNvPr>
              <p:cNvSpPr txBox="1"/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=68°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070BF4-96F8-449D-8647-C9547E96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71EE0-8024-4A59-A9A1-A39C96D1A794}"/>
                  </a:ext>
                </a:extLst>
              </p:cNvPr>
              <p:cNvSpPr txBox="1"/>
              <p:nvPr/>
            </p:nvSpPr>
            <p:spPr>
              <a:xfrm>
                <a:off x="1527858" y="4020416"/>
                <a:ext cx="4918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u="sng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1" u="sng" dirty="0"/>
              </a:p>
              <a:p>
                <a:r>
                  <a:rPr lang="fr-FR" dirty="0"/>
                  <a:t>Loi de la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1,3×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=1,0×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=0,919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0,919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 67°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71EE0-8024-4A59-A9A1-A39C96D1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58" y="4020416"/>
                <a:ext cx="4918688" cy="1477328"/>
              </a:xfrm>
              <a:prstGeom prst="rect">
                <a:avLst/>
              </a:prstGeom>
              <a:blipFill>
                <a:blip r:embed="rId6"/>
                <a:stretch>
                  <a:fillRect l="-1115" t="-2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1C272D-901D-4572-9149-4FD035447F8B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8800C41-8403-4DCE-9CD2-9178752B8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7FC3F5-A229-4B80-8F47-FBA05290DE6C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066D4E3-7031-449A-A3B7-C174E19FA934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596161-EF0F-4E0C-8609-2352B4D17B20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4762F-7B06-47E8-B475-85E54FC8270F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9067801" y="3190073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58BEA0-74B5-4260-9D93-4290FECAFFCF}"/>
              </a:ext>
            </a:extLst>
          </p:cNvPr>
          <p:cNvSpPr/>
          <p:nvPr/>
        </p:nvSpPr>
        <p:spPr>
          <a:xfrm>
            <a:off x="8759739" y="3429000"/>
            <a:ext cx="273582" cy="270931"/>
          </a:xfrm>
          <a:custGeom>
            <a:avLst/>
            <a:gdLst>
              <a:gd name="connsiteX0" fmla="*/ 0 w 696383"/>
              <a:gd name="connsiteY0" fmla="*/ 0 h 603250"/>
              <a:gd name="connsiteX1" fmla="*/ 696383 w 696383"/>
              <a:gd name="connsiteY1" fmla="*/ 2117 h 603250"/>
              <a:gd name="connsiteX2" fmla="*/ 438150 w 696383"/>
              <a:gd name="connsiteY2" fmla="*/ 603250 h 603250"/>
              <a:gd name="connsiteX3" fmla="*/ 349250 w 696383"/>
              <a:gd name="connsiteY3" fmla="*/ 586317 h 603250"/>
              <a:gd name="connsiteX4" fmla="*/ 224367 w 696383"/>
              <a:gd name="connsiteY4" fmla="*/ 497417 h 603250"/>
              <a:gd name="connsiteX5" fmla="*/ 203200 w 696383"/>
              <a:gd name="connsiteY5" fmla="*/ 480483 h 603250"/>
              <a:gd name="connsiteX6" fmla="*/ 118533 w 696383"/>
              <a:gd name="connsiteY6" fmla="*/ 387350 h 603250"/>
              <a:gd name="connsiteX7" fmla="*/ 107950 w 696383"/>
              <a:gd name="connsiteY7" fmla="*/ 370417 h 603250"/>
              <a:gd name="connsiteX8" fmla="*/ 97367 w 696383"/>
              <a:gd name="connsiteY8" fmla="*/ 359833 h 603250"/>
              <a:gd name="connsiteX9" fmla="*/ 42333 w 696383"/>
              <a:gd name="connsiteY9" fmla="*/ 234950 h 603250"/>
              <a:gd name="connsiteX10" fmla="*/ 31750 w 696383"/>
              <a:gd name="connsiteY10" fmla="*/ 220133 h 603250"/>
              <a:gd name="connsiteX11" fmla="*/ 27517 w 696383"/>
              <a:gd name="connsiteY11" fmla="*/ 209550 h 603250"/>
              <a:gd name="connsiteX12" fmla="*/ 23283 w 696383"/>
              <a:gd name="connsiteY12" fmla="*/ 205317 h 603250"/>
              <a:gd name="connsiteX13" fmla="*/ 8467 w 696383"/>
              <a:gd name="connsiteY13" fmla="*/ 84667 h 603250"/>
              <a:gd name="connsiteX14" fmla="*/ 0 w 696383"/>
              <a:gd name="connsiteY1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383" h="603250">
                <a:moveTo>
                  <a:pt x="0" y="0"/>
                </a:moveTo>
                <a:lnTo>
                  <a:pt x="696383" y="2117"/>
                </a:lnTo>
                <a:lnTo>
                  <a:pt x="438150" y="603250"/>
                </a:lnTo>
                <a:lnTo>
                  <a:pt x="349250" y="586317"/>
                </a:lnTo>
                <a:lnTo>
                  <a:pt x="224367" y="497417"/>
                </a:lnTo>
                <a:cubicBezTo>
                  <a:pt x="204529" y="481987"/>
                  <a:pt x="211005" y="488288"/>
                  <a:pt x="203200" y="480483"/>
                </a:cubicBezTo>
                <a:lnTo>
                  <a:pt x="118533" y="387350"/>
                </a:lnTo>
                <a:cubicBezTo>
                  <a:pt x="115005" y="381706"/>
                  <a:pt x="112008" y="375693"/>
                  <a:pt x="107950" y="370417"/>
                </a:cubicBezTo>
                <a:cubicBezTo>
                  <a:pt x="104908" y="366462"/>
                  <a:pt x="97367" y="359833"/>
                  <a:pt x="97367" y="359833"/>
                </a:cubicBezTo>
                <a:lnTo>
                  <a:pt x="42333" y="234950"/>
                </a:lnTo>
                <a:cubicBezTo>
                  <a:pt x="38805" y="230011"/>
                  <a:pt x="34808" y="225376"/>
                  <a:pt x="31750" y="220133"/>
                </a:cubicBezTo>
                <a:cubicBezTo>
                  <a:pt x="29836" y="216851"/>
                  <a:pt x="29402" y="212849"/>
                  <a:pt x="27517" y="209550"/>
                </a:cubicBezTo>
                <a:cubicBezTo>
                  <a:pt x="26527" y="207817"/>
                  <a:pt x="23283" y="205317"/>
                  <a:pt x="23283" y="205317"/>
                </a:cubicBezTo>
                <a:lnTo>
                  <a:pt x="8467" y="846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BF63EC-1C99-44A5-8C30-593E3D75A2BD}"/>
              </a:ext>
            </a:extLst>
          </p:cNvPr>
          <p:cNvCxnSpPr>
            <a:cxnSpLocks/>
          </p:cNvCxnSpPr>
          <p:nvPr/>
        </p:nvCxnSpPr>
        <p:spPr>
          <a:xfrm flipH="1" flipV="1">
            <a:off x="7150533" y="3431390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4FC2BE-FF0F-4C12-8A8B-4281F3F3D750}"/>
              </a:ext>
            </a:extLst>
          </p:cNvPr>
          <p:cNvCxnSpPr>
            <a:cxnSpLocks/>
          </p:cNvCxnSpPr>
          <p:nvPr/>
        </p:nvCxnSpPr>
        <p:spPr>
          <a:xfrm flipH="1">
            <a:off x="8392822" y="3433286"/>
            <a:ext cx="654903" cy="153029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0AF192-9162-4571-AD98-3D84A3CC668C}"/>
              </a:ext>
            </a:extLst>
          </p:cNvPr>
          <p:cNvCxnSpPr>
            <a:cxnSpLocks/>
          </p:cNvCxnSpPr>
          <p:nvPr/>
        </p:nvCxnSpPr>
        <p:spPr>
          <a:xfrm flipH="1">
            <a:off x="8564033" y="3435368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F8E18E-4556-40F1-90B5-4EB23AF6BBCC}"/>
              </a:ext>
            </a:extLst>
          </p:cNvPr>
          <p:cNvSpPr txBox="1"/>
          <p:nvPr/>
        </p:nvSpPr>
        <p:spPr>
          <a:xfrm>
            <a:off x="7351108" y="1829054"/>
            <a:ext cx="148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Ce que voit l’observateur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34E8001-ABFE-4B8A-A2AF-42214B031A61}"/>
                  </a:ext>
                </a:extLst>
              </p:cNvPr>
              <p:cNvSpPr txBox="1"/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=68°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34E8001-ABFE-4B8A-A2AF-42214B031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B6FFF34-773D-49A6-A99E-4E262C7AF832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5CD40D6-D043-4C48-AA98-D1A09EEB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308A76-D7F4-48F7-A9C3-95417350DBE5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8D4BEE-8E60-4707-90B6-110697F3F0B8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33958D-00E6-4D27-801A-8BFB05AE649F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9067801" y="3190073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73BA884-DC6A-4280-AA7A-CC7CD003A461}"/>
              </a:ext>
            </a:extLst>
          </p:cNvPr>
          <p:cNvGrpSpPr/>
          <p:nvPr/>
        </p:nvGrpSpPr>
        <p:grpSpPr>
          <a:xfrm>
            <a:off x="9039832" y="1251873"/>
            <a:ext cx="940229" cy="2196117"/>
            <a:chOff x="9039832" y="1251873"/>
            <a:chExt cx="940229" cy="219611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4F62C1-8F03-42BE-AF4E-E558166A5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9832" y="1917694"/>
              <a:ext cx="654903" cy="1530296"/>
            </a:xfrm>
            <a:prstGeom prst="line">
              <a:avLst/>
            </a:prstGeom>
            <a:ln w="25400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DB38B8-1CE1-41B3-9C4E-F25A5E89D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5158" y="1251873"/>
              <a:ext cx="654903" cy="1530296"/>
            </a:xfrm>
            <a:prstGeom prst="line">
              <a:avLst/>
            </a:prstGeom>
            <a:ln w="25400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B8609AE3-8933-4A0A-B93F-5246AA1692B9}"/>
              </a:ext>
            </a:extLst>
          </p:cNvPr>
          <p:cNvSpPr/>
          <p:nvPr/>
        </p:nvSpPr>
        <p:spPr>
          <a:xfrm>
            <a:off x="9451289" y="1577611"/>
            <a:ext cx="531603" cy="543521"/>
          </a:xfrm>
          <a:prstGeom prst="ellipse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2B07BB-C2B1-454F-BE7F-712F866C0C5B}"/>
              </a:ext>
            </a:extLst>
          </p:cNvPr>
          <p:cNvGrpSpPr/>
          <p:nvPr/>
        </p:nvGrpSpPr>
        <p:grpSpPr>
          <a:xfrm>
            <a:off x="9654653" y="1788441"/>
            <a:ext cx="106294" cy="143700"/>
            <a:chOff x="9486046" y="3275223"/>
            <a:chExt cx="106294" cy="1437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97CAC-7F5A-4AA3-BD0E-D60985BA8F12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052939-376B-4D76-B25E-CECDE4415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0DBC0F2-F032-4DE8-9A60-CD7FD93AC77F}"/>
              </a:ext>
            </a:extLst>
          </p:cNvPr>
          <p:cNvSpPr txBox="1"/>
          <p:nvPr/>
        </p:nvSpPr>
        <p:spPr>
          <a:xfrm>
            <a:off x="9699685" y="1723535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B’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DC225A-FC9C-459C-BBCF-D8784F3A8A48}"/>
              </a:ext>
            </a:extLst>
          </p:cNvPr>
          <p:cNvCxnSpPr>
            <a:cxnSpLocks/>
          </p:cNvCxnSpPr>
          <p:nvPr/>
        </p:nvCxnSpPr>
        <p:spPr>
          <a:xfrm flipV="1">
            <a:off x="8777648" y="1839065"/>
            <a:ext cx="665829" cy="182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46334D7-C11B-47E3-ABD2-24CA6E6132AE}"/>
              </a:ext>
            </a:extLst>
          </p:cNvPr>
          <p:cNvSpPr/>
          <p:nvPr/>
        </p:nvSpPr>
        <p:spPr>
          <a:xfrm>
            <a:off x="8759739" y="3429000"/>
            <a:ext cx="273582" cy="270931"/>
          </a:xfrm>
          <a:custGeom>
            <a:avLst/>
            <a:gdLst>
              <a:gd name="connsiteX0" fmla="*/ 0 w 696383"/>
              <a:gd name="connsiteY0" fmla="*/ 0 h 603250"/>
              <a:gd name="connsiteX1" fmla="*/ 696383 w 696383"/>
              <a:gd name="connsiteY1" fmla="*/ 2117 h 603250"/>
              <a:gd name="connsiteX2" fmla="*/ 438150 w 696383"/>
              <a:gd name="connsiteY2" fmla="*/ 603250 h 603250"/>
              <a:gd name="connsiteX3" fmla="*/ 349250 w 696383"/>
              <a:gd name="connsiteY3" fmla="*/ 586317 h 603250"/>
              <a:gd name="connsiteX4" fmla="*/ 224367 w 696383"/>
              <a:gd name="connsiteY4" fmla="*/ 497417 h 603250"/>
              <a:gd name="connsiteX5" fmla="*/ 203200 w 696383"/>
              <a:gd name="connsiteY5" fmla="*/ 480483 h 603250"/>
              <a:gd name="connsiteX6" fmla="*/ 118533 w 696383"/>
              <a:gd name="connsiteY6" fmla="*/ 387350 h 603250"/>
              <a:gd name="connsiteX7" fmla="*/ 107950 w 696383"/>
              <a:gd name="connsiteY7" fmla="*/ 370417 h 603250"/>
              <a:gd name="connsiteX8" fmla="*/ 97367 w 696383"/>
              <a:gd name="connsiteY8" fmla="*/ 359833 h 603250"/>
              <a:gd name="connsiteX9" fmla="*/ 42333 w 696383"/>
              <a:gd name="connsiteY9" fmla="*/ 234950 h 603250"/>
              <a:gd name="connsiteX10" fmla="*/ 31750 w 696383"/>
              <a:gd name="connsiteY10" fmla="*/ 220133 h 603250"/>
              <a:gd name="connsiteX11" fmla="*/ 27517 w 696383"/>
              <a:gd name="connsiteY11" fmla="*/ 209550 h 603250"/>
              <a:gd name="connsiteX12" fmla="*/ 23283 w 696383"/>
              <a:gd name="connsiteY12" fmla="*/ 205317 h 603250"/>
              <a:gd name="connsiteX13" fmla="*/ 8467 w 696383"/>
              <a:gd name="connsiteY13" fmla="*/ 84667 h 603250"/>
              <a:gd name="connsiteX14" fmla="*/ 0 w 696383"/>
              <a:gd name="connsiteY1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383" h="603250">
                <a:moveTo>
                  <a:pt x="0" y="0"/>
                </a:moveTo>
                <a:lnTo>
                  <a:pt x="696383" y="2117"/>
                </a:lnTo>
                <a:lnTo>
                  <a:pt x="438150" y="603250"/>
                </a:lnTo>
                <a:lnTo>
                  <a:pt x="349250" y="586317"/>
                </a:lnTo>
                <a:lnTo>
                  <a:pt x="224367" y="497417"/>
                </a:lnTo>
                <a:cubicBezTo>
                  <a:pt x="204529" y="481987"/>
                  <a:pt x="211005" y="488288"/>
                  <a:pt x="203200" y="480483"/>
                </a:cubicBezTo>
                <a:lnTo>
                  <a:pt x="118533" y="387350"/>
                </a:lnTo>
                <a:cubicBezTo>
                  <a:pt x="115005" y="381706"/>
                  <a:pt x="112008" y="375693"/>
                  <a:pt x="107950" y="370417"/>
                </a:cubicBezTo>
                <a:cubicBezTo>
                  <a:pt x="104908" y="366462"/>
                  <a:pt x="97367" y="359833"/>
                  <a:pt x="97367" y="359833"/>
                </a:cubicBezTo>
                <a:lnTo>
                  <a:pt x="42333" y="234950"/>
                </a:lnTo>
                <a:cubicBezTo>
                  <a:pt x="38805" y="230011"/>
                  <a:pt x="34808" y="225376"/>
                  <a:pt x="31750" y="220133"/>
                </a:cubicBezTo>
                <a:cubicBezTo>
                  <a:pt x="29836" y="216851"/>
                  <a:pt x="29402" y="212849"/>
                  <a:pt x="27517" y="209550"/>
                </a:cubicBezTo>
                <a:cubicBezTo>
                  <a:pt x="26527" y="207817"/>
                  <a:pt x="23283" y="205317"/>
                  <a:pt x="23283" y="205317"/>
                </a:cubicBezTo>
                <a:lnTo>
                  <a:pt x="8467" y="846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0CED56-B941-4F8B-B3C0-AAE662CB50C0}"/>
              </a:ext>
            </a:extLst>
          </p:cNvPr>
          <p:cNvSpPr/>
          <p:nvPr/>
        </p:nvSpPr>
        <p:spPr>
          <a:xfrm>
            <a:off x="8777648" y="4541718"/>
            <a:ext cx="226115" cy="71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3CA94-6FA7-4B96-B746-7978F282B1FF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45C607-31E8-4681-A700-BF7F2326DA9E}"/>
              </a:ext>
            </a:extLst>
          </p:cNvPr>
          <p:cNvCxnSpPr>
            <a:cxnSpLocks/>
          </p:cNvCxnSpPr>
          <p:nvPr/>
        </p:nvCxnSpPr>
        <p:spPr>
          <a:xfrm flipH="1" flipV="1">
            <a:off x="7150533" y="3431390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0FBAA-2842-4053-8718-6483DF2D82C6}"/>
              </a:ext>
            </a:extLst>
          </p:cNvPr>
          <p:cNvCxnSpPr>
            <a:cxnSpLocks/>
          </p:cNvCxnSpPr>
          <p:nvPr/>
        </p:nvCxnSpPr>
        <p:spPr>
          <a:xfrm flipH="1">
            <a:off x="8556557" y="3446902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12165F-F19E-48A2-9245-04F0EC0759AC}"/>
              </a:ext>
            </a:extLst>
          </p:cNvPr>
          <p:cNvCxnSpPr>
            <a:cxnSpLocks/>
          </p:cNvCxnSpPr>
          <p:nvPr/>
        </p:nvCxnSpPr>
        <p:spPr>
          <a:xfrm flipH="1">
            <a:off x="8392821" y="3451355"/>
            <a:ext cx="654903" cy="153029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6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B6FFF34-773D-49A6-A99E-4E262C7AF832}"/>
              </a:ext>
            </a:extLst>
          </p:cNvPr>
          <p:cNvGrpSpPr/>
          <p:nvPr/>
        </p:nvGrpSpPr>
        <p:grpSpPr>
          <a:xfrm rot="21221252">
            <a:off x="7409265" y="1865235"/>
            <a:ext cx="1073782" cy="761895"/>
            <a:chOff x="7918789" y="4641850"/>
            <a:chExt cx="1009650" cy="76189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5CD40D6-D043-4C48-AA98-D1A09EEB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308A76-D7F4-48F7-A9C3-95417350DBE5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8D4BEE-8E60-4707-90B6-110697F3F0B8}"/>
              </a:ext>
            </a:extLst>
          </p:cNvPr>
          <p:cNvSpPr txBox="1"/>
          <p:nvPr/>
        </p:nvSpPr>
        <p:spPr>
          <a:xfrm>
            <a:off x="6470898" y="2686370"/>
            <a:ext cx="1312131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33958D-00E6-4D27-801A-8BFB05AE649F}"/>
              </a:ext>
            </a:extLst>
          </p:cNvPr>
          <p:cNvCxnSpPr>
            <a:cxnSpLocks/>
          </p:cNvCxnSpPr>
          <p:nvPr/>
        </p:nvCxnSpPr>
        <p:spPr>
          <a:xfrm flipV="1">
            <a:off x="7350078" y="2506527"/>
            <a:ext cx="200122" cy="236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149698" y="2163470"/>
            <a:ext cx="503704" cy="18627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20CED56-B941-4F8B-B3C0-AAE662CB50C0}"/>
              </a:ext>
            </a:extLst>
          </p:cNvPr>
          <p:cNvSpPr/>
          <p:nvPr/>
        </p:nvSpPr>
        <p:spPr>
          <a:xfrm>
            <a:off x="8777648" y="4541718"/>
            <a:ext cx="226115" cy="71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3CA94-6FA7-4B96-B746-7978F282B1FF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3825AC-0926-473C-AA1D-8ACD9664D71D}"/>
              </a:ext>
            </a:extLst>
          </p:cNvPr>
          <p:cNvSpPr/>
          <p:nvPr/>
        </p:nvSpPr>
        <p:spPr>
          <a:xfrm>
            <a:off x="8896350" y="2190750"/>
            <a:ext cx="139700" cy="146050"/>
          </a:xfrm>
          <a:custGeom>
            <a:avLst/>
            <a:gdLst>
              <a:gd name="connsiteX0" fmla="*/ 0 w 139700"/>
              <a:gd name="connsiteY0" fmla="*/ 0 h 146050"/>
              <a:gd name="connsiteX1" fmla="*/ 0 w 139700"/>
              <a:gd name="connsiteY1" fmla="*/ 146050 h 146050"/>
              <a:gd name="connsiteX2" fmla="*/ 139700 w 139700"/>
              <a:gd name="connsiteY2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46050">
                <a:moveTo>
                  <a:pt x="0" y="0"/>
                </a:moveTo>
                <a:lnTo>
                  <a:pt x="0" y="146050"/>
                </a:lnTo>
                <a:lnTo>
                  <a:pt x="139700" y="1460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174AF8-C935-4709-BE86-2E02B86BA159}"/>
              </a:ext>
            </a:extLst>
          </p:cNvPr>
          <p:cNvSpPr/>
          <p:nvPr/>
        </p:nvSpPr>
        <p:spPr>
          <a:xfrm>
            <a:off x="8239533" y="1735558"/>
            <a:ext cx="463123" cy="77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  <a:endCxn id="87" idx="5"/>
          </p:cNvCxnSpPr>
          <p:nvPr/>
        </p:nvCxnSpPr>
        <p:spPr>
          <a:xfrm flipH="1">
            <a:off x="7875507" y="2166998"/>
            <a:ext cx="2448107" cy="11986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1AB5C8-6A5B-4410-970C-43C31E2BF091}"/>
              </a:ext>
            </a:extLst>
          </p:cNvPr>
          <p:cNvCxnSpPr/>
          <p:nvPr/>
        </p:nvCxnSpPr>
        <p:spPr>
          <a:xfrm flipV="1">
            <a:off x="8521677" y="2187745"/>
            <a:ext cx="255971" cy="9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CF189-D258-4555-8F4E-6A441AEC3110}"/>
                  </a:ext>
                </a:extLst>
              </p:cNvPr>
              <p:cNvSpPr txBox="1"/>
              <p:nvPr/>
            </p:nvSpPr>
            <p:spPr>
              <a:xfrm>
                <a:off x="7773558" y="3070798"/>
                <a:ext cx="14605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Rayon non dévié</a:t>
                </a:r>
              </a:p>
              <a:p>
                <a:r>
                  <a:rPr lang="fr-FR" sz="1300" dirty="0"/>
                  <a:t>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300" b="0" dirty="0"/>
              </a:p>
              <a:p>
                <a:r>
                  <a:rPr lang="fr-FR" sz="1300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3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CF189-D258-4555-8F4E-6A441AEC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58" y="3070798"/>
                <a:ext cx="1460582" cy="692497"/>
              </a:xfrm>
              <a:prstGeom prst="rect">
                <a:avLst/>
              </a:prstGeom>
              <a:blipFill>
                <a:blip r:embed="rId6"/>
                <a:stretch>
                  <a:fillRect l="-417" t="-885" b="-70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15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149</Words>
  <Application>Microsoft Office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7</cp:revision>
  <dcterms:created xsi:type="dcterms:W3CDTF">2020-12-09T10:13:55Z</dcterms:created>
  <dcterms:modified xsi:type="dcterms:W3CDTF">2020-12-11T17:59:33Z</dcterms:modified>
</cp:coreProperties>
</file>