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4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0307BD"/>
    <a:srgbClr val="FC9204"/>
    <a:srgbClr val="F1995D"/>
    <a:srgbClr val="EC7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2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8DE80-D9E3-4864-8A2B-80C908CD013C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5EC58-5D7D-429D-B70F-EEA49D7D24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38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5EC58-5D7D-429D-B70F-EEA49D7D242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78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5EC58-5D7D-429D-B70F-EEA49D7D242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71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1E30-5F64-468D-8167-87545203F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6CE81-11D5-4B70-B496-7743DD4D9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A8EA3-7A02-4E78-BD8C-0BECCE7A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76C-D15F-4445-948B-8F2000AAEB6E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236FA-BAD9-4D9E-91E7-10B56429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F0693-D3AC-4AF0-8FEF-A6354E93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656A-4611-467E-ABB0-AFBB65788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63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881D-FC3C-456C-A714-BF4C8B79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EDE0A-E57B-413C-95CB-B231E4CF4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53BF-FAFC-490A-9FD5-432C7CF3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76C-D15F-4445-948B-8F2000AAEB6E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D6726-C561-48DD-AB62-5E9A9BF2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4D89D-A817-45A3-A847-61FC28C8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656A-4611-467E-ABB0-AFBB65788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75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CDFCA-8CF0-4A00-8355-CD22F8843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6798C-7FC3-4EC7-A11F-6FE564FAC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7DC03-A004-4A46-8F4C-E239A055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76C-D15F-4445-948B-8F2000AAEB6E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528D4-0AC4-401D-8052-98D49F35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7210B-6464-4EBC-8218-F036118D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656A-4611-467E-ABB0-AFBB65788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87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B704-6F28-4C18-9744-0DBE39C7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4E00B-BBBE-4F34-AA1F-616275D83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00667-5D20-4A0E-8119-D9D775FF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76C-D15F-4445-948B-8F2000AAEB6E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7D5D1-0A68-4E2E-A2E2-BE1CF1B8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64C9D-9E03-4218-8913-DE5D8267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656A-4611-467E-ABB0-AFBB65788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15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99F0-DAE9-4D89-A6D1-93263523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93590-7FC4-40F9-BDED-FC04BEEEB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C6786-1304-4848-972E-9A61CB29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76C-D15F-4445-948B-8F2000AAEB6E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4751A-3E79-499E-A6A2-0246FD30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BF1A-2252-41CF-BC52-7DD92EDB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656A-4611-467E-ABB0-AFBB65788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28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127C-6C36-4D2D-A5B8-C1092A7B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02A4-5BBE-4B15-8EFC-28C5FB4E4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F445E-D73C-4795-8C3A-CA1D6F128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472B-4B46-4066-B0E8-0168F7D3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76C-D15F-4445-948B-8F2000AAEB6E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0DD12-0970-4A0E-BDE0-17399A7E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56833-EA4E-4C40-A077-1FF6AFD3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656A-4611-467E-ABB0-AFBB65788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75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B7F4-F71C-403A-A6F6-F964060A8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42CA7-6839-4354-AB9D-0C7D959A6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6ED41-881D-4D74-9ACF-E4F2FE8EB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C3D7-77AA-4A85-8568-AF614F7B2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BE2B6-E4A1-4C4A-8FE8-A25D5A20C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EAFF7-7961-4C44-A760-3D3B2481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76C-D15F-4445-948B-8F2000AAEB6E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87212-D149-4613-B645-BEEC16E2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1226E-0EAF-4301-911F-72B466AA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656A-4611-467E-ABB0-AFBB65788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64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26B7-C507-4D72-A106-D8B32213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08B8C-5C7A-4D35-8ED8-A03A2ED7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76C-D15F-4445-948B-8F2000AAEB6E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2289A-359A-4C1F-AB07-D583252C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44778-2784-400A-934E-4E30ABD6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656A-4611-467E-ABB0-AFBB65788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3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71562-A2C7-4456-9B70-E5E19AA7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76C-D15F-4445-948B-8F2000AAEB6E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30727-699B-436F-8545-7C256320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753F-BA1B-4FAB-963E-0A44FB77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656A-4611-467E-ABB0-AFBB65788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0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1412-9B9A-4B89-8920-733472A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2918-3C11-4C71-9AB9-8C50741C7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33BB3-9665-4291-B62C-4857EEF05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C90D1-E3BD-476B-98D4-656A42B7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76C-D15F-4445-948B-8F2000AAEB6E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1CF19-DD0B-4618-A530-5E22380A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1D93A-0D45-4A58-AB46-7908C35E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656A-4611-467E-ABB0-AFBB65788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50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C7E7-5082-41FD-9762-1DE5883E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4B706-C559-4F66-86AD-2BE2E21C9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76FB-95A2-4B2D-AA24-227E30585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1D218-3DF4-4BFD-853C-1EEBFB64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C76C-D15F-4445-948B-8F2000AAEB6E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87426-FBCD-47D3-AFCC-68A88B27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8D3F0-C6B4-41A1-AEF6-A7054506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656A-4611-467E-ABB0-AFBB65788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6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2AEB4-BC1F-43CF-B7CC-AD264DD6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2F483-6F43-4B16-B86E-DDACA009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992C8-474F-4BA3-99E1-57DE85D77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9C76C-D15F-4445-948B-8F2000AAEB6E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81297-1565-4809-8BAE-DEFBA4F3E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5282-B31A-450D-9DDC-C4B292F9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7656A-4611-467E-ABB0-AFBB657888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67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0F9E3-10B8-4932-BE63-BE8CFD8C5D94}"/>
              </a:ext>
            </a:extLst>
          </p:cNvPr>
          <p:cNvCxnSpPr>
            <a:cxnSpLocks/>
          </p:cNvCxnSpPr>
          <p:nvPr/>
        </p:nvCxnSpPr>
        <p:spPr>
          <a:xfrm>
            <a:off x="1115055" y="532325"/>
            <a:ext cx="0" cy="1458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608415-A609-4779-88CF-44A3D5D69E08}"/>
              </a:ext>
            </a:extLst>
          </p:cNvPr>
          <p:cNvCxnSpPr>
            <a:cxnSpLocks/>
          </p:cNvCxnSpPr>
          <p:nvPr/>
        </p:nvCxnSpPr>
        <p:spPr>
          <a:xfrm>
            <a:off x="4853136" y="532325"/>
            <a:ext cx="0" cy="13356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3642B3-A75E-423D-BF8A-E1AEC2B68E4F}"/>
              </a:ext>
            </a:extLst>
          </p:cNvPr>
          <p:cNvCxnSpPr>
            <a:cxnSpLocks/>
          </p:cNvCxnSpPr>
          <p:nvPr/>
        </p:nvCxnSpPr>
        <p:spPr>
          <a:xfrm>
            <a:off x="8396008" y="532325"/>
            <a:ext cx="0" cy="13356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C591C3-5B94-4D23-B412-04215115273A}"/>
              </a:ext>
            </a:extLst>
          </p:cNvPr>
          <p:cNvCxnSpPr>
            <a:cxnSpLocks/>
          </p:cNvCxnSpPr>
          <p:nvPr/>
        </p:nvCxnSpPr>
        <p:spPr>
          <a:xfrm>
            <a:off x="9247050" y="532325"/>
            <a:ext cx="0" cy="1397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ACBB2E-1587-4276-947E-862376218987}"/>
              </a:ext>
            </a:extLst>
          </p:cNvPr>
          <p:cNvCxnSpPr>
            <a:cxnSpLocks/>
          </p:cNvCxnSpPr>
          <p:nvPr/>
        </p:nvCxnSpPr>
        <p:spPr>
          <a:xfrm>
            <a:off x="10036448" y="532325"/>
            <a:ext cx="0" cy="14178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53FE3B-BB36-437B-9E37-9F03EDF950D1}"/>
              </a:ext>
            </a:extLst>
          </p:cNvPr>
          <p:cNvSpPr txBox="1"/>
          <p:nvPr/>
        </p:nvSpPr>
        <p:spPr>
          <a:xfrm>
            <a:off x="714367" y="132171"/>
            <a:ext cx="9657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Ecran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B1C0E9-FDC1-4F80-A9B2-317134D1E8F2}"/>
              </a:ext>
            </a:extLst>
          </p:cNvPr>
          <p:cNvSpPr txBox="1"/>
          <p:nvPr/>
        </p:nvSpPr>
        <p:spPr>
          <a:xfrm>
            <a:off x="4693036" y="144060"/>
            <a:ext cx="2130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Lentille f=+200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2AC7A-FA19-4C1F-B94E-8300AF1C6BF1}"/>
              </a:ext>
            </a:extLst>
          </p:cNvPr>
          <p:cNvSpPr txBox="1"/>
          <p:nvPr/>
        </p:nvSpPr>
        <p:spPr>
          <a:xfrm>
            <a:off x="7955077" y="122435"/>
            <a:ext cx="10051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fente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47E1C-18AD-4CBE-A1D2-3BA9685338DC}"/>
              </a:ext>
            </a:extLst>
          </p:cNvPr>
          <p:cNvSpPr txBox="1"/>
          <p:nvPr/>
        </p:nvSpPr>
        <p:spPr>
          <a:xfrm>
            <a:off x="8785141" y="230785"/>
            <a:ext cx="12012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condenseur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07E345-1380-4C5E-ACE6-82BADA23ABA6}"/>
              </a:ext>
            </a:extLst>
          </p:cNvPr>
          <p:cNvSpPr txBox="1"/>
          <p:nvPr/>
        </p:nvSpPr>
        <p:spPr>
          <a:xfrm>
            <a:off x="9846369" y="224391"/>
            <a:ext cx="17448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Lampe mercure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F30827-B5FB-44A8-A983-E1CDDDCA7D4B}"/>
              </a:ext>
            </a:extLst>
          </p:cNvPr>
          <p:cNvCxnSpPr/>
          <p:nvPr/>
        </p:nvCxnSpPr>
        <p:spPr>
          <a:xfrm>
            <a:off x="1115055" y="2217287"/>
            <a:ext cx="37380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F8A793-BECE-4680-B1DD-40DD155D716F}"/>
              </a:ext>
            </a:extLst>
          </p:cNvPr>
          <p:cNvCxnSpPr>
            <a:cxnSpLocks/>
          </p:cNvCxnSpPr>
          <p:nvPr/>
        </p:nvCxnSpPr>
        <p:spPr>
          <a:xfrm>
            <a:off x="4853136" y="2217287"/>
            <a:ext cx="3542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5125F6-AFD6-4678-9882-1BE837F8C1DA}"/>
              </a:ext>
            </a:extLst>
          </p:cNvPr>
          <p:cNvCxnSpPr>
            <a:cxnSpLocks/>
          </p:cNvCxnSpPr>
          <p:nvPr/>
        </p:nvCxnSpPr>
        <p:spPr>
          <a:xfrm>
            <a:off x="8265012" y="2431332"/>
            <a:ext cx="982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426E74C-A99B-4F1E-AA31-E743314EB2BF}"/>
              </a:ext>
            </a:extLst>
          </p:cNvPr>
          <p:cNvCxnSpPr>
            <a:cxnSpLocks/>
          </p:cNvCxnSpPr>
          <p:nvPr/>
        </p:nvCxnSpPr>
        <p:spPr>
          <a:xfrm>
            <a:off x="9247050" y="2431332"/>
            <a:ext cx="8989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E55AA9-6F41-4DD9-9728-5AB28AECB046}"/>
              </a:ext>
            </a:extLst>
          </p:cNvPr>
          <p:cNvSpPr txBox="1"/>
          <p:nvPr/>
        </p:nvSpPr>
        <p:spPr>
          <a:xfrm>
            <a:off x="2396757" y="2258653"/>
            <a:ext cx="1256015" cy="379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47,5 cm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627923-FC3B-4D7C-8C18-954951B1F88C}"/>
              </a:ext>
            </a:extLst>
          </p:cNvPr>
          <p:cNvSpPr txBox="1"/>
          <p:nvPr/>
        </p:nvSpPr>
        <p:spPr>
          <a:xfrm>
            <a:off x="6467033" y="2258652"/>
            <a:ext cx="898990" cy="37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37 cm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CE59E8-804A-4766-938B-EF4179E00ABD}"/>
              </a:ext>
            </a:extLst>
          </p:cNvPr>
          <p:cNvSpPr txBox="1"/>
          <p:nvPr/>
        </p:nvSpPr>
        <p:spPr>
          <a:xfrm>
            <a:off x="8400836" y="2758733"/>
            <a:ext cx="898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8cm</a:t>
            </a:r>
          </a:p>
          <a:p>
            <a:r>
              <a:rPr lang="fr-FR" sz="1600" dirty="0"/>
              <a:t>« collé »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E28BA0-60E4-4CFF-A2DF-C4E76CACC603}"/>
              </a:ext>
            </a:extLst>
          </p:cNvPr>
          <p:cNvSpPr txBox="1"/>
          <p:nvPr/>
        </p:nvSpPr>
        <p:spPr>
          <a:xfrm>
            <a:off x="9342634" y="2718368"/>
            <a:ext cx="898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8cm</a:t>
            </a:r>
          </a:p>
          <a:p>
            <a:endParaRPr lang="fr-FR" sz="16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A99DB1-B5B5-4B6C-8AF1-3EAF4456A7EF}"/>
              </a:ext>
            </a:extLst>
          </p:cNvPr>
          <p:cNvCxnSpPr>
            <a:cxnSpLocks/>
          </p:cNvCxnSpPr>
          <p:nvPr/>
        </p:nvCxnSpPr>
        <p:spPr>
          <a:xfrm>
            <a:off x="4389086" y="532325"/>
            <a:ext cx="0" cy="133564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AAD6586-502A-4CA4-AC0B-5186AC7D544E}"/>
              </a:ext>
            </a:extLst>
          </p:cNvPr>
          <p:cNvSpPr txBox="1"/>
          <p:nvPr/>
        </p:nvSpPr>
        <p:spPr>
          <a:xfrm>
            <a:off x="3400635" y="255282"/>
            <a:ext cx="1242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Réseau: 140/mm</a:t>
            </a:r>
          </a:p>
        </p:txBody>
      </p:sp>
    </p:spTree>
    <p:extLst>
      <p:ext uri="{BB962C8B-B14F-4D97-AF65-F5344CB8AC3E}">
        <p14:creationId xmlns:p14="http://schemas.microsoft.com/office/powerpoint/2010/main" val="17226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3F33EF-9CBC-40B8-931E-DBA31CACD23C}"/>
              </a:ext>
            </a:extLst>
          </p:cNvPr>
          <p:cNvSpPr/>
          <p:nvPr/>
        </p:nvSpPr>
        <p:spPr>
          <a:xfrm>
            <a:off x="2588761" y="1813788"/>
            <a:ext cx="3126271" cy="533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7174EC-E443-4F8E-AB77-330B3603DC14}"/>
              </a:ext>
            </a:extLst>
          </p:cNvPr>
          <p:cNvCxnSpPr>
            <a:cxnSpLocks/>
          </p:cNvCxnSpPr>
          <p:nvPr/>
        </p:nvCxnSpPr>
        <p:spPr>
          <a:xfrm>
            <a:off x="3585042" y="1813788"/>
            <a:ext cx="0" cy="533616"/>
          </a:xfrm>
          <a:prstGeom prst="line">
            <a:avLst/>
          </a:prstGeom>
          <a:ln w="3810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246639-2500-4E80-AB63-E805C01EA088}"/>
              </a:ext>
            </a:extLst>
          </p:cNvPr>
          <p:cNvCxnSpPr>
            <a:cxnSpLocks/>
          </p:cNvCxnSpPr>
          <p:nvPr/>
        </p:nvCxnSpPr>
        <p:spPr>
          <a:xfrm>
            <a:off x="5357916" y="1807437"/>
            <a:ext cx="5130" cy="539966"/>
          </a:xfrm>
          <a:prstGeom prst="line">
            <a:avLst/>
          </a:prstGeom>
          <a:ln w="38100">
            <a:solidFill>
              <a:srgbClr val="030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4F977E-276D-409E-9F00-E69B7B5568F0}"/>
              </a:ext>
            </a:extLst>
          </p:cNvPr>
          <p:cNvCxnSpPr>
            <a:cxnSpLocks/>
          </p:cNvCxnSpPr>
          <p:nvPr/>
        </p:nvCxnSpPr>
        <p:spPr>
          <a:xfrm>
            <a:off x="2589262" y="2347404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F78343-8268-4470-AE3B-01470DE96FF4}"/>
              </a:ext>
            </a:extLst>
          </p:cNvPr>
          <p:cNvCxnSpPr>
            <a:cxnSpLocks/>
          </p:cNvCxnSpPr>
          <p:nvPr/>
        </p:nvCxnSpPr>
        <p:spPr>
          <a:xfrm>
            <a:off x="3059662" y="2353754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F9B10-40F1-4466-AEDC-8516A82A9D98}"/>
              </a:ext>
            </a:extLst>
          </p:cNvPr>
          <p:cNvCxnSpPr>
            <a:cxnSpLocks/>
          </p:cNvCxnSpPr>
          <p:nvPr/>
        </p:nvCxnSpPr>
        <p:spPr>
          <a:xfrm>
            <a:off x="4139662" y="2353754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DBED66-BF6D-4505-ADD4-0568730E77E3}"/>
              </a:ext>
            </a:extLst>
          </p:cNvPr>
          <p:cNvCxnSpPr>
            <a:cxnSpLocks/>
          </p:cNvCxnSpPr>
          <p:nvPr/>
        </p:nvCxnSpPr>
        <p:spPr>
          <a:xfrm>
            <a:off x="5219662" y="2353754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AFE33E-B631-4FF0-9394-D9A2908544DA}"/>
              </a:ext>
            </a:extLst>
          </p:cNvPr>
          <p:cNvSpPr txBox="1"/>
          <p:nvPr/>
        </p:nvSpPr>
        <p:spPr>
          <a:xfrm>
            <a:off x="415407" y="1907973"/>
            <a:ext cx="21534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Lampe à Hydrogène (H) 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5A8A3D-F470-47C9-941C-17DC0B177A3B}"/>
              </a:ext>
            </a:extLst>
          </p:cNvPr>
          <p:cNvSpPr/>
          <p:nvPr/>
        </p:nvSpPr>
        <p:spPr>
          <a:xfrm>
            <a:off x="2576317" y="2684095"/>
            <a:ext cx="3153068" cy="533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BF8CDA-95B1-4C6C-B4D5-F8E93E73DC28}"/>
              </a:ext>
            </a:extLst>
          </p:cNvPr>
          <p:cNvCxnSpPr>
            <a:cxnSpLocks/>
          </p:cNvCxnSpPr>
          <p:nvPr/>
        </p:nvCxnSpPr>
        <p:spPr>
          <a:xfrm>
            <a:off x="3051254" y="2682824"/>
            <a:ext cx="0" cy="53361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28FF49-A25E-441D-905F-E5334C8C1BAB}"/>
              </a:ext>
            </a:extLst>
          </p:cNvPr>
          <p:cNvCxnSpPr>
            <a:cxnSpLocks/>
          </p:cNvCxnSpPr>
          <p:nvPr/>
        </p:nvCxnSpPr>
        <p:spPr>
          <a:xfrm>
            <a:off x="4845040" y="2682824"/>
            <a:ext cx="5174" cy="5399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2E0ACB9-6ACC-4229-B261-E5F6695AD218}"/>
              </a:ext>
            </a:extLst>
          </p:cNvPr>
          <p:cNvSpPr txBox="1"/>
          <p:nvPr/>
        </p:nvSpPr>
        <p:spPr>
          <a:xfrm>
            <a:off x="583194" y="2717460"/>
            <a:ext cx="20863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 Lampe à Hélium (He):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8EDDEF-A510-4995-BBB9-5BC6795EE56F}"/>
              </a:ext>
            </a:extLst>
          </p:cNvPr>
          <p:cNvCxnSpPr>
            <a:cxnSpLocks/>
          </p:cNvCxnSpPr>
          <p:nvPr/>
        </p:nvCxnSpPr>
        <p:spPr>
          <a:xfrm>
            <a:off x="3498295" y="2689174"/>
            <a:ext cx="0" cy="533616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F565C9-137F-47BC-BA65-FC8E90C67581}"/>
              </a:ext>
            </a:extLst>
          </p:cNvPr>
          <p:cNvCxnSpPr>
            <a:cxnSpLocks/>
          </p:cNvCxnSpPr>
          <p:nvPr/>
        </p:nvCxnSpPr>
        <p:spPr>
          <a:xfrm>
            <a:off x="3595883" y="2689174"/>
            <a:ext cx="0" cy="533616"/>
          </a:xfrm>
          <a:prstGeom prst="line">
            <a:avLst/>
          </a:prstGeom>
          <a:ln w="38100">
            <a:solidFill>
              <a:srgbClr val="F19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412C8B-03AC-4C36-8575-01F1807D53D5}"/>
              </a:ext>
            </a:extLst>
          </p:cNvPr>
          <p:cNvCxnSpPr>
            <a:cxnSpLocks/>
          </p:cNvCxnSpPr>
          <p:nvPr/>
        </p:nvCxnSpPr>
        <p:spPr>
          <a:xfrm>
            <a:off x="4266441" y="2682824"/>
            <a:ext cx="0" cy="5336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049EC2-3FF5-4143-949E-45E2798090EA}"/>
              </a:ext>
            </a:extLst>
          </p:cNvPr>
          <p:cNvCxnSpPr>
            <a:cxnSpLocks/>
          </p:cNvCxnSpPr>
          <p:nvPr/>
        </p:nvCxnSpPr>
        <p:spPr>
          <a:xfrm>
            <a:off x="5193857" y="2685999"/>
            <a:ext cx="5130" cy="539966"/>
          </a:xfrm>
          <a:prstGeom prst="line">
            <a:avLst/>
          </a:prstGeom>
          <a:ln w="38100">
            <a:solidFill>
              <a:srgbClr val="030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48EE1B-E32B-41DE-A441-6B121458CEAB}"/>
              </a:ext>
            </a:extLst>
          </p:cNvPr>
          <p:cNvCxnSpPr>
            <a:cxnSpLocks/>
          </p:cNvCxnSpPr>
          <p:nvPr/>
        </p:nvCxnSpPr>
        <p:spPr>
          <a:xfrm>
            <a:off x="5280132" y="2691881"/>
            <a:ext cx="5130" cy="539966"/>
          </a:xfrm>
          <a:prstGeom prst="line">
            <a:avLst/>
          </a:prstGeom>
          <a:ln w="38100">
            <a:solidFill>
              <a:srgbClr val="030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21306F7-D8E5-4927-ABA0-6C0316D8E2DC}"/>
              </a:ext>
            </a:extLst>
          </p:cNvPr>
          <p:cNvSpPr/>
          <p:nvPr/>
        </p:nvSpPr>
        <p:spPr>
          <a:xfrm>
            <a:off x="7870901" y="885624"/>
            <a:ext cx="3153069" cy="533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494F40-831E-4839-BE84-F6B768ADA6F1}"/>
              </a:ext>
            </a:extLst>
          </p:cNvPr>
          <p:cNvCxnSpPr>
            <a:cxnSpLocks/>
          </p:cNvCxnSpPr>
          <p:nvPr/>
        </p:nvCxnSpPr>
        <p:spPr>
          <a:xfrm>
            <a:off x="9552933" y="899222"/>
            <a:ext cx="5174" cy="53996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874C528-3299-48DC-A5AA-D6C08D5B8853}"/>
              </a:ext>
            </a:extLst>
          </p:cNvPr>
          <p:cNvSpPr txBox="1"/>
          <p:nvPr/>
        </p:nvSpPr>
        <p:spPr>
          <a:xfrm>
            <a:off x="5942756" y="984891"/>
            <a:ext cx="2068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Lampe à  Sodium (Na):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9C9789-B1F8-412E-B01C-5BCF980AC369}"/>
              </a:ext>
            </a:extLst>
          </p:cNvPr>
          <p:cNvSpPr/>
          <p:nvPr/>
        </p:nvSpPr>
        <p:spPr>
          <a:xfrm>
            <a:off x="7862071" y="1779823"/>
            <a:ext cx="3153066" cy="533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A73EF13-A33B-42BA-99A1-868E29C462C7}"/>
              </a:ext>
            </a:extLst>
          </p:cNvPr>
          <p:cNvCxnSpPr>
            <a:cxnSpLocks/>
          </p:cNvCxnSpPr>
          <p:nvPr/>
        </p:nvCxnSpPr>
        <p:spPr>
          <a:xfrm>
            <a:off x="9478085" y="1780509"/>
            <a:ext cx="5174" cy="53996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8D6FE1D-B568-4BA6-8C6E-79CC9668C547}"/>
              </a:ext>
            </a:extLst>
          </p:cNvPr>
          <p:cNvSpPr txBox="1"/>
          <p:nvPr/>
        </p:nvSpPr>
        <p:spPr>
          <a:xfrm>
            <a:off x="5879445" y="1879088"/>
            <a:ext cx="2153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 Lampe à Mercure (Hg):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BF4131-08FA-48A4-AFA3-B5EAD9F72038}"/>
              </a:ext>
            </a:extLst>
          </p:cNvPr>
          <p:cNvCxnSpPr>
            <a:cxnSpLocks/>
          </p:cNvCxnSpPr>
          <p:nvPr/>
        </p:nvCxnSpPr>
        <p:spPr>
          <a:xfrm>
            <a:off x="10144057" y="1773472"/>
            <a:ext cx="5174" cy="53996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B0E5A82-D90B-4C6C-AF07-8139446FF7DA}"/>
              </a:ext>
            </a:extLst>
          </p:cNvPr>
          <p:cNvCxnSpPr>
            <a:cxnSpLocks/>
          </p:cNvCxnSpPr>
          <p:nvPr/>
        </p:nvCxnSpPr>
        <p:spPr>
          <a:xfrm>
            <a:off x="10587477" y="1773472"/>
            <a:ext cx="5174" cy="539966"/>
          </a:xfrm>
          <a:prstGeom prst="line">
            <a:avLst/>
          </a:prstGeom>
          <a:ln w="38100">
            <a:solidFill>
              <a:srgbClr val="030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7CC0470-0637-4E19-8015-172E07169886}"/>
              </a:ext>
            </a:extLst>
          </p:cNvPr>
          <p:cNvSpPr txBox="1"/>
          <p:nvPr/>
        </p:nvSpPr>
        <p:spPr>
          <a:xfrm>
            <a:off x="908566" y="1025274"/>
            <a:ext cx="2409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Lampe à filament :</a:t>
            </a:r>
          </a:p>
        </p:txBody>
      </p:sp>
      <p:pic>
        <p:nvPicPr>
          <p:cNvPr id="84" name="Picture 83" descr="A picture containing chart&#10;&#10;Description automatically generated">
            <a:extLst>
              <a:ext uri="{FF2B5EF4-FFF2-40B4-BE49-F238E27FC236}">
                <a16:creationId xmlns:a16="http://schemas.microsoft.com/office/drawing/2014/main" id="{F2F95D09-AB87-4FAE-97D5-EBE0AD697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7" t="56785" r="13653" b="25607"/>
          <a:stretch/>
        </p:blipFill>
        <p:spPr>
          <a:xfrm rot="10800000">
            <a:off x="2578483" y="936378"/>
            <a:ext cx="3147373" cy="559966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2637E99-7143-434A-B4A0-BB04468A424B}"/>
              </a:ext>
            </a:extLst>
          </p:cNvPr>
          <p:cNvGrpSpPr/>
          <p:nvPr/>
        </p:nvGrpSpPr>
        <p:grpSpPr>
          <a:xfrm>
            <a:off x="6639524" y="2278844"/>
            <a:ext cx="4830638" cy="316097"/>
            <a:chOff x="1356470" y="1462314"/>
            <a:chExt cx="4830638" cy="31609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DEB502-8CCA-46C1-AB00-2CED098057C0}"/>
                </a:ext>
              </a:extLst>
            </p:cNvPr>
            <p:cNvCxnSpPr>
              <a:cxnSpLocks/>
            </p:cNvCxnSpPr>
            <p:nvPr/>
          </p:nvCxnSpPr>
          <p:spPr>
            <a:xfrm>
              <a:off x="2587597" y="148246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1CAD023-1136-4250-9688-A084460F35AD}"/>
                </a:ext>
              </a:extLst>
            </p:cNvPr>
            <p:cNvCxnSpPr>
              <a:cxnSpLocks/>
            </p:cNvCxnSpPr>
            <p:nvPr/>
          </p:nvCxnSpPr>
          <p:spPr>
            <a:xfrm>
              <a:off x="3062029" y="1488812"/>
              <a:ext cx="0" cy="878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F4B828A-5FE5-4D62-ACDA-61C299B1D86C}"/>
                </a:ext>
              </a:extLst>
            </p:cNvPr>
            <p:cNvSpPr txBox="1"/>
            <p:nvPr/>
          </p:nvSpPr>
          <p:spPr>
            <a:xfrm>
              <a:off x="2865216" y="1532190"/>
              <a:ext cx="627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700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D0A1011-507D-461A-918B-700A841EAB70}"/>
                </a:ext>
              </a:extLst>
            </p:cNvPr>
            <p:cNvCxnSpPr>
              <a:cxnSpLocks/>
            </p:cNvCxnSpPr>
            <p:nvPr/>
          </p:nvCxnSpPr>
          <p:spPr>
            <a:xfrm>
              <a:off x="4151286" y="1488812"/>
              <a:ext cx="0" cy="878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936A0DC-1B55-493E-9922-12ABF7301FF6}"/>
                </a:ext>
              </a:extLst>
            </p:cNvPr>
            <p:cNvCxnSpPr>
              <a:cxnSpLocks/>
            </p:cNvCxnSpPr>
            <p:nvPr/>
          </p:nvCxnSpPr>
          <p:spPr>
            <a:xfrm>
              <a:off x="5240543" y="1488812"/>
              <a:ext cx="0" cy="878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96D9C35-753D-415C-818B-1AA983947552}"/>
                </a:ext>
              </a:extLst>
            </p:cNvPr>
            <p:cNvSpPr txBox="1"/>
            <p:nvPr/>
          </p:nvSpPr>
          <p:spPr>
            <a:xfrm>
              <a:off x="3970801" y="1515816"/>
              <a:ext cx="627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600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BF150DC-C432-4EB6-B59A-14AB764DB080}"/>
                </a:ext>
              </a:extLst>
            </p:cNvPr>
            <p:cNvSpPr txBox="1"/>
            <p:nvPr/>
          </p:nvSpPr>
          <p:spPr>
            <a:xfrm>
              <a:off x="5071339" y="1515263"/>
              <a:ext cx="627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500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E50B9B5-A053-4038-9626-FC7FE5AA0009}"/>
                </a:ext>
              </a:extLst>
            </p:cNvPr>
            <p:cNvSpPr txBox="1"/>
            <p:nvPr/>
          </p:nvSpPr>
          <p:spPr>
            <a:xfrm>
              <a:off x="4515834" y="1512199"/>
              <a:ext cx="6276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550 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385E46-F182-43CB-9C97-1F40E7E954E8}"/>
                </a:ext>
              </a:extLst>
            </p:cNvPr>
            <p:cNvCxnSpPr>
              <a:cxnSpLocks/>
            </p:cNvCxnSpPr>
            <p:nvPr/>
          </p:nvCxnSpPr>
          <p:spPr>
            <a:xfrm>
              <a:off x="3606658" y="148246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294703F-D642-4CFB-A3BD-6859B627BE3D}"/>
                </a:ext>
              </a:extLst>
            </p:cNvPr>
            <p:cNvCxnSpPr>
              <a:cxnSpLocks/>
            </p:cNvCxnSpPr>
            <p:nvPr/>
          </p:nvCxnSpPr>
          <p:spPr>
            <a:xfrm>
              <a:off x="4695915" y="148881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CB67EA4-FC0E-40AA-B869-4714CC307C91}"/>
                </a:ext>
              </a:extLst>
            </p:cNvPr>
            <p:cNvCxnSpPr>
              <a:cxnSpLocks/>
            </p:cNvCxnSpPr>
            <p:nvPr/>
          </p:nvCxnSpPr>
          <p:spPr>
            <a:xfrm>
              <a:off x="5736635" y="148246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6EBDBB4-5CEB-4AE7-82B8-B6FCFCE4F731}"/>
                </a:ext>
              </a:extLst>
            </p:cNvPr>
            <p:cNvSpPr txBox="1"/>
            <p:nvPr/>
          </p:nvSpPr>
          <p:spPr>
            <a:xfrm>
              <a:off x="3427566" y="1508389"/>
              <a:ext cx="6276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650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286FA10-E146-4910-A8D1-67C668516991}"/>
                </a:ext>
              </a:extLst>
            </p:cNvPr>
            <p:cNvSpPr txBox="1"/>
            <p:nvPr/>
          </p:nvSpPr>
          <p:spPr>
            <a:xfrm>
              <a:off x="2401595" y="1508389"/>
              <a:ext cx="5755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750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D1AEEB3-AC0E-4456-883F-DFF17E37CB47}"/>
                </a:ext>
              </a:extLst>
            </p:cNvPr>
            <p:cNvSpPr txBox="1"/>
            <p:nvPr/>
          </p:nvSpPr>
          <p:spPr>
            <a:xfrm>
              <a:off x="5559473" y="1498972"/>
              <a:ext cx="6276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450 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0C5AE22-6C5E-4F9A-865C-D99B942DA0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9555" y="1490360"/>
              <a:ext cx="3477080" cy="105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B75B80B-1544-4F6A-94A1-83B23AFB0B09}"/>
                </a:ext>
              </a:extLst>
            </p:cNvPr>
            <p:cNvSpPr txBox="1"/>
            <p:nvPr/>
          </p:nvSpPr>
          <p:spPr>
            <a:xfrm>
              <a:off x="1356470" y="1462314"/>
              <a:ext cx="17031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Longueur d’onde (nm)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F0A0C99-5271-4E24-81EE-A4119BCD1A36}"/>
              </a:ext>
            </a:extLst>
          </p:cNvPr>
          <p:cNvGrpSpPr/>
          <p:nvPr/>
        </p:nvGrpSpPr>
        <p:grpSpPr>
          <a:xfrm>
            <a:off x="1356470" y="2322558"/>
            <a:ext cx="4812779" cy="316097"/>
            <a:chOff x="1356470" y="1462314"/>
            <a:chExt cx="4812779" cy="31609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B4795E9-E58B-411E-9AA0-E4A41FF0713E}"/>
                </a:ext>
              </a:extLst>
            </p:cNvPr>
            <p:cNvCxnSpPr>
              <a:cxnSpLocks/>
            </p:cNvCxnSpPr>
            <p:nvPr/>
          </p:nvCxnSpPr>
          <p:spPr>
            <a:xfrm>
              <a:off x="2587597" y="148246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D700DDA-E341-4122-BBA6-EF2E1413AC3D}"/>
                </a:ext>
              </a:extLst>
            </p:cNvPr>
            <p:cNvCxnSpPr>
              <a:cxnSpLocks/>
            </p:cNvCxnSpPr>
            <p:nvPr/>
          </p:nvCxnSpPr>
          <p:spPr>
            <a:xfrm>
              <a:off x="3062029" y="1488812"/>
              <a:ext cx="0" cy="878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C4E4469-EAEA-4DB8-9E65-0F7C70512C12}"/>
                </a:ext>
              </a:extLst>
            </p:cNvPr>
            <p:cNvSpPr txBox="1"/>
            <p:nvPr/>
          </p:nvSpPr>
          <p:spPr>
            <a:xfrm>
              <a:off x="2865216" y="1532190"/>
              <a:ext cx="627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700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5CB94C7-2E7C-4B1E-A451-B00AD70EA40F}"/>
                </a:ext>
              </a:extLst>
            </p:cNvPr>
            <p:cNvCxnSpPr>
              <a:cxnSpLocks/>
            </p:cNvCxnSpPr>
            <p:nvPr/>
          </p:nvCxnSpPr>
          <p:spPr>
            <a:xfrm>
              <a:off x="4151286" y="1488812"/>
              <a:ext cx="0" cy="878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7BB4C75-62D9-4683-9592-0553E9F3542B}"/>
                </a:ext>
              </a:extLst>
            </p:cNvPr>
            <p:cNvCxnSpPr>
              <a:cxnSpLocks/>
            </p:cNvCxnSpPr>
            <p:nvPr/>
          </p:nvCxnSpPr>
          <p:spPr>
            <a:xfrm>
              <a:off x="5240543" y="1488812"/>
              <a:ext cx="0" cy="878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FFD8066-2356-4D46-B8BC-482DBB644969}"/>
                </a:ext>
              </a:extLst>
            </p:cNvPr>
            <p:cNvSpPr txBox="1"/>
            <p:nvPr/>
          </p:nvSpPr>
          <p:spPr>
            <a:xfrm>
              <a:off x="3970801" y="1515816"/>
              <a:ext cx="627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600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A3DF0EC-2ABE-4C49-BCAB-18B83C6CCDED}"/>
                </a:ext>
              </a:extLst>
            </p:cNvPr>
            <p:cNvSpPr txBox="1"/>
            <p:nvPr/>
          </p:nvSpPr>
          <p:spPr>
            <a:xfrm>
              <a:off x="5071339" y="1515263"/>
              <a:ext cx="627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500 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125A066-9F87-4131-A754-E08E5AE92786}"/>
                </a:ext>
              </a:extLst>
            </p:cNvPr>
            <p:cNvSpPr txBox="1"/>
            <p:nvPr/>
          </p:nvSpPr>
          <p:spPr>
            <a:xfrm>
              <a:off x="4515834" y="1512199"/>
              <a:ext cx="6276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550 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5B4538E-2959-481C-A14B-AC3F35E32BEA}"/>
                </a:ext>
              </a:extLst>
            </p:cNvPr>
            <p:cNvCxnSpPr>
              <a:cxnSpLocks/>
            </p:cNvCxnSpPr>
            <p:nvPr/>
          </p:nvCxnSpPr>
          <p:spPr>
            <a:xfrm>
              <a:off x="3606658" y="148246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070E8C-9FA2-4C87-B97F-18F93B173376}"/>
                </a:ext>
              </a:extLst>
            </p:cNvPr>
            <p:cNvCxnSpPr>
              <a:cxnSpLocks/>
            </p:cNvCxnSpPr>
            <p:nvPr/>
          </p:nvCxnSpPr>
          <p:spPr>
            <a:xfrm>
              <a:off x="4695915" y="148881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7F3C36E-46C1-4C0C-8503-044E1149B75E}"/>
                </a:ext>
              </a:extLst>
            </p:cNvPr>
            <p:cNvCxnSpPr>
              <a:cxnSpLocks/>
            </p:cNvCxnSpPr>
            <p:nvPr/>
          </p:nvCxnSpPr>
          <p:spPr>
            <a:xfrm>
              <a:off x="5723935" y="148246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E446FFD-E877-4CA9-9800-BC581553C653}"/>
                </a:ext>
              </a:extLst>
            </p:cNvPr>
            <p:cNvSpPr txBox="1"/>
            <p:nvPr/>
          </p:nvSpPr>
          <p:spPr>
            <a:xfrm>
              <a:off x="3427566" y="1508389"/>
              <a:ext cx="6276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650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1E9B917-1325-4B13-9671-A315FABD500C}"/>
                </a:ext>
              </a:extLst>
            </p:cNvPr>
            <p:cNvSpPr txBox="1"/>
            <p:nvPr/>
          </p:nvSpPr>
          <p:spPr>
            <a:xfrm>
              <a:off x="2401595" y="1508389"/>
              <a:ext cx="5755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750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62FB8A-53CC-4947-B0F6-32180BE36F86}"/>
                </a:ext>
              </a:extLst>
            </p:cNvPr>
            <p:cNvSpPr txBox="1"/>
            <p:nvPr/>
          </p:nvSpPr>
          <p:spPr>
            <a:xfrm>
              <a:off x="5541614" y="1537428"/>
              <a:ext cx="6276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450 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908799F-BB9E-4BF2-8087-39E16F5A77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9554" y="1491411"/>
              <a:ext cx="3451983" cy="493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9DE42D8-1985-4CFE-A223-8D46EF0ED8E1}"/>
                </a:ext>
              </a:extLst>
            </p:cNvPr>
            <p:cNvSpPr txBox="1"/>
            <p:nvPr/>
          </p:nvSpPr>
          <p:spPr>
            <a:xfrm>
              <a:off x="1356470" y="1462314"/>
              <a:ext cx="17031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Longueur d’onde (nm)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24D4736-9563-4DBD-B126-C0DA25992B11}"/>
              </a:ext>
            </a:extLst>
          </p:cNvPr>
          <p:cNvGrpSpPr/>
          <p:nvPr/>
        </p:nvGrpSpPr>
        <p:grpSpPr>
          <a:xfrm>
            <a:off x="1356470" y="3191774"/>
            <a:ext cx="4830638" cy="316097"/>
            <a:chOff x="1356470" y="1462314"/>
            <a:chExt cx="4830638" cy="316097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1AE9539-24CB-4F0F-BA78-1FFE126BFC5E}"/>
                </a:ext>
              </a:extLst>
            </p:cNvPr>
            <p:cNvCxnSpPr>
              <a:cxnSpLocks/>
            </p:cNvCxnSpPr>
            <p:nvPr/>
          </p:nvCxnSpPr>
          <p:spPr>
            <a:xfrm>
              <a:off x="2587597" y="148246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CAFF172-9003-41F9-AC41-595470E66A08}"/>
                </a:ext>
              </a:extLst>
            </p:cNvPr>
            <p:cNvCxnSpPr>
              <a:cxnSpLocks/>
            </p:cNvCxnSpPr>
            <p:nvPr/>
          </p:nvCxnSpPr>
          <p:spPr>
            <a:xfrm>
              <a:off x="3062029" y="1488812"/>
              <a:ext cx="0" cy="878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1FE21F-828F-4269-BDDD-F76F88F17835}"/>
                </a:ext>
              </a:extLst>
            </p:cNvPr>
            <p:cNvSpPr txBox="1"/>
            <p:nvPr/>
          </p:nvSpPr>
          <p:spPr>
            <a:xfrm>
              <a:off x="2865216" y="1532190"/>
              <a:ext cx="627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700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BE12618-5CB7-4624-BA43-E22951E6203E}"/>
                </a:ext>
              </a:extLst>
            </p:cNvPr>
            <p:cNvCxnSpPr>
              <a:cxnSpLocks/>
            </p:cNvCxnSpPr>
            <p:nvPr/>
          </p:nvCxnSpPr>
          <p:spPr>
            <a:xfrm>
              <a:off x="4151286" y="1488812"/>
              <a:ext cx="0" cy="878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1EAF08B-BBA2-4BCB-9C98-F8CF6EA8F23D}"/>
                </a:ext>
              </a:extLst>
            </p:cNvPr>
            <p:cNvCxnSpPr>
              <a:cxnSpLocks/>
            </p:cNvCxnSpPr>
            <p:nvPr/>
          </p:nvCxnSpPr>
          <p:spPr>
            <a:xfrm>
              <a:off x="5240543" y="1488812"/>
              <a:ext cx="0" cy="878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295B116-6345-44FA-84C9-F8E4244DCB29}"/>
                </a:ext>
              </a:extLst>
            </p:cNvPr>
            <p:cNvSpPr txBox="1"/>
            <p:nvPr/>
          </p:nvSpPr>
          <p:spPr>
            <a:xfrm>
              <a:off x="3970801" y="1515816"/>
              <a:ext cx="627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600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5D86125-525C-40E4-85CC-783B4BFE7A79}"/>
                </a:ext>
              </a:extLst>
            </p:cNvPr>
            <p:cNvSpPr txBox="1"/>
            <p:nvPr/>
          </p:nvSpPr>
          <p:spPr>
            <a:xfrm>
              <a:off x="5071339" y="1515263"/>
              <a:ext cx="627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500 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2B2E39E-D5EB-4D37-B8C2-FA4523E3C748}"/>
                </a:ext>
              </a:extLst>
            </p:cNvPr>
            <p:cNvSpPr txBox="1"/>
            <p:nvPr/>
          </p:nvSpPr>
          <p:spPr>
            <a:xfrm>
              <a:off x="4515834" y="1512199"/>
              <a:ext cx="6276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550 </a:t>
              </a: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8279E9B-ED79-45FD-9C06-A5DAE72B710C}"/>
                </a:ext>
              </a:extLst>
            </p:cNvPr>
            <p:cNvCxnSpPr>
              <a:cxnSpLocks/>
            </p:cNvCxnSpPr>
            <p:nvPr/>
          </p:nvCxnSpPr>
          <p:spPr>
            <a:xfrm>
              <a:off x="3606658" y="148246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0A97C0D-BFCA-4D6A-9C27-4447DA43B38D}"/>
                </a:ext>
              </a:extLst>
            </p:cNvPr>
            <p:cNvCxnSpPr>
              <a:cxnSpLocks/>
            </p:cNvCxnSpPr>
            <p:nvPr/>
          </p:nvCxnSpPr>
          <p:spPr>
            <a:xfrm>
              <a:off x="4695915" y="148881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B6841D1-572B-418C-9374-6EC656FA9B94}"/>
                </a:ext>
              </a:extLst>
            </p:cNvPr>
            <p:cNvCxnSpPr>
              <a:cxnSpLocks/>
            </p:cNvCxnSpPr>
            <p:nvPr/>
          </p:nvCxnSpPr>
          <p:spPr>
            <a:xfrm>
              <a:off x="5736635" y="148246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27DA351-DD7E-47F9-B440-06663ED9CCDD}"/>
                </a:ext>
              </a:extLst>
            </p:cNvPr>
            <p:cNvSpPr txBox="1"/>
            <p:nvPr/>
          </p:nvSpPr>
          <p:spPr>
            <a:xfrm>
              <a:off x="3427566" y="1508389"/>
              <a:ext cx="6276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650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A1EA619-7938-461C-9BFB-14B5021FA7E2}"/>
                </a:ext>
              </a:extLst>
            </p:cNvPr>
            <p:cNvSpPr txBox="1"/>
            <p:nvPr/>
          </p:nvSpPr>
          <p:spPr>
            <a:xfrm>
              <a:off x="2401595" y="1508389"/>
              <a:ext cx="5755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750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5642ADD-05E8-4827-B1AB-ED15ECD84A00}"/>
                </a:ext>
              </a:extLst>
            </p:cNvPr>
            <p:cNvSpPr txBox="1"/>
            <p:nvPr/>
          </p:nvSpPr>
          <p:spPr>
            <a:xfrm>
              <a:off x="5559473" y="1498972"/>
              <a:ext cx="6276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450 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46F7FCB7-6655-43BE-90D2-84E8828EA7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9554" y="1491411"/>
              <a:ext cx="3451983" cy="493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8141081-2951-4281-B0EE-F3CA8ACB8A52}"/>
                </a:ext>
              </a:extLst>
            </p:cNvPr>
            <p:cNvSpPr txBox="1"/>
            <p:nvPr/>
          </p:nvSpPr>
          <p:spPr>
            <a:xfrm>
              <a:off x="1356470" y="1462314"/>
              <a:ext cx="17031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Longueur d’onde (nm)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A47FC4F-8A93-4613-8534-DDFFC428065F}"/>
              </a:ext>
            </a:extLst>
          </p:cNvPr>
          <p:cNvGrpSpPr/>
          <p:nvPr/>
        </p:nvGrpSpPr>
        <p:grpSpPr>
          <a:xfrm>
            <a:off x="1356466" y="1470781"/>
            <a:ext cx="4830638" cy="316097"/>
            <a:chOff x="1356470" y="1462314"/>
            <a:chExt cx="4830638" cy="316097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4E2F3C0-6779-46E2-8A7C-B7AE2411B812}"/>
                </a:ext>
              </a:extLst>
            </p:cNvPr>
            <p:cNvCxnSpPr>
              <a:cxnSpLocks/>
            </p:cNvCxnSpPr>
            <p:nvPr/>
          </p:nvCxnSpPr>
          <p:spPr>
            <a:xfrm>
              <a:off x="2587597" y="148246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0E0DEBA-905C-4908-8B01-6CE0D5A8A4F7}"/>
                </a:ext>
              </a:extLst>
            </p:cNvPr>
            <p:cNvCxnSpPr>
              <a:cxnSpLocks/>
            </p:cNvCxnSpPr>
            <p:nvPr/>
          </p:nvCxnSpPr>
          <p:spPr>
            <a:xfrm>
              <a:off x="3062029" y="1488812"/>
              <a:ext cx="0" cy="878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0CC45E8-37BA-4247-9B08-D062FF87D8BE}"/>
                </a:ext>
              </a:extLst>
            </p:cNvPr>
            <p:cNvSpPr txBox="1"/>
            <p:nvPr/>
          </p:nvSpPr>
          <p:spPr>
            <a:xfrm>
              <a:off x="2865216" y="1532190"/>
              <a:ext cx="627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700</a:t>
              </a: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B8C836C-37BF-4AF1-8DBF-BA2E37BF671E}"/>
                </a:ext>
              </a:extLst>
            </p:cNvPr>
            <p:cNvCxnSpPr>
              <a:cxnSpLocks/>
            </p:cNvCxnSpPr>
            <p:nvPr/>
          </p:nvCxnSpPr>
          <p:spPr>
            <a:xfrm>
              <a:off x="4151286" y="1488812"/>
              <a:ext cx="0" cy="878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D5DD1B9-3199-4A5E-A33B-5EFC2F2B3CDD}"/>
                </a:ext>
              </a:extLst>
            </p:cNvPr>
            <p:cNvCxnSpPr>
              <a:cxnSpLocks/>
            </p:cNvCxnSpPr>
            <p:nvPr/>
          </p:nvCxnSpPr>
          <p:spPr>
            <a:xfrm>
              <a:off x="5240543" y="1488812"/>
              <a:ext cx="0" cy="878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E80299F-8630-43B7-8593-E571BE58C740}"/>
                </a:ext>
              </a:extLst>
            </p:cNvPr>
            <p:cNvSpPr txBox="1"/>
            <p:nvPr/>
          </p:nvSpPr>
          <p:spPr>
            <a:xfrm>
              <a:off x="3970801" y="1515816"/>
              <a:ext cx="627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600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39B9F86-CF1B-4A99-9161-5D80AFD2C18E}"/>
                </a:ext>
              </a:extLst>
            </p:cNvPr>
            <p:cNvSpPr txBox="1"/>
            <p:nvPr/>
          </p:nvSpPr>
          <p:spPr>
            <a:xfrm>
              <a:off x="5071339" y="1515263"/>
              <a:ext cx="627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500 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B74C786-6CCD-4F79-A055-589DBE44555C}"/>
                </a:ext>
              </a:extLst>
            </p:cNvPr>
            <p:cNvSpPr txBox="1"/>
            <p:nvPr/>
          </p:nvSpPr>
          <p:spPr>
            <a:xfrm>
              <a:off x="4515834" y="1512199"/>
              <a:ext cx="6276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550 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03F0037-3237-45BA-B35A-66622362A9FB}"/>
                </a:ext>
              </a:extLst>
            </p:cNvPr>
            <p:cNvCxnSpPr>
              <a:cxnSpLocks/>
            </p:cNvCxnSpPr>
            <p:nvPr/>
          </p:nvCxnSpPr>
          <p:spPr>
            <a:xfrm>
              <a:off x="3606658" y="148246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36DE666-E8DC-4A3E-8303-B5586D8AAD9C}"/>
                </a:ext>
              </a:extLst>
            </p:cNvPr>
            <p:cNvCxnSpPr>
              <a:cxnSpLocks/>
            </p:cNvCxnSpPr>
            <p:nvPr/>
          </p:nvCxnSpPr>
          <p:spPr>
            <a:xfrm>
              <a:off x="4695915" y="148881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DBC4E85-AF4C-4140-9A34-24B82C4EFB32}"/>
                </a:ext>
              </a:extLst>
            </p:cNvPr>
            <p:cNvCxnSpPr>
              <a:cxnSpLocks/>
            </p:cNvCxnSpPr>
            <p:nvPr/>
          </p:nvCxnSpPr>
          <p:spPr>
            <a:xfrm>
              <a:off x="5736635" y="148246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822E12-9E56-43E2-B4C6-CA318A09C6BF}"/>
                </a:ext>
              </a:extLst>
            </p:cNvPr>
            <p:cNvSpPr txBox="1"/>
            <p:nvPr/>
          </p:nvSpPr>
          <p:spPr>
            <a:xfrm>
              <a:off x="3427566" y="1508389"/>
              <a:ext cx="6276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650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CD84737-DE69-4C73-A4A4-C308CB3A05D7}"/>
                </a:ext>
              </a:extLst>
            </p:cNvPr>
            <p:cNvSpPr txBox="1"/>
            <p:nvPr/>
          </p:nvSpPr>
          <p:spPr>
            <a:xfrm>
              <a:off x="2401595" y="1508389"/>
              <a:ext cx="5755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750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BA59F28-51DB-4780-834E-D1C8F80E82D1}"/>
                </a:ext>
              </a:extLst>
            </p:cNvPr>
            <p:cNvSpPr txBox="1"/>
            <p:nvPr/>
          </p:nvSpPr>
          <p:spPr>
            <a:xfrm>
              <a:off x="5559473" y="1498972"/>
              <a:ext cx="6276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450 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F57E77D-3673-4095-96D3-632C3D6E84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9554" y="1491411"/>
              <a:ext cx="3451983" cy="493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4C42D73-8DC2-4C20-9D2A-786F01EBDCEA}"/>
                </a:ext>
              </a:extLst>
            </p:cNvPr>
            <p:cNvSpPr txBox="1"/>
            <p:nvPr/>
          </p:nvSpPr>
          <p:spPr>
            <a:xfrm>
              <a:off x="1356470" y="1462314"/>
              <a:ext cx="17031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Longueur d’onde (nm)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FE1C629-F1C7-4B28-8DBC-0FA857FB6856}"/>
              </a:ext>
            </a:extLst>
          </p:cNvPr>
          <p:cNvGrpSpPr/>
          <p:nvPr/>
        </p:nvGrpSpPr>
        <p:grpSpPr>
          <a:xfrm>
            <a:off x="6649969" y="1406810"/>
            <a:ext cx="4830638" cy="316097"/>
            <a:chOff x="1356470" y="1462314"/>
            <a:chExt cx="4830638" cy="316097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72864FA-AC79-4223-9EBA-5EA6CA710AB8}"/>
                </a:ext>
              </a:extLst>
            </p:cNvPr>
            <p:cNvCxnSpPr>
              <a:cxnSpLocks/>
            </p:cNvCxnSpPr>
            <p:nvPr/>
          </p:nvCxnSpPr>
          <p:spPr>
            <a:xfrm>
              <a:off x="2587597" y="148246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9044A2D-2267-4D10-878C-E27773229AD0}"/>
                </a:ext>
              </a:extLst>
            </p:cNvPr>
            <p:cNvCxnSpPr>
              <a:cxnSpLocks/>
            </p:cNvCxnSpPr>
            <p:nvPr/>
          </p:nvCxnSpPr>
          <p:spPr>
            <a:xfrm>
              <a:off x="3062029" y="1488812"/>
              <a:ext cx="0" cy="878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3131FDA-AE2C-4A25-8545-473D9D7B85B0}"/>
                </a:ext>
              </a:extLst>
            </p:cNvPr>
            <p:cNvSpPr txBox="1"/>
            <p:nvPr/>
          </p:nvSpPr>
          <p:spPr>
            <a:xfrm>
              <a:off x="2865216" y="1532190"/>
              <a:ext cx="627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700</a:t>
              </a: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E5EB770-3324-4B99-A4A2-32B3C36FA171}"/>
                </a:ext>
              </a:extLst>
            </p:cNvPr>
            <p:cNvCxnSpPr>
              <a:cxnSpLocks/>
            </p:cNvCxnSpPr>
            <p:nvPr/>
          </p:nvCxnSpPr>
          <p:spPr>
            <a:xfrm>
              <a:off x="4151286" y="1488812"/>
              <a:ext cx="0" cy="878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42EBE75-829F-46D9-BCDD-42FE338D8A58}"/>
                </a:ext>
              </a:extLst>
            </p:cNvPr>
            <p:cNvCxnSpPr>
              <a:cxnSpLocks/>
            </p:cNvCxnSpPr>
            <p:nvPr/>
          </p:nvCxnSpPr>
          <p:spPr>
            <a:xfrm>
              <a:off x="5240543" y="1488812"/>
              <a:ext cx="0" cy="878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B0DCA5A-740F-415D-880A-9C39381C86F6}"/>
                </a:ext>
              </a:extLst>
            </p:cNvPr>
            <p:cNvSpPr txBox="1"/>
            <p:nvPr/>
          </p:nvSpPr>
          <p:spPr>
            <a:xfrm>
              <a:off x="3970801" y="1515816"/>
              <a:ext cx="627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600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9749B78-E8A0-40BA-864D-BB32A225D2C1}"/>
                </a:ext>
              </a:extLst>
            </p:cNvPr>
            <p:cNvSpPr txBox="1"/>
            <p:nvPr/>
          </p:nvSpPr>
          <p:spPr>
            <a:xfrm>
              <a:off x="5071339" y="1515263"/>
              <a:ext cx="627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500 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88289CF-90A3-457D-8119-A223FCA6CDF2}"/>
                </a:ext>
              </a:extLst>
            </p:cNvPr>
            <p:cNvSpPr txBox="1"/>
            <p:nvPr/>
          </p:nvSpPr>
          <p:spPr>
            <a:xfrm>
              <a:off x="4515834" y="1512199"/>
              <a:ext cx="6276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550 </a:t>
              </a: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23A3562-FADD-4F33-BA01-D37B7895FC5C}"/>
                </a:ext>
              </a:extLst>
            </p:cNvPr>
            <p:cNvCxnSpPr>
              <a:cxnSpLocks/>
            </p:cNvCxnSpPr>
            <p:nvPr/>
          </p:nvCxnSpPr>
          <p:spPr>
            <a:xfrm>
              <a:off x="3606658" y="148246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9B98757-A6C7-4CD5-9AEF-5F5EF88820C2}"/>
                </a:ext>
              </a:extLst>
            </p:cNvPr>
            <p:cNvCxnSpPr>
              <a:cxnSpLocks/>
            </p:cNvCxnSpPr>
            <p:nvPr/>
          </p:nvCxnSpPr>
          <p:spPr>
            <a:xfrm>
              <a:off x="4695915" y="148881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F136EB2-6D68-4305-A128-343C62A59568}"/>
                </a:ext>
              </a:extLst>
            </p:cNvPr>
            <p:cNvCxnSpPr>
              <a:cxnSpLocks/>
            </p:cNvCxnSpPr>
            <p:nvPr/>
          </p:nvCxnSpPr>
          <p:spPr>
            <a:xfrm>
              <a:off x="5736635" y="148246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A8BB0B7-86D2-4722-A8EB-361258AE395E}"/>
                </a:ext>
              </a:extLst>
            </p:cNvPr>
            <p:cNvSpPr txBox="1"/>
            <p:nvPr/>
          </p:nvSpPr>
          <p:spPr>
            <a:xfrm>
              <a:off x="3427566" y="1508389"/>
              <a:ext cx="6276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650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B1F279E-275B-469C-B1F9-0ABD2D6A67B4}"/>
                </a:ext>
              </a:extLst>
            </p:cNvPr>
            <p:cNvSpPr txBox="1"/>
            <p:nvPr/>
          </p:nvSpPr>
          <p:spPr>
            <a:xfrm>
              <a:off x="2401595" y="1508389"/>
              <a:ext cx="5755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750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CC81B9B-0741-4BFA-88F4-F054DFA7306C}"/>
                </a:ext>
              </a:extLst>
            </p:cNvPr>
            <p:cNvSpPr txBox="1"/>
            <p:nvPr/>
          </p:nvSpPr>
          <p:spPr>
            <a:xfrm>
              <a:off x="5559473" y="1498972"/>
              <a:ext cx="6276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450 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C6201FE6-D2ED-4F16-843B-A0320CD0A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9555" y="1490360"/>
              <a:ext cx="3477080" cy="105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E8EFC2A-D4E5-4BCA-B129-964D758B7049}"/>
                </a:ext>
              </a:extLst>
            </p:cNvPr>
            <p:cNvSpPr txBox="1"/>
            <p:nvPr/>
          </p:nvSpPr>
          <p:spPr>
            <a:xfrm>
              <a:off x="1356470" y="1462314"/>
              <a:ext cx="17031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Longueur d’onde (nm)</a:t>
              </a:r>
            </a:p>
          </p:txBody>
        </p:sp>
      </p:grpSp>
      <p:pic>
        <p:nvPicPr>
          <p:cNvPr id="176" name="Picture 175" descr="Shape, rectangle&#10;&#10;Description automatically generated">
            <a:extLst>
              <a:ext uri="{FF2B5EF4-FFF2-40B4-BE49-F238E27FC236}">
                <a16:creationId xmlns:a16="http://schemas.microsoft.com/office/drawing/2014/main" id="{7C195E44-6586-4FC8-9BA3-97BF5921C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70728" y="2808099"/>
            <a:ext cx="2264407" cy="4701847"/>
          </a:xfrm>
          <a:prstGeom prst="rect">
            <a:avLst/>
          </a:prstGeom>
        </p:spPr>
      </p:pic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53A281C8-875D-4F35-847C-FB38D030EFCA}"/>
              </a:ext>
            </a:extLst>
          </p:cNvPr>
          <p:cNvSpPr/>
          <p:nvPr/>
        </p:nvSpPr>
        <p:spPr>
          <a:xfrm>
            <a:off x="8598140" y="4492852"/>
            <a:ext cx="291572" cy="1301049"/>
          </a:xfrm>
          <a:custGeom>
            <a:avLst/>
            <a:gdLst>
              <a:gd name="connsiteX0" fmla="*/ 0 w 390418"/>
              <a:gd name="connsiteY0" fmla="*/ 0 h 1438382"/>
              <a:gd name="connsiteX1" fmla="*/ 390418 w 390418"/>
              <a:gd name="connsiteY1" fmla="*/ 349322 h 1438382"/>
              <a:gd name="connsiteX2" fmla="*/ 359596 w 390418"/>
              <a:gd name="connsiteY2" fmla="*/ 1438382 h 1438382"/>
              <a:gd name="connsiteX3" fmla="*/ 0 w 390418"/>
              <a:gd name="connsiteY3" fmla="*/ 1058239 h 1438382"/>
              <a:gd name="connsiteX4" fmla="*/ 0 w 390418"/>
              <a:gd name="connsiteY4" fmla="*/ 0 h 143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418" h="1438382">
                <a:moveTo>
                  <a:pt x="0" y="0"/>
                </a:moveTo>
                <a:lnTo>
                  <a:pt x="390418" y="349322"/>
                </a:lnTo>
                <a:lnTo>
                  <a:pt x="359596" y="1438382"/>
                </a:lnTo>
                <a:lnTo>
                  <a:pt x="0" y="105823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4BDCAE13-204C-4E4D-BE44-E9B86E9BAD3E}"/>
              </a:ext>
            </a:extLst>
          </p:cNvPr>
          <p:cNvCxnSpPr/>
          <p:nvPr/>
        </p:nvCxnSpPr>
        <p:spPr>
          <a:xfrm>
            <a:off x="8634301" y="4646789"/>
            <a:ext cx="0" cy="812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24DED0B-0700-4FE2-948D-98CF6EE8AF71}"/>
              </a:ext>
            </a:extLst>
          </p:cNvPr>
          <p:cNvCxnSpPr/>
          <p:nvPr/>
        </p:nvCxnSpPr>
        <p:spPr>
          <a:xfrm>
            <a:off x="8689455" y="4680656"/>
            <a:ext cx="0" cy="812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B848781-B6ED-408A-BB4E-12686996D72B}"/>
              </a:ext>
            </a:extLst>
          </p:cNvPr>
          <p:cNvCxnSpPr/>
          <p:nvPr/>
        </p:nvCxnSpPr>
        <p:spPr>
          <a:xfrm>
            <a:off x="8746801" y="4758973"/>
            <a:ext cx="0" cy="812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ECBFEBC-33DD-4D4C-A771-7CBEF4F09F0D}"/>
              </a:ext>
            </a:extLst>
          </p:cNvPr>
          <p:cNvCxnSpPr/>
          <p:nvPr/>
        </p:nvCxnSpPr>
        <p:spPr>
          <a:xfrm>
            <a:off x="8801762" y="4809244"/>
            <a:ext cx="0" cy="812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2766676-5494-4217-B2CA-E44751317412}"/>
              </a:ext>
            </a:extLst>
          </p:cNvPr>
          <p:cNvCxnSpPr>
            <a:cxnSpLocks/>
          </p:cNvCxnSpPr>
          <p:nvPr/>
        </p:nvCxnSpPr>
        <p:spPr>
          <a:xfrm>
            <a:off x="8854084" y="4854757"/>
            <a:ext cx="0" cy="8328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4989A090-21D0-4B52-BA41-F9E8C3F5BB3A}"/>
              </a:ext>
            </a:extLst>
          </p:cNvPr>
          <p:cNvSpPr txBox="1"/>
          <p:nvPr/>
        </p:nvSpPr>
        <p:spPr>
          <a:xfrm>
            <a:off x="8419316" y="5955650"/>
            <a:ext cx="275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Réseau</a:t>
            </a:r>
          </a:p>
          <a:p>
            <a:pPr algn="ctr"/>
            <a:r>
              <a:rPr lang="fr-FR" sz="800" dirty="0"/>
              <a:t> (il faut l’accrocher avec les élastiques)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9742F1E-4C42-4113-84C8-B92973E41D65}"/>
              </a:ext>
            </a:extLst>
          </p:cNvPr>
          <p:cNvSpPr txBox="1"/>
          <p:nvPr/>
        </p:nvSpPr>
        <p:spPr>
          <a:xfrm>
            <a:off x="3996068" y="5955650"/>
            <a:ext cx="6418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/>
              <a:t>Fentes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6DFB3A5-F3D8-4F3A-B396-315D910C2147}"/>
              </a:ext>
            </a:extLst>
          </p:cNvPr>
          <p:cNvSpPr txBox="1"/>
          <p:nvPr/>
        </p:nvSpPr>
        <p:spPr>
          <a:xfrm>
            <a:off x="6309174" y="6104044"/>
            <a:ext cx="1633240" cy="37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Spectroscope</a:t>
            </a:r>
          </a:p>
        </p:txBody>
      </p:sp>
      <p:pic>
        <p:nvPicPr>
          <p:cNvPr id="1034" name="Picture 1033" descr="Diagram&#10;&#10;Description automatically generated">
            <a:extLst>
              <a:ext uri="{FF2B5EF4-FFF2-40B4-BE49-F238E27FC236}">
                <a16:creationId xmlns:a16="http://schemas.microsoft.com/office/drawing/2014/main" id="{EA0F643D-E833-4F49-A64A-BE5C505F70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4" t="38810" r="11597" b="37679"/>
          <a:stretch/>
        </p:blipFill>
        <p:spPr>
          <a:xfrm flipH="1">
            <a:off x="9139835" y="4575669"/>
            <a:ext cx="696501" cy="695531"/>
          </a:xfrm>
          <a:prstGeom prst="rect">
            <a:avLst/>
          </a:prstGeom>
        </p:spPr>
      </p:pic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C4DDB203-E292-427D-8229-9B0C28BBC80D}"/>
              </a:ext>
            </a:extLst>
          </p:cNvPr>
          <p:cNvSpPr/>
          <p:nvPr/>
        </p:nvSpPr>
        <p:spPr>
          <a:xfrm flipH="1">
            <a:off x="8900157" y="4993784"/>
            <a:ext cx="884186" cy="997927"/>
          </a:xfrm>
          <a:custGeom>
            <a:avLst/>
            <a:gdLst>
              <a:gd name="connsiteX0" fmla="*/ 0 w 999066"/>
              <a:gd name="connsiteY0" fmla="*/ 795867 h 795867"/>
              <a:gd name="connsiteX1" fmla="*/ 186266 w 999066"/>
              <a:gd name="connsiteY1" fmla="*/ 457200 h 795867"/>
              <a:gd name="connsiteX2" fmla="*/ 558800 w 999066"/>
              <a:gd name="connsiteY2" fmla="*/ 177800 h 795867"/>
              <a:gd name="connsiteX3" fmla="*/ 999066 w 999066"/>
              <a:gd name="connsiteY3" fmla="*/ 0 h 795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066" h="795867">
                <a:moveTo>
                  <a:pt x="0" y="795867"/>
                </a:moveTo>
                <a:cubicBezTo>
                  <a:pt x="46566" y="678039"/>
                  <a:pt x="93133" y="560211"/>
                  <a:pt x="186266" y="457200"/>
                </a:cubicBezTo>
                <a:cubicBezTo>
                  <a:pt x="279399" y="354189"/>
                  <a:pt x="423333" y="254000"/>
                  <a:pt x="558800" y="177800"/>
                </a:cubicBezTo>
                <a:cubicBezTo>
                  <a:pt x="694267" y="101600"/>
                  <a:pt x="846666" y="50800"/>
                  <a:pt x="999066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39" name="Picture 1038" descr="Icon&#10;&#10;Description automatically generated">
            <a:extLst>
              <a:ext uri="{FF2B5EF4-FFF2-40B4-BE49-F238E27FC236}">
                <a16:creationId xmlns:a16="http://schemas.microsoft.com/office/drawing/2014/main" id="{8BC5348B-2B14-41B2-BDAC-1C571D81C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31" y="4479573"/>
            <a:ext cx="1295845" cy="1314328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BA35A513-2363-4E05-9FC2-4D50F66C2BFD}"/>
              </a:ext>
            </a:extLst>
          </p:cNvPr>
          <p:cNvSpPr txBox="1"/>
          <p:nvPr/>
        </p:nvSpPr>
        <p:spPr>
          <a:xfrm>
            <a:off x="2717547" y="5957850"/>
            <a:ext cx="6418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lampe</a:t>
            </a: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E0D087D6-1EA6-4191-8C79-CDAC964E7F57}"/>
              </a:ext>
            </a:extLst>
          </p:cNvPr>
          <p:cNvSpPr/>
          <p:nvPr/>
        </p:nvSpPr>
        <p:spPr>
          <a:xfrm>
            <a:off x="4643348" y="3533711"/>
            <a:ext cx="845703" cy="3227014"/>
          </a:xfrm>
          <a:custGeom>
            <a:avLst/>
            <a:gdLst>
              <a:gd name="connsiteX0" fmla="*/ 54321 w 430040"/>
              <a:gd name="connsiteY0" fmla="*/ 36214 h 964194"/>
              <a:gd name="connsiteX1" fmla="*/ 430040 w 430040"/>
              <a:gd name="connsiteY1" fmla="*/ 321398 h 964194"/>
              <a:gd name="connsiteX2" fmla="*/ 411933 w 430040"/>
              <a:gd name="connsiteY2" fmla="*/ 964194 h 964194"/>
              <a:gd name="connsiteX3" fmla="*/ 9054 w 430040"/>
              <a:gd name="connsiteY3" fmla="*/ 611109 h 964194"/>
              <a:gd name="connsiteX4" fmla="*/ 0 w 430040"/>
              <a:gd name="connsiteY4" fmla="*/ 0 h 964194"/>
              <a:gd name="connsiteX5" fmla="*/ 54321 w 430040"/>
              <a:gd name="connsiteY5" fmla="*/ 36214 h 96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040" h="964194">
                <a:moveTo>
                  <a:pt x="54321" y="36214"/>
                </a:moveTo>
                <a:lnTo>
                  <a:pt x="430040" y="321398"/>
                </a:lnTo>
                <a:lnTo>
                  <a:pt x="411933" y="964194"/>
                </a:lnTo>
                <a:lnTo>
                  <a:pt x="9054" y="611109"/>
                </a:lnTo>
                <a:lnTo>
                  <a:pt x="0" y="0"/>
                </a:lnTo>
                <a:lnTo>
                  <a:pt x="54321" y="3621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8A7D509-492C-4AC5-84A1-101916A6D893}"/>
              </a:ext>
            </a:extLst>
          </p:cNvPr>
          <p:cNvSpPr/>
          <p:nvPr/>
        </p:nvSpPr>
        <p:spPr>
          <a:xfrm>
            <a:off x="5028418" y="4827165"/>
            <a:ext cx="65285" cy="6324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730D9C28-2DE9-44F3-9B6C-3955B51B3894}"/>
              </a:ext>
            </a:extLst>
          </p:cNvPr>
          <p:cNvSpPr/>
          <p:nvPr/>
        </p:nvSpPr>
        <p:spPr>
          <a:xfrm>
            <a:off x="4328832" y="5180002"/>
            <a:ext cx="699586" cy="784937"/>
          </a:xfrm>
          <a:custGeom>
            <a:avLst/>
            <a:gdLst>
              <a:gd name="connsiteX0" fmla="*/ 0 w 999066"/>
              <a:gd name="connsiteY0" fmla="*/ 795867 h 795867"/>
              <a:gd name="connsiteX1" fmla="*/ 186266 w 999066"/>
              <a:gd name="connsiteY1" fmla="*/ 457200 h 795867"/>
              <a:gd name="connsiteX2" fmla="*/ 558800 w 999066"/>
              <a:gd name="connsiteY2" fmla="*/ 177800 h 795867"/>
              <a:gd name="connsiteX3" fmla="*/ 999066 w 999066"/>
              <a:gd name="connsiteY3" fmla="*/ 0 h 795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066" h="795867">
                <a:moveTo>
                  <a:pt x="0" y="795867"/>
                </a:moveTo>
                <a:cubicBezTo>
                  <a:pt x="46566" y="678039"/>
                  <a:pt x="93133" y="560211"/>
                  <a:pt x="186266" y="457200"/>
                </a:cubicBezTo>
                <a:cubicBezTo>
                  <a:pt x="279399" y="354189"/>
                  <a:pt x="423333" y="254000"/>
                  <a:pt x="558800" y="177800"/>
                </a:cubicBezTo>
                <a:cubicBezTo>
                  <a:pt x="694267" y="101600"/>
                  <a:pt x="846666" y="50800"/>
                  <a:pt x="999066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06A9F25B-FEA4-404B-BB5F-9CC315F51CCC}"/>
              </a:ext>
            </a:extLst>
          </p:cNvPr>
          <p:cNvSpPr txBox="1"/>
          <p:nvPr/>
        </p:nvSpPr>
        <p:spPr>
          <a:xfrm>
            <a:off x="9034882" y="4402579"/>
            <a:ext cx="2038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On place son œil contre le réseau</a:t>
            </a:r>
          </a:p>
        </p:txBody>
      </p:sp>
    </p:spTree>
    <p:extLst>
      <p:ext uri="{BB962C8B-B14F-4D97-AF65-F5344CB8AC3E}">
        <p14:creationId xmlns:p14="http://schemas.microsoft.com/office/powerpoint/2010/main" val="190561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24E129-00E7-4DB5-92B1-60A6CD4F18B3}"/>
              </a:ext>
            </a:extLst>
          </p:cNvPr>
          <p:cNvSpPr/>
          <p:nvPr/>
        </p:nvSpPr>
        <p:spPr>
          <a:xfrm>
            <a:off x="7571233" y="2991268"/>
            <a:ext cx="3126271" cy="533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A78729-4343-4A83-97EC-8AA651617954}"/>
              </a:ext>
            </a:extLst>
          </p:cNvPr>
          <p:cNvCxnSpPr>
            <a:cxnSpLocks/>
          </p:cNvCxnSpPr>
          <p:nvPr/>
        </p:nvCxnSpPr>
        <p:spPr>
          <a:xfrm>
            <a:off x="8567514" y="2991268"/>
            <a:ext cx="0" cy="533616"/>
          </a:xfrm>
          <a:prstGeom prst="line">
            <a:avLst/>
          </a:prstGeom>
          <a:ln w="3810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0F327D-AEAD-4D72-9AAC-7D19D4AE6208}"/>
              </a:ext>
            </a:extLst>
          </p:cNvPr>
          <p:cNvCxnSpPr>
            <a:cxnSpLocks/>
          </p:cNvCxnSpPr>
          <p:nvPr/>
        </p:nvCxnSpPr>
        <p:spPr>
          <a:xfrm>
            <a:off x="10340388" y="2984917"/>
            <a:ext cx="5130" cy="539966"/>
          </a:xfrm>
          <a:prstGeom prst="line">
            <a:avLst/>
          </a:prstGeom>
          <a:ln w="38100">
            <a:solidFill>
              <a:srgbClr val="030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BAB7F8-24E2-49B4-BB8F-1BDE4A46B12E}"/>
              </a:ext>
            </a:extLst>
          </p:cNvPr>
          <p:cNvCxnSpPr>
            <a:cxnSpLocks/>
          </p:cNvCxnSpPr>
          <p:nvPr/>
        </p:nvCxnSpPr>
        <p:spPr>
          <a:xfrm>
            <a:off x="7571734" y="3524884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A3E761-AE39-46C5-8388-D14C7118FFE4}"/>
              </a:ext>
            </a:extLst>
          </p:cNvPr>
          <p:cNvCxnSpPr>
            <a:cxnSpLocks/>
          </p:cNvCxnSpPr>
          <p:nvPr/>
        </p:nvCxnSpPr>
        <p:spPr>
          <a:xfrm>
            <a:off x="8042134" y="3531234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2A2FF9-4740-4CED-B68B-F7F67A3F8EB7}"/>
              </a:ext>
            </a:extLst>
          </p:cNvPr>
          <p:cNvCxnSpPr>
            <a:cxnSpLocks/>
          </p:cNvCxnSpPr>
          <p:nvPr/>
        </p:nvCxnSpPr>
        <p:spPr>
          <a:xfrm>
            <a:off x="9122134" y="3531234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8961FE-4D2E-4E64-95B9-E9816E6391E4}"/>
              </a:ext>
            </a:extLst>
          </p:cNvPr>
          <p:cNvCxnSpPr>
            <a:cxnSpLocks/>
          </p:cNvCxnSpPr>
          <p:nvPr/>
        </p:nvCxnSpPr>
        <p:spPr>
          <a:xfrm>
            <a:off x="10202134" y="3531234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8E256F-2FFA-41FC-A528-9701F85B4FB5}"/>
              </a:ext>
            </a:extLst>
          </p:cNvPr>
          <p:cNvSpPr txBox="1"/>
          <p:nvPr/>
        </p:nvSpPr>
        <p:spPr>
          <a:xfrm>
            <a:off x="5397879" y="3085453"/>
            <a:ext cx="21534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Lampe à Hydrogène (H)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F7BEB0-3E23-436F-BB32-883D09814ADE}"/>
              </a:ext>
            </a:extLst>
          </p:cNvPr>
          <p:cNvSpPr/>
          <p:nvPr/>
        </p:nvSpPr>
        <p:spPr>
          <a:xfrm>
            <a:off x="7558789" y="3861575"/>
            <a:ext cx="3153068" cy="533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16B1D5-2393-4E77-82FE-371ADA92CB32}"/>
              </a:ext>
            </a:extLst>
          </p:cNvPr>
          <p:cNvCxnSpPr>
            <a:cxnSpLocks/>
          </p:cNvCxnSpPr>
          <p:nvPr/>
        </p:nvCxnSpPr>
        <p:spPr>
          <a:xfrm>
            <a:off x="8033726" y="3860304"/>
            <a:ext cx="0" cy="53361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67E1A3-42FC-4B60-9656-C35E9A3C8F17}"/>
              </a:ext>
            </a:extLst>
          </p:cNvPr>
          <p:cNvCxnSpPr>
            <a:cxnSpLocks/>
          </p:cNvCxnSpPr>
          <p:nvPr/>
        </p:nvCxnSpPr>
        <p:spPr>
          <a:xfrm>
            <a:off x="9798637" y="3860304"/>
            <a:ext cx="5174" cy="5399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86FAEE-86AF-46E9-A4E8-16FDB611998E}"/>
              </a:ext>
            </a:extLst>
          </p:cNvPr>
          <p:cNvSpPr txBox="1"/>
          <p:nvPr/>
        </p:nvSpPr>
        <p:spPr>
          <a:xfrm>
            <a:off x="5565666" y="3894940"/>
            <a:ext cx="20863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 Lampe à Hélium (He):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51E177-A729-488D-996C-90C8B252262F}"/>
              </a:ext>
            </a:extLst>
          </p:cNvPr>
          <p:cNvCxnSpPr>
            <a:cxnSpLocks/>
          </p:cNvCxnSpPr>
          <p:nvPr/>
        </p:nvCxnSpPr>
        <p:spPr>
          <a:xfrm>
            <a:off x="8480767" y="3866654"/>
            <a:ext cx="0" cy="533616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E0459A-10D1-4210-9247-404E3646E67F}"/>
              </a:ext>
            </a:extLst>
          </p:cNvPr>
          <p:cNvCxnSpPr>
            <a:cxnSpLocks/>
          </p:cNvCxnSpPr>
          <p:nvPr/>
        </p:nvCxnSpPr>
        <p:spPr>
          <a:xfrm>
            <a:off x="8578355" y="3866654"/>
            <a:ext cx="0" cy="533616"/>
          </a:xfrm>
          <a:prstGeom prst="line">
            <a:avLst/>
          </a:prstGeom>
          <a:ln w="38100">
            <a:solidFill>
              <a:srgbClr val="F19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6A483A-979F-4418-B75A-D1F1814AC3EA}"/>
              </a:ext>
            </a:extLst>
          </p:cNvPr>
          <p:cNvCxnSpPr>
            <a:cxnSpLocks/>
          </p:cNvCxnSpPr>
          <p:nvPr/>
        </p:nvCxnSpPr>
        <p:spPr>
          <a:xfrm>
            <a:off x="9287413" y="3860304"/>
            <a:ext cx="0" cy="53361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A2E518-26B9-4E13-8926-44FD1E482CE0}"/>
              </a:ext>
            </a:extLst>
          </p:cNvPr>
          <p:cNvCxnSpPr>
            <a:cxnSpLocks/>
          </p:cNvCxnSpPr>
          <p:nvPr/>
        </p:nvCxnSpPr>
        <p:spPr>
          <a:xfrm>
            <a:off x="10176329" y="3863479"/>
            <a:ext cx="5130" cy="539966"/>
          </a:xfrm>
          <a:prstGeom prst="line">
            <a:avLst/>
          </a:prstGeom>
          <a:ln w="38100">
            <a:solidFill>
              <a:srgbClr val="030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20DDE1-D1B7-4F7B-BB9A-85E64C21E24E}"/>
              </a:ext>
            </a:extLst>
          </p:cNvPr>
          <p:cNvCxnSpPr>
            <a:cxnSpLocks/>
          </p:cNvCxnSpPr>
          <p:nvPr/>
        </p:nvCxnSpPr>
        <p:spPr>
          <a:xfrm>
            <a:off x="10262604" y="3869361"/>
            <a:ext cx="5130" cy="539966"/>
          </a:xfrm>
          <a:prstGeom prst="line">
            <a:avLst/>
          </a:prstGeom>
          <a:ln w="38100">
            <a:solidFill>
              <a:srgbClr val="030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104DC17-0BBF-46D2-94D3-1B0B413EE9FC}"/>
              </a:ext>
            </a:extLst>
          </p:cNvPr>
          <p:cNvSpPr/>
          <p:nvPr/>
        </p:nvSpPr>
        <p:spPr>
          <a:xfrm>
            <a:off x="7553268" y="1261007"/>
            <a:ext cx="3153069" cy="533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18CE99-F454-4CA4-A1A1-A53634B346D2}"/>
              </a:ext>
            </a:extLst>
          </p:cNvPr>
          <p:cNvCxnSpPr>
            <a:cxnSpLocks/>
          </p:cNvCxnSpPr>
          <p:nvPr/>
        </p:nvCxnSpPr>
        <p:spPr>
          <a:xfrm>
            <a:off x="9254551" y="1274605"/>
            <a:ext cx="5174" cy="53996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072B78-B9E4-4AE4-A2F1-B411B730C5E7}"/>
              </a:ext>
            </a:extLst>
          </p:cNvPr>
          <p:cNvSpPr txBox="1"/>
          <p:nvPr/>
        </p:nvSpPr>
        <p:spPr>
          <a:xfrm>
            <a:off x="5625123" y="1360274"/>
            <a:ext cx="2068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Lampe à  Sodium (Na):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179285-8CB5-4B33-973F-D68FA9B654FA}"/>
              </a:ext>
            </a:extLst>
          </p:cNvPr>
          <p:cNvSpPr/>
          <p:nvPr/>
        </p:nvSpPr>
        <p:spPr>
          <a:xfrm>
            <a:off x="7544438" y="2155206"/>
            <a:ext cx="3153066" cy="533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D9D4BA-7518-4B25-8106-9205F7B79CBD}"/>
              </a:ext>
            </a:extLst>
          </p:cNvPr>
          <p:cNvCxnSpPr>
            <a:cxnSpLocks/>
          </p:cNvCxnSpPr>
          <p:nvPr/>
        </p:nvCxnSpPr>
        <p:spPr>
          <a:xfrm>
            <a:off x="9121952" y="2155892"/>
            <a:ext cx="5174" cy="53996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8FCCD1-4D6E-4EB1-B267-EDAD23C70962}"/>
              </a:ext>
            </a:extLst>
          </p:cNvPr>
          <p:cNvSpPr txBox="1"/>
          <p:nvPr/>
        </p:nvSpPr>
        <p:spPr>
          <a:xfrm>
            <a:off x="5561812" y="2254471"/>
            <a:ext cx="2153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 Lampe à Mercure (Hg):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136A90-DAFF-4962-875B-2102C0404318}"/>
              </a:ext>
            </a:extLst>
          </p:cNvPr>
          <p:cNvCxnSpPr>
            <a:cxnSpLocks/>
          </p:cNvCxnSpPr>
          <p:nvPr/>
        </p:nvCxnSpPr>
        <p:spPr>
          <a:xfrm>
            <a:off x="9797549" y="2148855"/>
            <a:ext cx="5174" cy="53996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E82CAD-A9A2-44CC-B5AB-C07DC4783348}"/>
              </a:ext>
            </a:extLst>
          </p:cNvPr>
          <p:cNvCxnSpPr>
            <a:cxnSpLocks/>
          </p:cNvCxnSpPr>
          <p:nvPr/>
        </p:nvCxnSpPr>
        <p:spPr>
          <a:xfrm>
            <a:off x="10269844" y="2148855"/>
            <a:ext cx="5174" cy="539966"/>
          </a:xfrm>
          <a:prstGeom prst="line">
            <a:avLst/>
          </a:prstGeom>
          <a:ln w="38100">
            <a:solidFill>
              <a:srgbClr val="030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10C46BF-3B90-4FC5-8B0C-154E65EDDF97}"/>
              </a:ext>
            </a:extLst>
          </p:cNvPr>
          <p:cNvSpPr txBox="1"/>
          <p:nvPr/>
        </p:nvSpPr>
        <p:spPr>
          <a:xfrm>
            <a:off x="77226" y="1391035"/>
            <a:ext cx="2409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Lampe à filament :</a:t>
            </a:r>
          </a:p>
        </p:txBody>
      </p:sp>
      <p:pic>
        <p:nvPicPr>
          <p:cNvPr id="28" name="Picture 27" descr="A picture containing chart&#10;&#10;Description automatically generated">
            <a:extLst>
              <a:ext uri="{FF2B5EF4-FFF2-40B4-BE49-F238E27FC236}">
                <a16:creationId xmlns:a16="http://schemas.microsoft.com/office/drawing/2014/main" id="{EA19C537-71C2-48E9-A360-32E185766E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7" t="56955" r="17411" b="25539"/>
          <a:stretch/>
        </p:blipFill>
        <p:spPr>
          <a:xfrm rot="10800000">
            <a:off x="1747142" y="1309605"/>
            <a:ext cx="3153066" cy="55671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F38928-BBA4-451F-8FF2-A486690F6C5E}"/>
              </a:ext>
            </a:extLst>
          </p:cNvPr>
          <p:cNvCxnSpPr>
            <a:cxnSpLocks/>
          </p:cNvCxnSpPr>
          <p:nvPr/>
        </p:nvCxnSpPr>
        <p:spPr>
          <a:xfrm>
            <a:off x="7553018" y="2674375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1A02E5-1C98-4964-B83C-3884DE802A95}"/>
              </a:ext>
            </a:extLst>
          </p:cNvPr>
          <p:cNvCxnSpPr>
            <a:cxnSpLocks/>
          </p:cNvCxnSpPr>
          <p:nvPr/>
        </p:nvCxnSpPr>
        <p:spPr>
          <a:xfrm>
            <a:off x="8027450" y="2680725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DFE704-F169-401E-98A3-841E6D87FE8C}"/>
              </a:ext>
            </a:extLst>
          </p:cNvPr>
          <p:cNvSpPr txBox="1"/>
          <p:nvPr/>
        </p:nvSpPr>
        <p:spPr>
          <a:xfrm>
            <a:off x="7830637" y="2724103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700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323704-2B8D-41E7-BDA7-22FAD510DD86}"/>
              </a:ext>
            </a:extLst>
          </p:cNvPr>
          <p:cNvCxnSpPr>
            <a:cxnSpLocks/>
          </p:cNvCxnSpPr>
          <p:nvPr/>
        </p:nvCxnSpPr>
        <p:spPr>
          <a:xfrm>
            <a:off x="9116707" y="2680725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744FB5-5A82-448A-B5A8-6FF8C3B22E41}"/>
              </a:ext>
            </a:extLst>
          </p:cNvPr>
          <p:cNvCxnSpPr>
            <a:cxnSpLocks/>
          </p:cNvCxnSpPr>
          <p:nvPr/>
        </p:nvCxnSpPr>
        <p:spPr>
          <a:xfrm>
            <a:off x="10205964" y="2680725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6AF2EE-C029-4FA4-9309-96366DFDABC5}"/>
              </a:ext>
            </a:extLst>
          </p:cNvPr>
          <p:cNvSpPr txBox="1"/>
          <p:nvPr/>
        </p:nvSpPr>
        <p:spPr>
          <a:xfrm>
            <a:off x="8936222" y="2707729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600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144B12-A775-4E39-B712-7523802C5D48}"/>
              </a:ext>
            </a:extLst>
          </p:cNvPr>
          <p:cNvSpPr txBox="1"/>
          <p:nvPr/>
        </p:nvSpPr>
        <p:spPr>
          <a:xfrm>
            <a:off x="10036760" y="2707176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500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3E2C6B-D05C-4585-A557-41B31E1E6CA1}"/>
              </a:ext>
            </a:extLst>
          </p:cNvPr>
          <p:cNvSpPr txBox="1"/>
          <p:nvPr/>
        </p:nvSpPr>
        <p:spPr>
          <a:xfrm>
            <a:off x="9481255" y="2704112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550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DB5B82-2139-47F3-B5B4-F063B738E684}"/>
              </a:ext>
            </a:extLst>
          </p:cNvPr>
          <p:cNvCxnSpPr>
            <a:cxnSpLocks/>
          </p:cNvCxnSpPr>
          <p:nvPr/>
        </p:nvCxnSpPr>
        <p:spPr>
          <a:xfrm>
            <a:off x="8572079" y="2674375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9718866-9C1C-4CBF-8AAB-2E49EABADF6D}"/>
              </a:ext>
            </a:extLst>
          </p:cNvPr>
          <p:cNvCxnSpPr>
            <a:cxnSpLocks/>
          </p:cNvCxnSpPr>
          <p:nvPr/>
        </p:nvCxnSpPr>
        <p:spPr>
          <a:xfrm>
            <a:off x="9661336" y="2680725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B140C4-2549-4699-A9A7-E383B7CB51F7}"/>
              </a:ext>
            </a:extLst>
          </p:cNvPr>
          <p:cNvCxnSpPr>
            <a:cxnSpLocks/>
          </p:cNvCxnSpPr>
          <p:nvPr/>
        </p:nvCxnSpPr>
        <p:spPr>
          <a:xfrm>
            <a:off x="10702056" y="2674375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C762622-4BF7-4E1A-9C0E-D0C1C64C17E6}"/>
              </a:ext>
            </a:extLst>
          </p:cNvPr>
          <p:cNvSpPr txBox="1"/>
          <p:nvPr/>
        </p:nvSpPr>
        <p:spPr>
          <a:xfrm>
            <a:off x="8392987" y="2700302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650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5D021B-097C-4B4D-AB92-3FD24F8EBF46}"/>
              </a:ext>
            </a:extLst>
          </p:cNvPr>
          <p:cNvSpPr txBox="1"/>
          <p:nvPr/>
        </p:nvSpPr>
        <p:spPr>
          <a:xfrm>
            <a:off x="7367016" y="2700302"/>
            <a:ext cx="575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750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315D39-B27B-46B0-A65B-C6A741FBBF41}"/>
              </a:ext>
            </a:extLst>
          </p:cNvPr>
          <p:cNvSpPr txBox="1"/>
          <p:nvPr/>
        </p:nvSpPr>
        <p:spPr>
          <a:xfrm>
            <a:off x="10524894" y="2690885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450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7C29BC5-2270-4102-B54F-E2199558B689}"/>
              </a:ext>
            </a:extLst>
          </p:cNvPr>
          <p:cNvCxnSpPr>
            <a:cxnSpLocks/>
          </p:cNvCxnSpPr>
          <p:nvPr/>
        </p:nvCxnSpPr>
        <p:spPr>
          <a:xfrm flipH="1">
            <a:off x="7224976" y="2682273"/>
            <a:ext cx="3477080" cy="105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C06B7DC-5711-4D10-88BB-1A99E3FE728C}"/>
              </a:ext>
            </a:extLst>
          </p:cNvPr>
          <p:cNvSpPr txBox="1"/>
          <p:nvPr/>
        </p:nvSpPr>
        <p:spPr>
          <a:xfrm>
            <a:off x="6321891" y="2654227"/>
            <a:ext cx="1703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Longueur d’onde (nm)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2DA5B92-6F97-4046-8584-A0AF90739157}"/>
              </a:ext>
            </a:extLst>
          </p:cNvPr>
          <p:cNvCxnSpPr>
            <a:cxnSpLocks/>
          </p:cNvCxnSpPr>
          <p:nvPr/>
        </p:nvCxnSpPr>
        <p:spPr>
          <a:xfrm>
            <a:off x="7570069" y="3520186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385FAA3-BB24-4F96-B302-2D7791C771C1}"/>
              </a:ext>
            </a:extLst>
          </p:cNvPr>
          <p:cNvCxnSpPr>
            <a:cxnSpLocks/>
          </p:cNvCxnSpPr>
          <p:nvPr/>
        </p:nvCxnSpPr>
        <p:spPr>
          <a:xfrm>
            <a:off x="8044501" y="3526536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28E6208-25EB-4F1F-B7C5-A0A98E3C1169}"/>
              </a:ext>
            </a:extLst>
          </p:cNvPr>
          <p:cNvSpPr txBox="1"/>
          <p:nvPr/>
        </p:nvSpPr>
        <p:spPr>
          <a:xfrm>
            <a:off x="7847688" y="3569914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700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E72E3E7-E836-4450-8132-76FF3E513F20}"/>
              </a:ext>
            </a:extLst>
          </p:cNvPr>
          <p:cNvCxnSpPr>
            <a:cxnSpLocks/>
          </p:cNvCxnSpPr>
          <p:nvPr/>
        </p:nvCxnSpPr>
        <p:spPr>
          <a:xfrm>
            <a:off x="9133758" y="3526536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1CA00B-8CCF-4324-A6CC-5EC3DDE68005}"/>
              </a:ext>
            </a:extLst>
          </p:cNvPr>
          <p:cNvCxnSpPr>
            <a:cxnSpLocks/>
          </p:cNvCxnSpPr>
          <p:nvPr/>
        </p:nvCxnSpPr>
        <p:spPr>
          <a:xfrm>
            <a:off x="10223015" y="3526536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EDCB069-59D0-442F-A716-4829CA2C56F5}"/>
              </a:ext>
            </a:extLst>
          </p:cNvPr>
          <p:cNvSpPr txBox="1"/>
          <p:nvPr/>
        </p:nvSpPr>
        <p:spPr>
          <a:xfrm>
            <a:off x="8953273" y="3553540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600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68F9A0-DF0E-4BFA-848E-F5FE0D385872}"/>
              </a:ext>
            </a:extLst>
          </p:cNvPr>
          <p:cNvSpPr txBox="1"/>
          <p:nvPr/>
        </p:nvSpPr>
        <p:spPr>
          <a:xfrm>
            <a:off x="10053811" y="3552987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500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A81905-D0CE-4F93-AC34-8990EDD05A07}"/>
              </a:ext>
            </a:extLst>
          </p:cNvPr>
          <p:cNvSpPr txBox="1"/>
          <p:nvPr/>
        </p:nvSpPr>
        <p:spPr>
          <a:xfrm>
            <a:off x="9498306" y="3549923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550 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0ED60B-4765-473B-B5FC-7F0623E6D9DD}"/>
              </a:ext>
            </a:extLst>
          </p:cNvPr>
          <p:cNvCxnSpPr>
            <a:cxnSpLocks/>
          </p:cNvCxnSpPr>
          <p:nvPr/>
        </p:nvCxnSpPr>
        <p:spPr>
          <a:xfrm>
            <a:off x="8589130" y="3520186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71B1A8-5CD8-4B83-BD3C-CDEA6BAB5150}"/>
              </a:ext>
            </a:extLst>
          </p:cNvPr>
          <p:cNvCxnSpPr>
            <a:cxnSpLocks/>
          </p:cNvCxnSpPr>
          <p:nvPr/>
        </p:nvCxnSpPr>
        <p:spPr>
          <a:xfrm>
            <a:off x="9678387" y="3526536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D449D9-BCD1-49CF-B25B-2EF575749FF0}"/>
              </a:ext>
            </a:extLst>
          </p:cNvPr>
          <p:cNvCxnSpPr>
            <a:cxnSpLocks/>
          </p:cNvCxnSpPr>
          <p:nvPr/>
        </p:nvCxnSpPr>
        <p:spPr>
          <a:xfrm>
            <a:off x="10706407" y="3520186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D33FC9-5D6C-4DBA-B28B-D1CB1553D95D}"/>
              </a:ext>
            </a:extLst>
          </p:cNvPr>
          <p:cNvSpPr txBox="1"/>
          <p:nvPr/>
        </p:nvSpPr>
        <p:spPr>
          <a:xfrm>
            <a:off x="8410038" y="3546113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650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E77F93-9B92-4578-A494-545CC1BEFE4B}"/>
              </a:ext>
            </a:extLst>
          </p:cNvPr>
          <p:cNvSpPr txBox="1"/>
          <p:nvPr/>
        </p:nvSpPr>
        <p:spPr>
          <a:xfrm>
            <a:off x="7384067" y="3546113"/>
            <a:ext cx="575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750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5B7EE7-2756-4CC0-B9CA-DEEEC08E1C8C}"/>
              </a:ext>
            </a:extLst>
          </p:cNvPr>
          <p:cNvSpPr txBox="1"/>
          <p:nvPr/>
        </p:nvSpPr>
        <p:spPr>
          <a:xfrm>
            <a:off x="10524086" y="3575152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450 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F8D9E1-ECC4-47D6-9AA2-101384316EC6}"/>
              </a:ext>
            </a:extLst>
          </p:cNvPr>
          <p:cNvCxnSpPr>
            <a:cxnSpLocks/>
          </p:cNvCxnSpPr>
          <p:nvPr/>
        </p:nvCxnSpPr>
        <p:spPr>
          <a:xfrm flipH="1" flipV="1">
            <a:off x="7242026" y="3529135"/>
            <a:ext cx="3451983" cy="4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0BE0F8-D057-4FCA-BE3D-85B6D429B6E9}"/>
              </a:ext>
            </a:extLst>
          </p:cNvPr>
          <p:cNvSpPr txBox="1"/>
          <p:nvPr/>
        </p:nvSpPr>
        <p:spPr>
          <a:xfrm>
            <a:off x="6338942" y="3500038"/>
            <a:ext cx="1703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Longueur d’onde (nm)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8E8BD2-1B5C-45D3-A016-BFD0A66A275D}"/>
              </a:ext>
            </a:extLst>
          </p:cNvPr>
          <p:cNvCxnSpPr>
            <a:cxnSpLocks/>
          </p:cNvCxnSpPr>
          <p:nvPr/>
        </p:nvCxnSpPr>
        <p:spPr>
          <a:xfrm>
            <a:off x="7570069" y="4389402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DDB3EE2-20D8-4C2A-B87E-133DDA170D5A}"/>
              </a:ext>
            </a:extLst>
          </p:cNvPr>
          <p:cNvCxnSpPr>
            <a:cxnSpLocks/>
          </p:cNvCxnSpPr>
          <p:nvPr/>
        </p:nvCxnSpPr>
        <p:spPr>
          <a:xfrm>
            <a:off x="8044501" y="4395752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6BDA6B3-E8A6-4712-AAFF-D8960BA1D17A}"/>
              </a:ext>
            </a:extLst>
          </p:cNvPr>
          <p:cNvSpPr txBox="1"/>
          <p:nvPr/>
        </p:nvSpPr>
        <p:spPr>
          <a:xfrm>
            <a:off x="7847688" y="4439130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700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5E83D5-03F3-4422-B0D0-F888D5B1EBB2}"/>
              </a:ext>
            </a:extLst>
          </p:cNvPr>
          <p:cNvCxnSpPr>
            <a:cxnSpLocks/>
          </p:cNvCxnSpPr>
          <p:nvPr/>
        </p:nvCxnSpPr>
        <p:spPr>
          <a:xfrm>
            <a:off x="9133758" y="4395752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51FEDAC-AFB7-42FB-B90B-F283020AB18C}"/>
              </a:ext>
            </a:extLst>
          </p:cNvPr>
          <p:cNvCxnSpPr>
            <a:cxnSpLocks/>
          </p:cNvCxnSpPr>
          <p:nvPr/>
        </p:nvCxnSpPr>
        <p:spPr>
          <a:xfrm>
            <a:off x="10223015" y="4395752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E032C53-D69B-45FF-8A00-2AE8A5B595D5}"/>
              </a:ext>
            </a:extLst>
          </p:cNvPr>
          <p:cNvSpPr txBox="1"/>
          <p:nvPr/>
        </p:nvSpPr>
        <p:spPr>
          <a:xfrm>
            <a:off x="8953273" y="4422756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600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78E99C-55A2-49CC-9876-6503E79D55A7}"/>
              </a:ext>
            </a:extLst>
          </p:cNvPr>
          <p:cNvSpPr txBox="1"/>
          <p:nvPr/>
        </p:nvSpPr>
        <p:spPr>
          <a:xfrm>
            <a:off x="10053811" y="4422203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500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593360-2645-4A62-B750-8B3BE0FAEA67}"/>
              </a:ext>
            </a:extLst>
          </p:cNvPr>
          <p:cNvSpPr txBox="1"/>
          <p:nvPr/>
        </p:nvSpPr>
        <p:spPr>
          <a:xfrm>
            <a:off x="9498306" y="4419139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550 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94E3909-7A33-46C5-8D5A-F9006592ECCF}"/>
              </a:ext>
            </a:extLst>
          </p:cNvPr>
          <p:cNvCxnSpPr>
            <a:cxnSpLocks/>
          </p:cNvCxnSpPr>
          <p:nvPr/>
        </p:nvCxnSpPr>
        <p:spPr>
          <a:xfrm>
            <a:off x="8589130" y="4389402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255563C-2607-40EB-B4F1-8ED5FF773D7B}"/>
              </a:ext>
            </a:extLst>
          </p:cNvPr>
          <p:cNvCxnSpPr>
            <a:cxnSpLocks/>
          </p:cNvCxnSpPr>
          <p:nvPr/>
        </p:nvCxnSpPr>
        <p:spPr>
          <a:xfrm>
            <a:off x="9678387" y="4395752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04687CA-658B-4E7D-92BA-1281A93F6B11}"/>
              </a:ext>
            </a:extLst>
          </p:cNvPr>
          <p:cNvCxnSpPr>
            <a:cxnSpLocks/>
          </p:cNvCxnSpPr>
          <p:nvPr/>
        </p:nvCxnSpPr>
        <p:spPr>
          <a:xfrm>
            <a:off x="10719107" y="4389402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F3C8E5-8286-416E-9B4E-035203E8FB47}"/>
              </a:ext>
            </a:extLst>
          </p:cNvPr>
          <p:cNvSpPr txBox="1"/>
          <p:nvPr/>
        </p:nvSpPr>
        <p:spPr>
          <a:xfrm>
            <a:off x="8410038" y="4415329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650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FF0D7C-F008-4B98-95F8-980F17C66365}"/>
              </a:ext>
            </a:extLst>
          </p:cNvPr>
          <p:cNvSpPr txBox="1"/>
          <p:nvPr/>
        </p:nvSpPr>
        <p:spPr>
          <a:xfrm>
            <a:off x="7384067" y="4415329"/>
            <a:ext cx="575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750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EB7A37-9F54-466A-8898-B9B995831CAA}"/>
              </a:ext>
            </a:extLst>
          </p:cNvPr>
          <p:cNvSpPr txBox="1"/>
          <p:nvPr/>
        </p:nvSpPr>
        <p:spPr>
          <a:xfrm>
            <a:off x="10541945" y="4405912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450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100852F-7CC2-4BEC-9CF0-A60E30E3EC1E}"/>
              </a:ext>
            </a:extLst>
          </p:cNvPr>
          <p:cNvCxnSpPr>
            <a:cxnSpLocks/>
          </p:cNvCxnSpPr>
          <p:nvPr/>
        </p:nvCxnSpPr>
        <p:spPr>
          <a:xfrm flipH="1" flipV="1">
            <a:off x="7242026" y="4398351"/>
            <a:ext cx="3451983" cy="493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3235DAF-9CB9-4C61-929A-13C12750A359}"/>
              </a:ext>
            </a:extLst>
          </p:cNvPr>
          <p:cNvSpPr txBox="1"/>
          <p:nvPr/>
        </p:nvSpPr>
        <p:spPr>
          <a:xfrm>
            <a:off x="6338942" y="4369254"/>
            <a:ext cx="1703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Longueur d’onde (nm)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85C1DC8-6B49-48E7-A56E-33C6BB26B199}"/>
              </a:ext>
            </a:extLst>
          </p:cNvPr>
          <p:cNvGrpSpPr/>
          <p:nvPr/>
        </p:nvGrpSpPr>
        <p:grpSpPr>
          <a:xfrm>
            <a:off x="525126" y="1846169"/>
            <a:ext cx="4830638" cy="316097"/>
            <a:chOff x="1356470" y="1462314"/>
            <a:chExt cx="4830638" cy="31609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9118F64-052E-4B0B-83F7-46DBCDDAC1C3}"/>
                </a:ext>
              </a:extLst>
            </p:cNvPr>
            <p:cNvCxnSpPr>
              <a:cxnSpLocks/>
            </p:cNvCxnSpPr>
            <p:nvPr/>
          </p:nvCxnSpPr>
          <p:spPr>
            <a:xfrm>
              <a:off x="2587597" y="148246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6E8EC9C-49D3-47B1-9464-5586796F54F9}"/>
                </a:ext>
              </a:extLst>
            </p:cNvPr>
            <p:cNvCxnSpPr>
              <a:cxnSpLocks/>
            </p:cNvCxnSpPr>
            <p:nvPr/>
          </p:nvCxnSpPr>
          <p:spPr>
            <a:xfrm>
              <a:off x="3062029" y="1488812"/>
              <a:ext cx="0" cy="878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80A4103-6232-4265-9928-3953D25BBFD2}"/>
                </a:ext>
              </a:extLst>
            </p:cNvPr>
            <p:cNvSpPr txBox="1"/>
            <p:nvPr/>
          </p:nvSpPr>
          <p:spPr>
            <a:xfrm>
              <a:off x="2865216" y="1532190"/>
              <a:ext cx="627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700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6DEBA2C-F0A8-4950-B190-105E4F46D402}"/>
                </a:ext>
              </a:extLst>
            </p:cNvPr>
            <p:cNvCxnSpPr>
              <a:cxnSpLocks/>
            </p:cNvCxnSpPr>
            <p:nvPr/>
          </p:nvCxnSpPr>
          <p:spPr>
            <a:xfrm>
              <a:off x="4151286" y="1488812"/>
              <a:ext cx="0" cy="878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F422FA4-1000-4322-ABAF-750C03EBE8E4}"/>
                </a:ext>
              </a:extLst>
            </p:cNvPr>
            <p:cNvCxnSpPr>
              <a:cxnSpLocks/>
            </p:cNvCxnSpPr>
            <p:nvPr/>
          </p:nvCxnSpPr>
          <p:spPr>
            <a:xfrm>
              <a:off x="5240543" y="1488812"/>
              <a:ext cx="0" cy="878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2D02668-4C2C-49DE-A064-ED60F5C50FBB}"/>
                </a:ext>
              </a:extLst>
            </p:cNvPr>
            <p:cNvSpPr txBox="1"/>
            <p:nvPr/>
          </p:nvSpPr>
          <p:spPr>
            <a:xfrm>
              <a:off x="3970801" y="1515816"/>
              <a:ext cx="627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600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70B9A2-AB5F-4C32-806D-B3D30B40D690}"/>
                </a:ext>
              </a:extLst>
            </p:cNvPr>
            <p:cNvSpPr txBox="1"/>
            <p:nvPr/>
          </p:nvSpPr>
          <p:spPr>
            <a:xfrm>
              <a:off x="5071339" y="1515263"/>
              <a:ext cx="627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500 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7E56A9C-3F7B-4E28-9507-65B04F3E19F2}"/>
                </a:ext>
              </a:extLst>
            </p:cNvPr>
            <p:cNvSpPr txBox="1"/>
            <p:nvPr/>
          </p:nvSpPr>
          <p:spPr>
            <a:xfrm>
              <a:off x="4515834" y="1512199"/>
              <a:ext cx="6276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550 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C391166-6282-4201-AF2F-7746E52E2C5C}"/>
                </a:ext>
              </a:extLst>
            </p:cNvPr>
            <p:cNvCxnSpPr>
              <a:cxnSpLocks/>
            </p:cNvCxnSpPr>
            <p:nvPr/>
          </p:nvCxnSpPr>
          <p:spPr>
            <a:xfrm>
              <a:off x="3606658" y="148246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19B5A4A-5833-4547-A931-9210E0140D82}"/>
                </a:ext>
              </a:extLst>
            </p:cNvPr>
            <p:cNvCxnSpPr>
              <a:cxnSpLocks/>
            </p:cNvCxnSpPr>
            <p:nvPr/>
          </p:nvCxnSpPr>
          <p:spPr>
            <a:xfrm>
              <a:off x="4695915" y="148881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E5A06EB-CB4E-4907-9592-71A2AA0E7E0D}"/>
                </a:ext>
              </a:extLst>
            </p:cNvPr>
            <p:cNvCxnSpPr>
              <a:cxnSpLocks/>
            </p:cNvCxnSpPr>
            <p:nvPr/>
          </p:nvCxnSpPr>
          <p:spPr>
            <a:xfrm>
              <a:off x="5736635" y="148246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427FD3A-E356-45F1-8EAE-17A9296622F6}"/>
                </a:ext>
              </a:extLst>
            </p:cNvPr>
            <p:cNvSpPr txBox="1"/>
            <p:nvPr/>
          </p:nvSpPr>
          <p:spPr>
            <a:xfrm>
              <a:off x="3427566" y="1508389"/>
              <a:ext cx="6276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650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C91C4B2-5E4B-4D93-AB51-090C3D02B5EE}"/>
                </a:ext>
              </a:extLst>
            </p:cNvPr>
            <p:cNvSpPr txBox="1"/>
            <p:nvPr/>
          </p:nvSpPr>
          <p:spPr>
            <a:xfrm>
              <a:off x="2401595" y="1508389"/>
              <a:ext cx="5755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750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C89F054-9C02-4845-AECC-2E9A1D23A2BF}"/>
                </a:ext>
              </a:extLst>
            </p:cNvPr>
            <p:cNvSpPr txBox="1"/>
            <p:nvPr/>
          </p:nvSpPr>
          <p:spPr>
            <a:xfrm>
              <a:off x="5559473" y="1498972"/>
              <a:ext cx="6276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450 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2B57E58-8C73-4992-94B7-14D61D95CB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9554" y="1491411"/>
              <a:ext cx="3451983" cy="493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1CFF1A8-4C17-4078-99EF-F34B0BEF920C}"/>
                </a:ext>
              </a:extLst>
            </p:cNvPr>
            <p:cNvSpPr txBox="1"/>
            <p:nvPr/>
          </p:nvSpPr>
          <p:spPr>
            <a:xfrm>
              <a:off x="1356470" y="1462314"/>
              <a:ext cx="17031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Longueur d’onde (nm)</a:t>
              </a:r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6E32B89-968F-411D-95FC-03889CCCE407}"/>
              </a:ext>
            </a:extLst>
          </p:cNvPr>
          <p:cNvCxnSpPr>
            <a:cxnSpLocks/>
          </p:cNvCxnSpPr>
          <p:nvPr/>
        </p:nvCxnSpPr>
        <p:spPr>
          <a:xfrm>
            <a:off x="7563463" y="1802341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16EE5B6-4609-4858-9DF3-0BC1F1B86ABD}"/>
              </a:ext>
            </a:extLst>
          </p:cNvPr>
          <p:cNvCxnSpPr>
            <a:cxnSpLocks/>
          </p:cNvCxnSpPr>
          <p:nvPr/>
        </p:nvCxnSpPr>
        <p:spPr>
          <a:xfrm>
            <a:off x="8037895" y="1808691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D586D77-33B3-4702-B15C-6F7B78C003FA}"/>
              </a:ext>
            </a:extLst>
          </p:cNvPr>
          <p:cNvSpPr txBox="1"/>
          <p:nvPr/>
        </p:nvSpPr>
        <p:spPr>
          <a:xfrm>
            <a:off x="7841082" y="1852069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700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9389BAC-CE5A-44DA-8459-5FD01D440484}"/>
              </a:ext>
            </a:extLst>
          </p:cNvPr>
          <p:cNvCxnSpPr>
            <a:cxnSpLocks/>
          </p:cNvCxnSpPr>
          <p:nvPr/>
        </p:nvCxnSpPr>
        <p:spPr>
          <a:xfrm>
            <a:off x="9127152" y="1808691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3ACF6F8-D40F-4C3D-A63D-DAAD8341A440}"/>
              </a:ext>
            </a:extLst>
          </p:cNvPr>
          <p:cNvCxnSpPr>
            <a:cxnSpLocks/>
          </p:cNvCxnSpPr>
          <p:nvPr/>
        </p:nvCxnSpPr>
        <p:spPr>
          <a:xfrm>
            <a:off x="10216409" y="1808691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C3010B0-0566-4A1A-9C64-57FA5C32E255}"/>
              </a:ext>
            </a:extLst>
          </p:cNvPr>
          <p:cNvSpPr txBox="1"/>
          <p:nvPr/>
        </p:nvSpPr>
        <p:spPr>
          <a:xfrm>
            <a:off x="8946667" y="1835695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600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8CF2EC-A329-4B92-ADB1-070DEC2B535D}"/>
              </a:ext>
            </a:extLst>
          </p:cNvPr>
          <p:cNvSpPr txBox="1"/>
          <p:nvPr/>
        </p:nvSpPr>
        <p:spPr>
          <a:xfrm>
            <a:off x="10047205" y="1835142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500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6CB380-3BCD-4252-8846-CE2769E7F064}"/>
              </a:ext>
            </a:extLst>
          </p:cNvPr>
          <p:cNvSpPr txBox="1"/>
          <p:nvPr/>
        </p:nvSpPr>
        <p:spPr>
          <a:xfrm>
            <a:off x="9491700" y="1832078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550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7854E2D-B98E-4990-B182-E5FB40957450}"/>
              </a:ext>
            </a:extLst>
          </p:cNvPr>
          <p:cNvCxnSpPr>
            <a:cxnSpLocks/>
          </p:cNvCxnSpPr>
          <p:nvPr/>
        </p:nvCxnSpPr>
        <p:spPr>
          <a:xfrm>
            <a:off x="8582524" y="1802341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E9AB148-075E-463B-A7BD-FC1CA8896FAC}"/>
              </a:ext>
            </a:extLst>
          </p:cNvPr>
          <p:cNvCxnSpPr>
            <a:cxnSpLocks/>
          </p:cNvCxnSpPr>
          <p:nvPr/>
        </p:nvCxnSpPr>
        <p:spPr>
          <a:xfrm>
            <a:off x="9671781" y="1808691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5710C2-B694-44C3-AD2E-50D40A3AFC23}"/>
              </a:ext>
            </a:extLst>
          </p:cNvPr>
          <p:cNvCxnSpPr>
            <a:cxnSpLocks/>
          </p:cNvCxnSpPr>
          <p:nvPr/>
        </p:nvCxnSpPr>
        <p:spPr>
          <a:xfrm>
            <a:off x="10712501" y="1802341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0CF9806-238E-417E-88EB-A1C0DC7068CC}"/>
              </a:ext>
            </a:extLst>
          </p:cNvPr>
          <p:cNvSpPr txBox="1"/>
          <p:nvPr/>
        </p:nvSpPr>
        <p:spPr>
          <a:xfrm>
            <a:off x="8403432" y="1828268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650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79BDC7E-50A5-4143-8704-B944365EDC7C}"/>
              </a:ext>
            </a:extLst>
          </p:cNvPr>
          <p:cNvSpPr txBox="1"/>
          <p:nvPr/>
        </p:nvSpPr>
        <p:spPr>
          <a:xfrm>
            <a:off x="7377461" y="1828268"/>
            <a:ext cx="575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750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9713434-C2A5-48F4-A623-EFDF770C33F8}"/>
              </a:ext>
            </a:extLst>
          </p:cNvPr>
          <p:cNvSpPr txBox="1"/>
          <p:nvPr/>
        </p:nvSpPr>
        <p:spPr>
          <a:xfrm>
            <a:off x="10535339" y="1818851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450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0423A9F-FC6C-4FC0-BAEA-30217494009E}"/>
              </a:ext>
            </a:extLst>
          </p:cNvPr>
          <p:cNvCxnSpPr>
            <a:cxnSpLocks/>
          </p:cNvCxnSpPr>
          <p:nvPr/>
        </p:nvCxnSpPr>
        <p:spPr>
          <a:xfrm flipH="1">
            <a:off x="7235421" y="1810239"/>
            <a:ext cx="3477080" cy="105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E7CB1FC-8B17-4B91-BCAF-58A8581A0A31}"/>
              </a:ext>
            </a:extLst>
          </p:cNvPr>
          <p:cNvSpPr txBox="1"/>
          <p:nvPr/>
        </p:nvSpPr>
        <p:spPr>
          <a:xfrm>
            <a:off x="6332336" y="1782193"/>
            <a:ext cx="1703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Longueur d’onde (nm)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4ECDD-7B5C-41EE-80B1-7EB70BE9C96D}"/>
              </a:ext>
            </a:extLst>
          </p:cNvPr>
          <p:cNvSpPr txBox="1"/>
          <p:nvPr/>
        </p:nvSpPr>
        <p:spPr>
          <a:xfrm>
            <a:off x="7554883" y="784195"/>
            <a:ext cx="311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Spectres de lampes à décharge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1F3E252-34B7-4328-BA1F-F6CF258BDF80}"/>
              </a:ext>
            </a:extLst>
          </p:cNvPr>
          <p:cNvSpPr txBox="1"/>
          <p:nvPr/>
        </p:nvSpPr>
        <p:spPr>
          <a:xfrm>
            <a:off x="1292153" y="794650"/>
            <a:ext cx="386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Spectre d’une Lampe à incandescence 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20C30EF-26AF-4983-8714-1AA1A042B5C7}"/>
              </a:ext>
            </a:extLst>
          </p:cNvPr>
          <p:cNvCxnSpPr>
            <a:cxnSpLocks/>
          </p:cNvCxnSpPr>
          <p:nvPr/>
        </p:nvCxnSpPr>
        <p:spPr>
          <a:xfrm>
            <a:off x="5355764" y="493160"/>
            <a:ext cx="0" cy="40298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7D4779B-E430-4E4E-A5C8-7BAC66739ECC}"/>
              </a:ext>
            </a:extLst>
          </p:cNvPr>
          <p:cNvSpPr txBox="1"/>
          <p:nvPr/>
        </p:nvSpPr>
        <p:spPr>
          <a:xfrm>
            <a:off x="6181480" y="1027596"/>
            <a:ext cx="1720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Nom du gaz dans l’ampoule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A7676FB-ED71-455B-AB7B-96F3C6E951F3}"/>
              </a:ext>
            </a:extLst>
          </p:cNvPr>
          <p:cNvCxnSpPr>
            <a:cxnSpLocks/>
          </p:cNvCxnSpPr>
          <p:nvPr/>
        </p:nvCxnSpPr>
        <p:spPr>
          <a:xfrm>
            <a:off x="6744472" y="1170912"/>
            <a:ext cx="1" cy="26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35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24E129-00E7-4DB5-92B1-60A6CD4F18B3}"/>
              </a:ext>
            </a:extLst>
          </p:cNvPr>
          <p:cNvSpPr/>
          <p:nvPr/>
        </p:nvSpPr>
        <p:spPr>
          <a:xfrm>
            <a:off x="7571233" y="2991268"/>
            <a:ext cx="3126271" cy="533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A78729-4343-4A83-97EC-8AA651617954}"/>
              </a:ext>
            </a:extLst>
          </p:cNvPr>
          <p:cNvCxnSpPr>
            <a:cxnSpLocks/>
          </p:cNvCxnSpPr>
          <p:nvPr/>
        </p:nvCxnSpPr>
        <p:spPr>
          <a:xfrm>
            <a:off x="8567514" y="2991268"/>
            <a:ext cx="0" cy="533616"/>
          </a:xfrm>
          <a:prstGeom prst="line">
            <a:avLst/>
          </a:prstGeom>
          <a:ln w="3810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0F327D-AEAD-4D72-9AAC-7D19D4AE6208}"/>
              </a:ext>
            </a:extLst>
          </p:cNvPr>
          <p:cNvCxnSpPr>
            <a:cxnSpLocks/>
          </p:cNvCxnSpPr>
          <p:nvPr/>
        </p:nvCxnSpPr>
        <p:spPr>
          <a:xfrm>
            <a:off x="10340388" y="2984917"/>
            <a:ext cx="5130" cy="539966"/>
          </a:xfrm>
          <a:prstGeom prst="line">
            <a:avLst/>
          </a:prstGeom>
          <a:ln w="38100">
            <a:solidFill>
              <a:srgbClr val="030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BAB7F8-24E2-49B4-BB8F-1BDE4A46B12E}"/>
              </a:ext>
            </a:extLst>
          </p:cNvPr>
          <p:cNvCxnSpPr>
            <a:cxnSpLocks/>
          </p:cNvCxnSpPr>
          <p:nvPr/>
        </p:nvCxnSpPr>
        <p:spPr>
          <a:xfrm>
            <a:off x="7571734" y="3524884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A3E761-AE39-46C5-8388-D14C7118FFE4}"/>
              </a:ext>
            </a:extLst>
          </p:cNvPr>
          <p:cNvCxnSpPr>
            <a:cxnSpLocks/>
          </p:cNvCxnSpPr>
          <p:nvPr/>
        </p:nvCxnSpPr>
        <p:spPr>
          <a:xfrm>
            <a:off x="8042134" y="3531234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2A2FF9-4740-4CED-B68B-F7F67A3F8EB7}"/>
              </a:ext>
            </a:extLst>
          </p:cNvPr>
          <p:cNvCxnSpPr>
            <a:cxnSpLocks/>
          </p:cNvCxnSpPr>
          <p:nvPr/>
        </p:nvCxnSpPr>
        <p:spPr>
          <a:xfrm>
            <a:off x="9122134" y="3531234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8961FE-4D2E-4E64-95B9-E9816E6391E4}"/>
              </a:ext>
            </a:extLst>
          </p:cNvPr>
          <p:cNvCxnSpPr>
            <a:cxnSpLocks/>
          </p:cNvCxnSpPr>
          <p:nvPr/>
        </p:nvCxnSpPr>
        <p:spPr>
          <a:xfrm>
            <a:off x="10202134" y="3531234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8E256F-2FFA-41FC-A528-9701F85B4FB5}"/>
              </a:ext>
            </a:extLst>
          </p:cNvPr>
          <p:cNvSpPr txBox="1"/>
          <p:nvPr/>
        </p:nvSpPr>
        <p:spPr>
          <a:xfrm>
            <a:off x="5397879" y="3085453"/>
            <a:ext cx="21534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Lampe à Hydrogène (H)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F7BEB0-3E23-436F-BB32-883D09814ADE}"/>
              </a:ext>
            </a:extLst>
          </p:cNvPr>
          <p:cNvSpPr/>
          <p:nvPr/>
        </p:nvSpPr>
        <p:spPr>
          <a:xfrm>
            <a:off x="7558789" y="3861575"/>
            <a:ext cx="3153068" cy="533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16B1D5-2393-4E77-82FE-371ADA92CB32}"/>
              </a:ext>
            </a:extLst>
          </p:cNvPr>
          <p:cNvCxnSpPr>
            <a:cxnSpLocks/>
          </p:cNvCxnSpPr>
          <p:nvPr/>
        </p:nvCxnSpPr>
        <p:spPr>
          <a:xfrm>
            <a:off x="8033726" y="3860304"/>
            <a:ext cx="0" cy="53361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67E1A3-42FC-4B60-9656-C35E9A3C8F17}"/>
              </a:ext>
            </a:extLst>
          </p:cNvPr>
          <p:cNvCxnSpPr>
            <a:cxnSpLocks/>
          </p:cNvCxnSpPr>
          <p:nvPr/>
        </p:nvCxnSpPr>
        <p:spPr>
          <a:xfrm>
            <a:off x="9798637" y="3860304"/>
            <a:ext cx="5174" cy="5399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86FAEE-86AF-46E9-A4E8-16FDB611998E}"/>
              </a:ext>
            </a:extLst>
          </p:cNvPr>
          <p:cNvSpPr txBox="1"/>
          <p:nvPr/>
        </p:nvSpPr>
        <p:spPr>
          <a:xfrm>
            <a:off x="5565666" y="3894940"/>
            <a:ext cx="20863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 Lampe à Hélium (He):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51E177-A729-488D-996C-90C8B252262F}"/>
              </a:ext>
            </a:extLst>
          </p:cNvPr>
          <p:cNvCxnSpPr>
            <a:cxnSpLocks/>
          </p:cNvCxnSpPr>
          <p:nvPr/>
        </p:nvCxnSpPr>
        <p:spPr>
          <a:xfrm>
            <a:off x="8480767" y="3866654"/>
            <a:ext cx="0" cy="533616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E0459A-10D1-4210-9247-404E3646E67F}"/>
              </a:ext>
            </a:extLst>
          </p:cNvPr>
          <p:cNvCxnSpPr>
            <a:cxnSpLocks/>
          </p:cNvCxnSpPr>
          <p:nvPr/>
        </p:nvCxnSpPr>
        <p:spPr>
          <a:xfrm>
            <a:off x="8578355" y="3866654"/>
            <a:ext cx="0" cy="533616"/>
          </a:xfrm>
          <a:prstGeom prst="line">
            <a:avLst/>
          </a:prstGeom>
          <a:ln w="38100">
            <a:solidFill>
              <a:srgbClr val="F19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6A483A-979F-4418-B75A-D1F1814AC3EA}"/>
              </a:ext>
            </a:extLst>
          </p:cNvPr>
          <p:cNvCxnSpPr>
            <a:cxnSpLocks/>
          </p:cNvCxnSpPr>
          <p:nvPr/>
        </p:nvCxnSpPr>
        <p:spPr>
          <a:xfrm>
            <a:off x="9287413" y="3860304"/>
            <a:ext cx="0" cy="53361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A2E518-26B9-4E13-8926-44FD1E482CE0}"/>
              </a:ext>
            </a:extLst>
          </p:cNvPr>
          <p:cNvCxnSpPr>
            <a:cxnSpLocks/>
          </p:cNvCxnSpPr>
          <p:nvPr/>
        </p:nvCxnSpPr>
        <p:spPr>
          <a:xfrm>
            <a:off x="10176329" y="3863479"/>
            <a:ext cx="5130" cy="539966"/>
          </a:xfrm>
          <a:prstGeom prst="line">
            <a:avLst/>
          </a:prstGeom>
          <a:ln w="38100">
            <a:solidFill>
              <a:srgbClr val="030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20DDE1-D1B7-4F7B-BB9A-85E64C21E24E}"/>
              </a:ext>
            </a:extLst>
          </p:cNvPr>
          <p:cNvCxnSpPr>
            <a:cxnSpLocks/>
          </p:cNvCxnSpPr>
          <p:nvPr/>
        </p:nvCxnSpPr>
        <p:spPr>
          <a:xfrm>
            <a:off x="10262604" y="3869361"/>
            <a:ext cx="5130" cy="539966"/>
          </a:xfrm>
          <a:prstGeom prst="line">
            <a:avLst/>
          </a:prstGeom>
          <a:ln w="38100">
            <a:solidFill>
              <a:srgbClr val="030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104DC17-0BBF-46D2-94D3-1B0B413EE9FC}"/>
              </a:ext>
            </a:extLst>
          </p:cNvPr>
          <p:cNvSpPr/>
          <p:nvPr/>
        </p:nvSpPr>
        <p:spPr>
          <a:xfrm>
            <a:off x="7553268" y="1261007"/>
            <a:ext cx="3153069" cy="533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18CE99-F454-4CA4-A1A1-A53634B346D2}"/>
              </a:ext>
            </a:extLst>
          </p:cNvPr>
          <p:cNvCxnSpPr>
            <a:cxnSpLocks/>
          </p:cNvCxnSpPr>
          <p:nvPr/>
        </p:nvCxnSpPr>
        <p:spPr>
          <a:xfrm>
            <a:off x="9254551" y="1274605"/>
            <a:ext cx="5174" cy="53996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072B78-B9E4-4AE4-A2F1-B411B730C5E7}"/>
              </a:ext>
            </a:extLst>
          </p:cNvPr>
          <p:cNvSpPr txBox="1"/>
          <p:nvPr/>
        </p:nvSpPr>
        <p:spPr>
          <a:xfrm>
            <a:off x="5625123" y="1360274"/>
            <a:ext cx="2068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Lampe à  Sodium (Na):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179285-8CB5-4B33-973F-D68FA9B654FA}"/>
              </a:ext>
            </a:extLst>
          </p:cNvPr>
          <p:cNvSpPr/>
          <p:nvPr/>
        </p:nvSpPr>
        <p:spPr>
          <a:xfrm>
            <a:off x="7544438" y="2155206"/>
            <a:ext cx="3153066" cy="533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D9D4BA-7518-4B25-8106-9205F7B79CBD}"/>
              </a:ext>
            </a:extLst>
          </p:cNvPr>
          <p:cNvCxnSpPr>
            <a:cxnSpLocks/>
          </p:cNvCxnSpPr>
          <p:nvPr/>
        </p:nvCxnSpPr>
        <p:spPr>
          <a:xfrm>
            <a:off x="9121952" y="2155892"/>
            <a:ext cx="5174" cy="53996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8FCCD1-4D6E-4EB1-B267-EDAD23C70962}"/>
              </a:ext>
            </a:extLst>
          </p:cNvPr>
          <p:cNvSpPr txBox="1"/>
          <p:nvPr/>
        </p:nvSpPr>
        <p:spPr>
          <a:xfrm>
            <a:off x="5561812" y="2254471"/>
            <a:ext cx="2153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 Lampe à ……………. (Hg):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136A90-DAFF-4962-875B-2102C0404318}"/>
              </a:ext>
            </a:extLst>
          </p:cNvPr>
          <p:cNvCxnSpPr>
            <a:cxnSpLocks/>
          </p:cNvCxnSpPr>
          <p:nvPr/>
        </p:nvCxnSpPr>
        <p:spPr>
          <a:xfrm>
            <a:off x="9797549" y="2148855"/>
            <a:ext cx="5174" cy="53996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E82CAD-A9A2-44CC-B5AB-C07DC4783348}"/>
              </a:ext>
            </a:extLst>
          </p:cNvPr>
          <p:cNvCxnSpPr>
            <a:cxnSpLocks/>
          </p:cNvCxnSpPr>
          <p:nvPr/>
        </p:nvCxnSpPr>
        <p:spPr>
          <a:xfrm>
            <a:off x="10269844" y="2148855"/>
            <a:ext cx="5174" cy="539966"/>
          </a:xfrm>
          <a:prstGeom prst="line">
            <a:avLst/>
          </a:prstGeom>
          <a:ln w="38100">
            <a:solidFill>
              <a:srgbClr val="030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10C46BF-3B90-4FC5-8B0C-154E65EDDF97}"/>
              </a:ext>
            </a:extLst>
          </p:cNvPr>
          <p:cNvSpPr txBox="1"/>
          <p:nvPr/>
        </p:nvSpPr>
        <p:spPr>
          <a:xfrm>
            <a:off x="77226" y="1391035"/>
            <a:ext cx="2409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Lampe à filament :</a:t>
            </a:r>
          </a:p>
        </p:txBody>
      </p:sp>
      <p:pic>
        <p:nvPicPr>
          <p:cNvPr id="28" name="Picture 27" descr="A picture containing chart&#10;&#10;Description automatically generated">
            <a:extLst>
              <a:ext uri="{FF2B5EF4-FFF2-40B4-BE49-F238E27FC236}">
                <a16:creationId xmlns:a16="http://schemas.microsoft.com/office/drawing/2014/main" id="{EA19C537-71C2-48E9-A360-32E185766E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7" t="56955" r="17411" b="25539"/>
          <a:stretch/>
        </p:blipFill>
        <p:spPr>
          <a:xfrm rot="10800000">
            <a:off x="1747142" y="1309605"/>
            <a:ext cx="3153066" cy="55671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F38928-BBA4-451F-8FF2-A486690F6C5E}"/>
              </a:ext>
            </a:extLst>
          </p:cNvPr>
          <p:cNvCxnSpPr>
            <a:cxnSpLocks/>
          </p:cNvCxnSpPr>
          <p:nvPr/>
        </p:nvCxnSpPr>
        <p:spPr>
          <a:xfrm>
            <a:off x="7553018" y="2674375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1A02E5-1C98-4964-B83C-3884DE802A95}"/>
              </a:ext>
            </a:extLst>
          </p:cNvPr>
          <p:cNvCxnSpPr>
            <a:cxnSpLocks/>
          </p:cNvCxnSpPr>
          <p:nvPr/>
        </p:nvCxnSpPr>
        <p:spPr>
          <a:xfrm>
            <a:off x="8027450" y="2680725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DFE704-F169-401E-98A3-841E6D87FE8C}"/>
              </a:ext>
            </a:extLst>
          </p:cNvPr>
          <p:cNvSpPr txBox="1"/>
          <p:nvPr/>
        </p:nvSpPr>
        <p:spPr>
          <a:xfrm>
            <a:off x="7830637" y="2724103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700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323704-2B8D-41E7-BDA7-22FAD510DD86}"/>
              </a:ext>
            </a:extLst>
          </p:cNvPr>
          <p:cNvCxnSpPr>
            <a:cxnSpLocks/>
          </p:cNvCxnSpPr>
          <p:nvPr/>
        </p:nvCxnSpPr>
        <p:spPr>
          <a:xfrm>
            <a:off x="9116707" y="2680725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744FB5-5A82-448A-B5A8-6FF8C3B22E41}"/>
              </a:ext>
            </a:extLst>
          </p:cNvPr>
          <p:cNvCxnSpPr>
            <a:cxnSpLocks/>
          </p:cNvCxnSpPr>
          <p:nvPr/>
        </p:nvCxnSpPr>
        <p:spPr>
          <a:xfrm>
            <a:off x="10205964" y="2680725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6AF2EE-C029-4FA4-9309-96366DFDABC5}"/>
              </a:ext>
            </a:extLst>
          </p:cNvPr>
          <p:cNvSpPr txBox="1"/>
          <p:nvPr/>
        </p:nvSpPr>
        <p:spPr>
          <a:xfrm>
            <a:off x="8936222" y="2707729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600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144B12-A775-4E39-B712-7523802C5D48}"/>
              </a:ext>
            </a:extLst>
          </p:cNvPr>
          <p:cNvSpPr txBox="1"/>
          <p:nvPr/>
        </p:nvSpPr>
        <p:spPr>
          <a:xfrm>
            <a:off x="10036760" y="2707176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500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3E2C6B-D05C-4585-A557-41B31E1E6CA1}"/>
              </a:ext>
            </a:extLst>
          </p:cNvPr>
          <p:cNvSpPr txBox="1"/>
          <p:nvPr/>
        </p:nvSpPr>
        <p:spPr>
          <a:xfrm>
            <a:off x="9481255" y="2704112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550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DB5B82-2139-47F3-B5B4-F063B738E684}"/>
              </a:ext>
            </a:extLst>
          </p:cNvPr>
          <p:cNvCxnSpPr>
            <a:cxnSpLocks/>
          </p:cNvCxnSpPr>
          <p:nvPr/>
        </p:nvCxnSpPr>
        <p:spPr>
          <a:xfrm>
            <a:off x="8572079" y="2674375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9718866-9C1C-4CBF-8AAB-2E49EABADF6D}"/>
              </a:ext>
            </a:extLst>
          </p:cNvPr>
          <p:cNvCxnSpPr>
            <a:cxnSpLocks/>
          </p:cNvCxnSpPr>
          <p:nvPr/>
        </p:nvCxnSpPr>
        <p:spPr>
          <a:xfrm>
            <a:off x="9661336" y="2680725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B140C4-2549-4699-A9A7-E383B7CB51F7}"/>
              </a:ext>
            </a:extLst>
          </p:cNvPr>
          <p:cNvCxnSpPr>
            <a:cxnSpLocks/>
          </p:cNvCxnSpPr>
          <p:nvPr/>
        </p:nvCxnSpPr>
        <p:spPr>
          <a:xfrm>
            <a:off x="10702056" y="2674375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C762622-4BF7-4E1A-9C0E-D0C1C64C17E6}"/>
              </a:ext>
            </a:extLst>
          </p:cNvPr>
          <p:cNvSpPr txBox="1"/>
          <p:nvPr/>
        </p:nvSpPr>
        <p:spPr>
          <a:xfrm>
            <a:off x="8392987" y="2700302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650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5D021B-097C-4B4D-AB92-3FD24F8EBF46}"/>
              </a:ext>
            </a:extLst>
          </p:cNvPr>
          <p:cNvSpPr txBox="1"/>
          <p:nvPr/>
        </p:nvSpPr>
        <p:spPr>
          <a:xfrm>
            <a:off x="7367016" y="2700302"/>
            <a:ext cx="575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750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315D39-B27B-46B0-A65B-C6A741FBBF41}"/>
              </a:ext>
            </a:extLst>
          </p:cNvPr>
          <p:cNvSpPr txBox="1"/>
          <p:nvPr/>
        </p:nvSpPr>
        <p:spPr>
          <a:xfrm>
            <a:off x="10524894" y="2690885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450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7C29BC5-2270-4102-B54F-E2199558B689}"/>
              </a:ext>
            </a:extLst>
          </p:cNvPr>
          <p:cNvCxnSpPr>
            <a:cxnSpLocks/>
          </p:cNvCxnSpPr>
          <p:nvPr/>
        </p:nvCxnSpPr>
        <p:spPr>
          <a:xfrm flipH="1">
            <a:off x="7224976" y="2682273"/>
            <a:ext cx="3477080" cy="105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C06B7DC-5711-4D10-88BB-1A99E3FE728C}"/>
              </a:ext>
            </a:extLst>
          </p:cNvPr>
          <p:cNvSpPr txBox="1"/>
          <p:nvPr/>
        </p:nvSpPr>
        <p:spPr>
          <a:xfrm>
            <a:off x="6321891" y="2654227"/>
            <a:ext cx="1703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Longueur d’onde (nm)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2DA5B92-6F97-4046-8584-A0AF90739157}"/>
              </a:ext>
            </a:extLst>
          </p:cNvPr>
          <p:cNvCxnSpPr>
            <a:cxnSpLocks/>
          </p:cNvCxnSpPr>
          <p:nvPr/>
        </p:nvCxnSpPr>
        <p:spPr>
          <a:xfrm>
            <a:off x="7570069" y="3520186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385FAA3-BB24-4F96-B302-2D7791C771C1}"/>
              </a:ext>
            </a:extLst>
          </p:cNvPr>
          <p:cNvCxnSpPr>
            <a:cxnSpLocks/>
          </p:cNvCxnSpPr>
          <p:nvPr/>
        </p:nvCxnSpPr>
        <p:spPr>
          <a:xfrm>
            <a:off x="8044501" y="3526536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28E6208-25EB-4F1F-B7C5-A0A98E3C1169}"/>
              </a:ext>
            </a:extLst>
          </p:cNvPr>
          <p:cNvSpPr txBox="1"/>
          <p:nvPr/>
        </p:nvSpPr>
        <p:spPr>
          <a:xfrm>
            <a:off x="7847688" y="3569914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700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E72E3E7-E836-4450-8132-76FF3E513F20}"/>
              </a:ext>
            </a:extLst>
          </p:cNvPr>
          <p:cNvCxnSpPr>
            <a:cxnSpLocks/>
          </p:cNvCxnSpPr>
          <p:nvPr/>
        </p:nvCxnSpPr>
        <p:spPr>
          <a:xfrm>
            <a:off x="9133758" y="3526536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1CA00B-8CCF-4324-A6CC-5EC3DDE68005}"/>
              </a:ext>
            </a:extLst>
          </p:cNvPr>
          <p:cNvCxnSpPr>
            <a:cxnSpLocks/>
          </p:cNvCxnSpPr>
          <p:nvPr/>
        </p:nvCxnSpPr>
        <p:spPr>
          <a:xfrm>
            <a:off x="10223015" y="3526536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EDCB069-59D0-442F-A716-4829CA2C56F5}"/>
              </a:ext>
            </a:extLst>
          </p:cNvPr>
          <p:cNvSpPr txBox="1"/>
          <p:nvPr/>
        </p:nvSpPr>
        <p:spPr>
          <a:xfrm>
            <a:off x="8953273" y="3553540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600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68F9A0-DF0E-4BFA-848E-F5FE0D385872}"/>
              </a:ext>
            </a:extLst>
          </p:cNvPr>
          <p:cNvSpPr txBox="1"/>
          <p:nvPr/>
        </p:nvSpPr>
        <p:spPr>
          <a:xfrm>
            <a:off x="10053811" y="3552987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500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A81905-D0CE-4F93-AC34-8990EDD05A07}"/>
              </a:ext>
            </a:extLst>
          </p:cNvPr>
          <p:cNvSpPr txBox="1"/>
          <p:nvPr/>
        </p:nvSpPr>
        <p:spPr>
          <a:xfrm>
            <a:off x="9498306" y="3549923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550 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0ED60B-4765-473B-B5FC-7F0623E6D9DD}"/>
              </a:ext>
            </a:extLst>
          </p:cNvPr>
          <p:cNvCxnSpPr>
            <a:cxnSpLocks/>
          </p:cNvCxnSpPr>
          <p:nvPr/>
        </p:nvCxnSpPr>
        <p:spPr>
          <a:xfrm>
            <a:off x="8589130" y="3520186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71B1A8-5CD8-4B83-BD3C-CDEA6BAB5150}"/>
              </a:ext>
            </a:extLst>
          </p:cNvPr>
          <p:cNvCxnSpPr>
            <a:cxnSpLocks/>
          </p:cNvCxnSpPr>
          <p:nvPr/>
        </p:nvCxnSpPr>
        <p:spPr>
          <a:xfrm>
            <a:off x="9678387" y="3526536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D449D9-BCD1-49CF-B25B-2EF575749FF0}"/>
              </a:ext>
            </a:extLst>
          </p:cNvPr>
          <p:cNvCxnSpPr>
            <a:cxnSpLocks/>
          </p:cNvCxnSpPr>
          <p:nvPr/>
        </p:nvCxnSpPr>
        <p:spPr>
          <a:xfrm>
            <a:off x="10706407" y="3520186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D33FC9-5D6C-4DBA-B28B-D1CB1553D95D}"/>
              </a:ext>
            </a:extLst>
          </p:cNvPr>
          <p:cNvSpPr txBox="1"/>
          <p:nvPr/>
        </p:nvSpPr>
        <p:spPr>
          <a:xfrm>
            <a:off x="8410038" y="3546113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650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E77F93-9B92-4578-A494-545CC1BEFE4B}"/>
              </a:ext>
            </a:extLst>
          </p:cNvPr>
          <p:cNvSpPr txBox="1"/>
          <p:nvPr/>
        </p:nvSpPr>
        <p:spPr>
          <a:xfrm>
            <a:off x="7384067" y="3546113"/>
            <a:ext cx="575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750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5B7EE7-2756-4CC0-B9CA-DEEEC08E1C8C}"/>
              </a:ext>
            </a:extLst>
          </p:cNvPr>
          <p:cNvSpPr txBox="1"/>
          <p:nvPr/>
        </p:nvSpPr>
        <p:spPr>
          <a:xfrm>
            <a:off x="10524086" y="3575152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450 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F8D9E1-ECC4-47D6-9AA2-101384316EC6}"/>
              </a:ext>
            </a:extLst>
          </p:cNvPr>
          <p:cNvCxnSpPr>
            <a:cxnSpLocks/>
          </p:cNvCxnSpPr>
          <p:nvPr/>
        </p:nvCxnSpPr>
        <p:spPr>
          <a:xfrm flipH="1" flipV="1">
            <a:off x="7242026" y="3529135"/>
            <a:ext cx="3451983" cy="4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0BE0F8-D057-4FCA-BE3D-85B6D429B6E9}"/>
              </a:ext>
            </a:extLst>
          </p:cNvPr>
          <p:cNvSpPr txBox="1"/>
          <p:nvPr/>
        </p:nvSpPr>
        <p:spPr>
          <a:xfrm>
            <a:off x="6338942" y="3500038"/>
            <a:ext cx="1703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Longueur d’onde (nm)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8E8BD2-1B5C-45D3-A016-BFD0A66A275D}"/>
              </a:ext>
            </a:extLst>
          </p:cNvPr>
          <p:cNvCxnSpPr>
            <a:cxnSpLocks/>
          </p:cNvCxnSpPr>
          <p:nvPr/>
        </p:nvCxnSpPr>
        <p:spPr>
          <a:xfrm>
            <a:off x="7570069" y="4389402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DDB3EE2-20D8-4C2A-B87E-133DDA170D5A}"/>
              </a:ext>
            </a:extLst>
          </p:cNvPr>
          <p:cNvCxnSpPr>
            <a:cxnSpLocks/>
          </p:cNvCxnSpPr>
          <p:nvPr/>
        </p:nvCxnSpPr>
        <p:spPr>
          <a:xfrm>
            <a:off x="8044501" y="4395752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6BDA6B3-E8A6-4712-AAFF-D8960BA1D17A}"/>
              </a:ext>
            </a:extLst>
          </p:cNvPr>
          <p:cNvSpPr txBox="1"/>
          <p:nvPr/>
        </p:nvSpPr>
        <p:spPr>
          <a:xfrm>
            <a:off x="7847688" y="4439130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700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5E83D5-03F3-4422-B0D0-F888D5B1EBB2}"/>
              </a:ext>
            </a:extLst>
          </p:cNvPr>
          <p:cNvCxnSpPr>
            <a:cxnSpLocks/>
          </p:cNvCxnSpPr>
          <p:nvPr/>
        </p:nvCxnSpPr>
        <p:spPr>
          <a:xfrm>
            <a:off x="9133758" y="4395752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51FEDAC-AFB7-42FB-B90B-F283020AB18C}"/>
              </a:ext>
            </a:extLst>
          </p:cNvPr>
          <p:cNvCxnSpPr>
            <a:cxnSpLocks/>
          </p:cNvCxnSpPr>
          <p:nvPr/>
        </p:nvCxnSpPr>
        <p:spPr>
          <a:xfrm>
            <a:off x="10223015" y="4395752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E032C53-D69B-45FF-8A00-2AE8A5B595D5}"/>
              </a:ext>
            </a:extLst>
          </p:cNvPr>
          <p:cNvSpPr txBox="1"/>
          <p:nvPr/>
        </p:nvSpPr>
        <p:spPr>
          <a:xfrm>
            <a:off x="8953273" y="4422756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600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78E99C-55A2-49CC-9876-6503E79D55A7}"/>
              </a:ext>
            </a:extLst>
          </p:cNvPr>
          <p:cNvSpPr txBox="1"/>
          <p:nvPr/>
        </p:nvSpPr>
        <p:spPr>
          <a:xfrm>
            <a:off x="10053811" y="4422203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500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593360-2645-4A62-B750-8B3BE0FAEA67}"/>
              </a:ext>
            </a:extLst>
          </p:cNvPr>
          <p:cNvSpPr txBox="1"/>
          <p:nvPr/>
        </p:nvSpPr>
        <p:spPr>
          <a:xfrm>
            <a:off x="9498306" y="4419139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550 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94E3909-7A33-46C5-8D5A-F9006592ECCF}"/>
              </a:ext>
            </a:extLst>
          </p:cNvPr>
          <p:cNvCxnSpPr>
            <a:cxnSpLocks/>
          </p:cNvCxnSpPr>
          <p:nvPr/>
        </p:nvCxnSpPr>
        <p:spPr>
          <a:xfrm>
            <a:off x="8589130" y="4389402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255563C-2607-40EB-B4F1-8ED5FF773D7B}"/>
              </a:ext>
            </a:extLst>
          </p:cNvPr>
          <p:cNvCxnSpPr>
            <a:cxnSpLocks/>
          </p:cNvCxnSpPr>
          <p:nvPr/>
        </p:nvCxnSpPr>
        <p:spPr>
          <a:xfrm>
            <a:off x="9678387" y="4395752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04687CA-658B-4E7D-92BA-1281A93F6B11}"/>
              </a:ext>
            </a:extLst>
          </p:cNvPr>
          <p:cNvCxnSpPr>
            <a:cxnSpLocks/>
          </p:cNvCxnSpPr>
          <p:nvPr/>
        </p:nvCxnSpPr>
        <p:spPr>
          <a:xfrm>
            <a:off x="10719107" y="4389402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F3C8E5-8286-416E-9B4E-035203E8FB47}"/>
              </a:ext>
            </a:extLst>
          </p:cNvPr>
          <p:cNvSpPr txBox="1"/>
          <p:nvPr/>
        </p:nvSpPr>
        <p:spPr>
          <a:xfrm>
            <a:off x="8410038" y="4415329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650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FF0D7C-F008-4B98-95F8-980F17C66365}"/>
              </a:ext>
            </a:extLst>
          </p:cNvPr>
          <p:cNvSpPr txBox="1"/>
          <p:nvPr/>
        </p:nvSpPr>
        <p:spPr>
          <a:xfrm>
            <a:off x="7384067" y="4415329"/>
            <a:ext cx="575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750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EB7A37-9F54-466A-8898-B9B995831CAA}"/>
              </a:ext>
            </a:extLst>
          </p:cNvPr>
          <p:cNvSpPr txBox="1"/>
          <p:nvPr/>
        </p:nvSpPr>
        <p:spPr>
          <a:xfrm>
            <a:off x="10541945" y="4405912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450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100852F-7CC2-4BEC-9CF0-A60E30E3EC1E}"/>
              </a:ext>
            </a:extLst>
          </p:cNvPr>
          <p:cNvCxnSpPr>
            <a:cxnSpLocks/>
          </p:cNvCxnSpPr>
          <p:nvPr/>
        </p:nvCxnSpPr>
        <p:spPr>
          <a:xfrm flipH="1" flipV="1">
            <a:off x="7242026" y="4398351"/>
            <a:ext cx="3451983" cy="493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3235DAF-9CB9-4C61-929A-13C12750A359}"/>
              </a:ext>
            </a:extLst>
          </p:cNvPr>
          <p:cNvSpPr txBox="1"/>
          <p:nvPr/>
        </p:nvSpPr>
        <p:spPr>
          <a:xfrm>
            <a:off x="6338942" y="4369254"/>
            <a:ext cx="1703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Longueur d’onde (nm)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85C1DC8-6B49-48E7-A56E-33C6BB26B199}"/>
              </a:ext>
            </a:extLst>
          </p:cNvPr>
          <p:cNvGrpSpPr/>
          <p:nvPr/>
        </p:nvGrpSpPr>
        <p:grpSpPr>
          <a:xfrm>
            <a:off x="525126" y="1846169"/>
            <a:ext cx="4830638" cy="316097"/>
            <a:chOff x="1356470" y="1462314"/>
            <a:chExt cx="4830638" cy="31609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9118F64-052E-4B0B-83F7-46DBCDDAC1C3}"/>
                </a:ext>
              </a:extLst>
            </p:cNvPr>
            <p:cNvCxnSpPr>
              <a:cxnSpLocks/>
            </p:cNvCxnSpPr>
            <p:nvPr/>
          </p:nvCxnSpPr>
          <p:spPr>
            <a:xfrm>
              <a:off x="2587597" y="148246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6E8EC9C-49D3-47B1-9464-5586796F54F9}"/>
                </a:ext>
              </a:extLst>
            </p:cNvPr>
            <p:cNvCxnSpPr>
              <a:cxnSpLocks/>
            </p:cNvCxnSpPr>
            <p:nvPr/>
          </p:nvCxnSpPr>
          <p:spPr>
            <a:xfrm>
              <a:off x="3062029" y="1488812"/>
              <a:ext cx="0" cy="878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80A4103-6232-4265-9928-3953D25BBFD2}"/>
                </a:ext>
              </a:extLst>
            </p:cNvPr>
            <p:cNvSpPr txBox="1"/>
            <p:nvPr/>
          </p:nvSpPr>
          <p:spPr>
            <a:xfrm>
              <a:off x="2865216" y="1532190"/>
              <a:ext cx="627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700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6DEBA2C-F0A8-4950-B190-105E4F46D402}"/>
                </a:ext>
              </a:extLst>
            </p:cNvPr>
            <p:cNvCxnSpPr>
              <a:cxnSpLocks/>
            </p:cNvCxnSpPr>
            <p:nvPr/>
          </p:nvCxnSpPr>
          <p:spPr>
            <a:xfrm>
              <a:off x="4151286" y="1488812"/>
              <a:ext cx="0" cy="878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F422FA4-1000-4322-ABAF-750C03EBE8E4}"/>
                </a:ext>
              </a:extLst>
            </p:cNvPr>
            <p:cNvCxnSpPr>
              <a:cxnSpLocks/>
            </p:cNvCxnSpPr>
            <p:nvPr/>
          </p:nvCxnSpPr>
          <p:spPr>
            <a:xfrm>
              <a:off x="5240543" y="1488812"/>
              <a:ext cx="0" cy="878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2D02668-4C2C-49DE-A064-ED60F5C50FBB}"/>
                </a:ext>
              </a:extLst>
            </p:cNvPr>
            <p:cNvSpPr txBox="1"/>
            <p:nvPr/>
          </p:nvSpPr>
          <p:spPr>
            <a:xfrm>
              <a:off x="3970801" y="1515816"/>
              <a:ext cx="627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600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70B9A2-AB5F-4C32-806D-B3D30B40D690}"/>
                </a:ext>
              </a:extLst>
            </p:cNvPr>
            <p:cNvSpPr txBox="1"/>
            <p:nvPr/>
          </p:nvSpPr>
          <p:spPr>
            <a:xfrm>
              <a:off x="5071339" y="1515263"/>
              <a:ext cx="627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500 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7E56A9C-3F7B-4E28-9507-65B04F3E19F2}"/>
                </a:ext>
              </a:extLst>
            </p:cNvPr>
            <p:cNvSpPr txBox="1"/>
            <p:nvPr/>
          </p:nvSpPr>
          <p:spPr>
            <a:xfrm>
              <a:off x="4515834" y="1512199"/>
              <a:ext cx="6276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550 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C391166-6282-4201-AF2F-7746E52E2C5C}"/>
                </a:ext>
              </a:extLst>
            </p:cNvPr>
            <p:cNvCxnSpPr>
              <a:cxnSpLocks/>
            </p:cNvCxnSpPr>
            <p:nvPr/>
          </p:nvCxnSpPr>
          <p:spPr>
            <a:xfrm>
              <a:off x="3606658" y="148246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19B5A4A-5833-4547-A931-9210E0140D82}"/>
                </a:ext>
              </a:extLst>
            </p:cNvPr>
            <p:cNvCxnSpPr>
              <a:cxnSpLocks/>
            </p:cNvCxnSpPr>
            <p:nvPr/>
          </p:nvCxnSpPr>
          <p:spPr>
            <a:xfrm>
              <a:off x="4695915" y="148881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E5A06EB-CB4E-4907-9592-71A2AA0E7E0D}"/>
                </a:ext>
              </a:extLst>
            </p:cNvPr>
            <p:cNvCxnSpPr>
              <a:cxnSpLocks/>
            </p:cNvCxnSpPr>
            <p:nvPr/>
          </p:nvCxnSpPr>
          <p:spPr>
            <a:xfrm>
              <a:off x="5736635" y="1482462"/>
              <a:ext cx="0" cy="39154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427FD3A-E356-45F1-8EAE-17A9296622F6}"/>
                </a:ext>
              </a:extLst>
            </p:cNvPr>
            <p:cNvSpPr txBox="1"/>
            <p:nvPr/>
          </p:nvSpPr>
          <p:spPr>
            <a:xfrm>
              <a:off x="3427566" y="1508389"/>
              <a:ext cx="6276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650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C91C4B2-5E4B-4D93-AB51-090C3D02B5EE}"/>
                </a:ext>
              </a:extLst>
            </p:cNvPr>
            <p:cNvSpPr txBox="1"/>
            <p:nvPr/>
          </p:nvSpPr>
          <p:spPr>
            <a:xfrm>
              <a:off x="2401595" y="1508389"/>
              <a:ext cx="5755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750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C89F054-9C02-4845-AECC-2E9A1D23A2BF}"/>
                </a:ext>
              </a:extLst>
            </p:cNvPr>
            <p:cNvSpPr txBox="1"/>
            <p:nvPr/>
          </p:nvSpPr>
          <p:spPr>
            <a:xfrm>
              <a:off x="5559473" y="1498972"/>
              <a:ext cx="6276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</a:rPr>
                <a:t>450 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2B57E58-8C73-4992-94B7-14D61D95CB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9554" y="1491411"/>
              <a:ext cx="3451983" cy="493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1CFF1A8-4C17-4078-99EF-F34B0BEF920C}"/>
                </a:ext>
              </a:extLst>
            </p:cNvPr>
            <p:cNvSpPr txBox="1"/>
            <p:nvPr/>
          </p:nvSpPr>
          <p:spPr>
            <a:xfrm>
              <a:off x="1356470" y="1462314"/>
              <a:ext cx="17031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Longueur d’onde (nm)</a:t>
              </a:r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6E32B89-968F-411D-95FC-03889CCCE407}"/>
              </a:ext>
            </a:extLst>
          </p:cNvPr>
          <p:cNvCxnSpPr>
            <a:cxnSpLocks/>
          </p:cNvCxnSpPr>
          <p:nvPr/>
        </p:nvCxnSpPr>
        <p:spPr>
          <a:xfrm>
            <a:off x="7563463" y="1802341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16EE5B6-4609-4858-9DF3-0BC1F1B86ABD}"/>
              </a:ext>
            </a:extLst>
          </p:cNvPr>
          <p:cNvCxnSpPr>
            <a:cxnSpLocks/>
          </p:cNvCxnSpPr>
          <p:nvPr/>
        </p:nvCxnSpPr>
        <p:spPr>
          <a:xfrm>
            <a:off x="8037895" y="1808691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D586D77-33B3-4702-B15C-6F7B78C003FA}"/>
              </a:ext>
            </a:extLst>
          </p:cNvPr>
          <p:cNvSpPr txBox="1"/>
          <p:nvPr/>
        </p:nvSpPr>
        <p:spPr>
          <a:xfrm>
            <a:off x="7841082" y="1852069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700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9389BAC-CE5A-44DA-8459-5FD01D440484}"/>
              </a:ext>
            </a:extLst>
          </p:cNvPr>
          <p:cNvCxnSpPr>
            <a:cxnSpLocks/>
          </p:cNvCxnSpPr>
          <p:nvPr/>
        </p:nvCxnSpPr>
        <p:spPr>
          <a:xfrm>
            <a:off x="9127152" y="1808691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3ACF6F8-D40F-4C3D-A63D-DAAD8341A440}"/>
              </a:ext>
            </a:extLst>
          </p:cNvPr>
          <p:cNvCxnSpPr>
            <a:cxnSpLocks/>
          </p:cNvCxnSpPr>
          <p:nvPr/>
        </p:nvCxnSpPr>
        <p:spPr>
          <a:xfrm>
            <a:off x="10216409" y="1808691"/>
            <a:ext cx="0" cy="878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C3010B0-0566-4A1A-9C64-57FA5C32E255}"/>
              </a:ext>
            </a:extLst>
          </p:cNvPr>
          <p:cNvSpPr txBox="1"/>
          <p:nvPr/>
        </p:nvSpPr>
        <p:spPr>
          <a:xfrm>
            <a:off x="8946667" y="1835695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600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8CF2EC-A329-4B92-ADB1-070DEC2B535D}"/>
              </a:ext>
            </a:extLst>
          </p:cNvPr>
          <p:cNvSpPr txBox="1"/>
          <p:nvPr/>
        </p:nvSpPr>
        <p:spPr>
          <a:xfrm>
            <a:off x="10047205" y="1835142"/>
            <a:ext cx="62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500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6CB380-3BCD-4252-8846-CE2769E7F064}"/>
              </a:ext>
            </a:extLst>
          </p:cNvPr>
          <p:cNvSpPr txBox="1"/>
          <p:nvPr/>
        </p:nvSpPr>
        <p:spPr>
          <a:xfrm>
            <a:off x="9491700" y="1832078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550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7854E2D-B98E-4990-B182-E5FB40957450}"/>
              </a:ext>
            </a:extLst>
          </p:cNvPr>
          <p:cNvCxnSpPr>
            <a:cxnSpLocks/>
          </p:cNvCxnSpPr>
          <p:nvPr/>
        </p:nvCxnSpPr>
        <p:spPr>
          <a:xfrm>
            <a:off x="8582524" y="1802341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E9AB148-075E-463B-A7BD-FC1CA8896FAC}"/>
              </a:ext>
            </a:extLst>
          </p:cNvPr>
          <p:cNvCxnSpPr>
            <a:cxnSpLocks/>
          </p:cNvCxnSpPr>
          <p:nvPr/>
        </p:nvCxnSpPr>
        <p:spPr>
          <a:xfrm>
            <a:off x="9671781" y="1808691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5710C2-B694-44C3-AD2E-50D40A3AFC23}"/>
              </a:ext>
            </a:extLst>
          </p:cNvPr>
          <p:cNvCxnSpPr>
            <a:cxnSpLocks/>
          </p:cNvCxnSpPr>
          <p:nvPr/>
        </p:nvCxnSpPr>
        <p:spPr>
          <a:xfrm>
            <a:off x="10712501" y="1802341"/>
            <a:ext cx="0" cy="391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0CF9806-238E-417E-88EB-A1C0DC7068CC}"/>
              </a:ext>
            </a:extLst>
          </p:cNvPr>
          <p:cNvSpPr txBox="1"/>
          <p:nvPr/>
        </p:nvSpPr>
        <p:spPr>
          <a:xfrm>
            <a:off x="8403432" y="1828268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650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79BDC7E-50A5-4143-8704-B944365EDC7C}"/>
              </a:ext>
            </a:extLst>
          </p:cNvPr>
          <p:cNvSpPr txBox="1"/>
          <p:nvPr/>
        </p:nvSpPr>
        <p:spPr>
          <a:xfrm>
            <a:off x="7377461" y="1828268"/>
            <a:ext cx="575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750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9713434-C2A5-48F4-A623-EFDF770C33F8}"/>
              </a:ext>
            </a:extLst>
          </p:cNvPr>
          <p:cNvSpPr txBox="1"/>
          <p:nvPr/>
        </p:nvSpPr>
        <p:spPr>
          <a:xfrm>
            <a:off x="10535339" y="1818851"/>
            <a:ext cx="62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450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0423A9F-FC6C-4FC0-BAEA-30217494009E}"/>
              </a:ext>
            </a:extLst>
          </p:cNvPr>
          <p:cNvCxnSpPr>
            <a:cxnSpLocks/>
          </p:cNvCxnSpPr>
          <p:nvPr/>
        </p:nvCxnSpPr>
        <p:spPr>
          <a:xfrm flipH="1">
            <a:off x="7235421" y="1810239"/>
            <a:ext cx="3477080" cy="105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E7CB1FC-8B17-4B91-BCAF-58A8581A0A31}"/>
              </a:ext>
            </a:extLst>
          </p:cNvPr>
          <p:cNvSpPr txBox="1"/>
          <p:nvPr/>
        </p:nvSpPr>
        <p:spPr>
          <a:xfrm>
            <a:off x="6332336" y="1782193"/>
            <a:ext cx="1703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Longueur d’onde (nm)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4ECDD-7B5C-41EE-80B1-7EB70BE9C96D}"/>
              </a:ext>
            </a:extLst>
          </p:cNvPr>
          <p:cNvSpPr txBox="1"/>
          <p:nvPr/>
        </p:nvSpPr>
        <p:spPr>
          <a:xfrm>
            <a:off x="7554883" y="784195"/>
            <a:ext cx="347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…..…………. de lampes à décharge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1F3E252-34B7-4328-BA1F-F6CF258BDF80}"/>
              </a:ext>
            </a:extLst>
          </p:cNvPr>
          <p:cNvSpPr txBox="1"/>
          <p:nvPr/>
        </p:nvSpPr>
        <p:spPr>
          <a:xfrm>
            <a:off x="616453" y="784195"/>
            <a:ext cx="45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…..…………….. d’une Lampe à incandescence 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20C30EF-26AF-4983-8714-1AA1A042B5C7}"/>
              </a:ext>
            </a:extLst>
          </p:cNvPr>
          <p:cNvCxnSpPr>
            <a:cxnSpLocks/>
          </p:cNvCxnSpPr>
          <p:nvPr/>
        </p:nvCxnSpPr>
        <p:spPr>
          <a:xfrm>
            <a:off x="5355764" y="493160"/>
            <a:ext cx="0" cy="40298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7D4779B-E430-4E4E-A5C8-7BAC66739ECC}"/>
              </a:ext>
            </a:extLst>
          </p:cNvPr>
          <p:cNvSpPr txBox="1"/>
          <p:nvPr/>
        </p:nvSpPr>
        <p:spPr>
          <a:xfrm>
            <a:off x="6181480" y="1027596"/>
            <a:ext cx="1720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Nom du gaz dans l’ampoule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A7676FB-ED71-455B-AB7B-96F3C6E951F3}"/>
              </a:ext>
            </a:extLst>
          </p:cNvPr>
          <p:cNvCxnSpPr>
            <a:cxnSpLocks/>
          </p:cNvCxnSpPr>
          <p:nvPr/>
        </p:nvCxnSpPr>
        <p:spPr>
          <a:xfrm>
            <a:off x="6744472" y="1170912"/>
            <a:ext cx="1" cy="26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47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B69A9CDB-02B4-4022-89D0-376F98462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7" b="54020"/>
          <a:stretch/>
        </p:blipFill>
        <p:spPr>
          <a:xfrm>
            <a:off x="6086375" y="863029"/>
            <a:ext cx="4572000" cy="214473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94A625E-24D4-431D-B5B1-6D153EF2DE2D}"/>
              </a:ext>
            </a:extLst>
          </p:cNvPr>
          <p:cNvGrpSpPr/>
          <p:nvPr/>
        </p:nvGrpSpPr>
        <p:grpSpPr>
          <a:xfrm>
            <a:off x="1435695" y="820647"/>
            <a:ext cx="3803151" cy="2229493"/>
            <a:chOff x="964058" y="863029"/>
            <a:chExt cx="3803151" cy="2229493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C3971483-EC8F-45EA-8CDA-47106412A8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592" r="16816" b="20899"/>
            <a:stretch/>
          </p:blipFill>
          <p:spPr>
            <a:xfrm>
              <a:off x="964058" y="863029"/>
              <a:ext cx="3803151" cy="222949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EAEFC6-FBDB-4ADC-AD1B-DF00B7CA1AB5}"/>
                </a:ext>
              </a:extLst>
            </p:cNvPr>
            <p:cNvSpPr/>
            <p:nvPr/>
          </p:nvSpPr>
          <p:spPr>
            <a:xfrm>
              <a:off x="2804845" y="863029"/>
              <a:ext cx="1962363" cy="96577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2A52EA-FE6A-4A05-B3FF-7E59EBB60370}"/>
                </a:ext>
              </a:extLst>
            </p:cNvPr>
            <p:cNvSpPr/>
            <p:nvPr/>
          </p:nvSpPr>
          <p:spPr>
            <a:xfrm>
              <a:off x="3469241" y="1828800"/>
              <a:ext cx="1297967" cy="23630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1ED91A-88DC-40A1-B0C7-42AA617C52A2}"/>
                </a:ext>
              </a:extLst>
            </p:cNvPr>
            <p:cNvSpPr/>
            <p:nvPr/>
          </p:nvSpPr>
          <p:spPr>
            <a:xfrm>
              <a:off x="4133637" y="1996610"/>
              <a:ext cx="633571" cy="23630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5375CC-8B5E-47D2-9B47-9EDAC0EEC650}"/>
                </a:ext>
              </a:extLst>
            </p:cNvPr>
            <p:cNvSpPr/>
            <p:nvPr/>
          </p:nvSpPr>
          <p:spPr>
            <a:xfrm>
              <a:off x="3786026" y="1930400"/>
              <a:ext cx="396030" cy="23630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20139D-A1E7-481E-A14B-CABA4568EDD9}"/>
                </a:ext>
              </a:extLst>
            </p:cNvPr>
            <p:cNvSpPr/>
            <p:nvPr/>
          </p:nvSpPr>
          <p:spPr>
            <a:xfrm>
              <a:off x="4370701" y="2131316"/>
              <a:ext cx="396030" cy="23630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9118AC-749D-4DE2-9F6E-9FC053FC1958}"/>
                </a:ext>
              </a:extLst>
            </p:cNvPr>
            <p:cNvSpPr/>
            <p:nvPr/>
          </p:nvSpPr>
          <p:spPr>
            <a:xfrm>
              <a:off x="4523101" y="2283716"/>
              <a:ext cx="243630" cy="15011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8A818E-35DA-4D44-9972-393A8E40474D}"/>
                </a:ext>
              </a:extLst>
            </p:cNvPr>
            <p:cNvSpPr/>
            <p:nvPr/>
          </p:nvSpPr>
          <p:spPr>
            <a:xfrm>
              <a:off x="4118224" y="2141593"/>
              <a:ext cx="243630" cy="15011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6D6112-247A-4DD6-A6D8-CB5A724A3A4A}"/>
                </a:ext>
              </a:extLst>
            </p:cNvPr>
            <p:cNvSpPr/>
            <p:nvPr/>
          </p:nvSpPr>
          <p:spPr>
            <a:xfrm>
              <a:off x="4660900" y="2350215"/>
              <a:ext cx="105831" cy="13213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B265D1-E230-427E-9C71-9632B257D2AA}"/>
                </a:ext>
              </a:extLst>
            </p:cNvPr>
            <p:cNvSpPr/>
            <p:nvPr/>
          </p:nvSpPr>
          <p:spPr>
            <a:xfrm>
              <a:off x="4020099" y="2114762"/>
              <a:ext cx="105831" cy="13213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EE15DB-28B8-4BB3-9DD0-3982085FD79F}"/>
              </a:ext>
            </a:extLst>
          </p:cNvPr>
          <p:cNvCxnSpPr/>
          <p:nvPr/>
        </p:nvCxnSpPr>
        <p:spPr>
          <a:xfrm>
            <a:off x="5659655" y="625642"/>
            <a:ext cx="0" cy="261807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2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348</Words>
  <Application>Microsoft Office PowerPoint</Application>
  <PresentationFormat>Widescreen</PresentationFormat>
  <Paragraphs>160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40</cp:revision>
  <dcterms:created xsi:type="dcterms:W3CDTF">2020-11-25T08:33:22Z</dcterms:created>
  <dcterms:modified xsi:type="dcterms:W3CDTF">2020-11-26T21:04:49Z</dcterms:modified>
</cp:coreProperties>
</file>