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0BDF-BAA5-4827-9FC4-2DB505481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49445-E81E-4C9E-85B4-03A3958C3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2850-3790-4AE8-B91F-6DF6BE57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DFC5-E2A6-4619-A375-927D5A9D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F595-D746-43CD-B29C-1BBEEE50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85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710E-607A-4577-AA11-3FBEACA0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4662E-CB64-4060-89C4-B85C55C9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263C-1668-442E-9D27-2D830B7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235F-6F46-4A5F-84CE-B8DD755A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B849-46C3-43FB-B696-BD22DFDD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6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07C9B-6311-4D45-81A6-2AF9DA780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26969-D783-4BBD-9461-65073427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C76F-16C2-4EE2-8CE9-33A4BB83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8D73-B8FF-4D32-9107-BB816C22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178ED-5C4E-400C-A24D-D4E202A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6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C4C5-DBFA-4E9A-B537-A609C9B0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9BD7-DE21-47AE-8284-52F42564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7F6A-7B2F-40AE-B20E-0B324662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71A1-0817-45CE-88B2-380A2378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7BDF-6CC3-43D7-B65F-7C31BC63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5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0C92-44B2-411B-8E5E-B587CC4A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C8BF-03DB-4A2C-B660-AE5B2E70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A4FC-8180-4DAC-AF33-92A70B9D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5512-0716-4A85-8F6F-1BECCD3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EBDF-1F22-464D-B6F4-CBD5AAE0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07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DF09-A6AA-4AAB-8140-781896D4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5516-C575-48BB-802E-00CAB0AFC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8A37E-3FD1-4282-9836-5D40ECE0D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860D-B7A3-4CEC-8AEC-AAAC4196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12F37-8737-4903-9DC7-0664A5BB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32BC-A5FC-45FD-9EAC-0178CDA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57FD-EDDE-4839-8E72-5969B045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26DD-6FC7-4ACE-AC44-04F0413D7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12493-F751-48B6-81D0-02F081FFA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F6C32-9DA8-43A9-B793-63DB16994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F1DB5-835B-4637-B691-F2D4C374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16EA6-A109-448F-8ACA-5846D3F4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ABAC6-16CB-4F53-B8A9-0EEC9CDC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3E102-6E33-4C8E-996C-239EBECE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44F-E8E8-4924-9F2A-7A191473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78B1C-725F-4B51-8C8B-EAAA6865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ABD8-0984-49AF-AA39-443AA959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1F6C4-2626-4089-832A-0990C667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E74D4-CC97-47BC-B6F4-E2822093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CF30B-E573-4799-A49F-4CD676B1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D077-93CD-4637-8F4F-C945228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2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89B8-671F-4C99-86B7-5908D143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6B0D-2D55-46E5-9302-F9E7510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EC545-AE8B-44EA-A732-A64F62D0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B9722-51B2-4C51-B3C5-8BF7D5E7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2F4DC-FECF-4AC1-AB64-DB2D2201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F093-CE7D-4459-9A26-967BED33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6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24E5-F073-4F96-9150-93C4293F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BDCF7-07B2-4684-BF8D-0C3684D9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66F2B-6FFE-4D81-906A-A9E35497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65925-A3CD-47A8-A5A2-A0AD5B8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E05E-D360-400B-9BBE-93FF81C0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0BE6-97F9-4687-A271-02AFCB19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96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24C81-FCB2-4AB6-B55D-9CC3E0FA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8D9E4-48DB-4FBD-A0D7-E43E8CD6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EEE3-D877-4F4E-B77A-D1CE8BF51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C147-36CA-4DDB-8036-0658F358FBD1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3EED-20A1-4F5A-868C-CABFCD24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C975-7D21-4D7F-B557-9229AF416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E037-2CBF-48A8-BEC0-9B806B94CA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9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sn.fr/FR/connaissances/Installations_nucleaires/Les-centrales-nucleaires/reacteurs-nucleaires-France/Pages/1-reacteurs-nucleaires-France-Fonctionnement.aspx#.YAAOaehKg2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C3EDAF-DB75-44B0-8280-779E1C41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88" y="789718"/>
            <a:ext cx="9159411" cy="5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2F90B-914A-420B-802F-96867DDE0835}"/>
              </a:ext>
            </a:extLst>
          </p:cNvPr>
          <p:cNvSpPr txBox="1"/>
          <p:nvPr/>
        </p:nvSpPr>
        <p:spPr>
          <a:xfrm>
            <a:off x="973477" y="5769813"/>
            <a:ext cx="908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hlinkClick r:id="rId3"/>
              </a:rPr>
              <a:t>https://www.irsn.fr/FR/connaissances/Installations_nucleaires/Les-centrales-nucleaires/reacteurs-nucleaires-France/Pages/1-reacteurs-nucleaires-France-Fonctionnement.aspx#.YAAOaehKg2w</a:t>
            </a:r>
            <a:r>
              <a:rPr lang="fr-FR" sz="9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8742F-5440-4B24-825D-8C492653C345}"/>
              </a:ext>
            </a:extLst>
          </p:cNvPr>
          <p:cNvSpPr/>
          <p:nvPr/>
        </p:nvSpPr>
        <p:spPr>
          <a:xfrm>
            <a:off x="1654139" y="2876764"/>
            <a:ext cx="678095" cy="441789"/>
          </a:xfrm>
          <a:prstGeom prst="rect">
            <a:avLst/>
          </a:prstGeom>
          <a:solidFill>
            <a:srgbClr val="F1E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712B4-89B9-425E-8C04-68518A4FDADD}"/>
              </a:ext>
            </a:extLst>
          </p:cNvPr>
          <p:cNvSpPr/>
          <p:nvPr/>
        </p:nvSpPr>
        <p:spPr>
          <a:xfrm>
            <a:off x="1722634" y="2313763"/>
            <a:ext cx="917824" cy="441789"/>
          </a:xfrm>
          <a:prstGeom prst="rect">
            <a:avLst/>
          </a:prstGeom>
          <a:solidFill>
            <a:srgbClr val="F1E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14C39-BE87-43EC-B55C-72C77380F0D9}"/>
              </a:ext>
            </a:extLst>
          </p:cNvPr>
          <p:cNvSpPr/>
          <p:nvPr/>
        </p:nvSpPr>
        <p:spPr>
          <a:xfrm>
            <a:off x="2342508" y="2013952"/>
            <a:ext cx="917824" cy="369332"/>
          </a:xfrm>
          <a:prstGeom prst="rect">
            <a:avLst/>
          </a:prstGeom>
          <a:solidFill>
            <a:srgbClr val="F1E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281EA-CB52-43BB-AB85-0778581AB615}"/>
              </a:ext>
            </a:extLst>
          </p:cNvPr>
          <p:cNvSpPr/>
          <p:nvPr/>
        </p:nvSpPr>
        <p:spPr>
          <a:xfrm rot="5400000">
            <a:off x="3076175" y="2086439"/>
            <a:ext cx="289927" cy="224358"/>
          </a:xfrm>
          <a:prstGeom prst="rect">
            <a:avLst/>
          </a:prstGeom>
          <a:solidFill>
            <a:srgbClr val="F1E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DC57AD-1DCD-4509-BFE8-93990EE04669}"/>
              </a:ext>
            </a:extLst>
          </p:cNvPr>
          <p:cNvSpPr/>
          <p:nvPr/>
        </p:nvSpPr>
        <p:spPr>
          <a:xfrm>
            <a:off x="2425565" y="4102450"/>
            <a:ext cx="724851" cy="177148"/>
          </a:xfrm>
          <a:prstGeom prst="rect">
            <a:avLst/>
          </a:prstGeom>
          <a:solidFill>
            <a:srgbClr val="F1E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10F50-304C-47F7-BD06-FA19A01D723E}"/>
              </a:ext>
            </a:extLst>
          </p:cNvPr>
          <p:cNvSpPr txBox="1"/>
          <p:nvPr/>
        </p:nvSpPr>
        <p:spPr>
          <a:xfrm>
            <a:off x="1429820" y="2875449"/>
            <a:ext cx="112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Barres d’Uranium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A271C9-551F-4318-A46D-D6A7A900F22C}"/>
              </a:ext>
            </a:extLst>
          </p:cNvPr>
          <p:cNvCxnSpPr>
            <a:cxnSpLocks/>
          </p:cNvCxnSpPr>
          <p:nvPr/>
        </p:nvCxnSpPr>
        <p:spPr>
          <a:xfrm flipH="1">
            <a:off x="2020888" y="3044825"/>
            <a:ext cx="96838" cy="314325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A21810-06DC-47F2-A5D2-3BF81807717A}"/>
              </a:ext>
            </a:extLst>
          </p:cNvPr>
          <p:cNvSpPr txBox="1"/>
          <p:nvPr/>
        </p:nvSpPr>
        <p:spPr>
          <a:xfrm>
            <a:off x="5209492" y="2036764"/>
            <a:ext cx="197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Alternateur</a:t>
            </a:r>
            <a:r>
              <a:rPr lang="fr-FR" sz="1000" b="1" dirty="0"/>
              <a:t> : machine capable de transformer l’énergie de rotation de la turbine en électricité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19DEC9-6C8C-4ADC-9AB3-1CF0466EE580}"/>
              </a:ext>
            </a:extLst>
          </p:cNvPr>
          <p:cNvCxnSpPr>
            <a:cxnSpLocks/>
          </p:cNvCxnSpPr>
          <p:nvPr/>
        </p:nvCxnSpPr>
        <p:spPr>
          <a:xfrm>
            <a:off x="5419100" y="2534657"/>
            <a:ext cx="0" cy="563001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4</cp:revision>
  <dcterms:created xsi:type="dcterms:W3CDTF">2021-01-14T09:17:05Z</dcterms:created>
  <dcterms:modified xsi:type="dcterms:W3CDTF">2021-01-14T09:47:34Z</dcterms:modified>
</cp:coreProperties>
</file>