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668" y="-5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66F5E3-453B-4AD3-8B3E-C16DC6D8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76263"/>
            <a:ext cx="740092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’est-ce que la classification périodique">
            <a:extLst>
              <a:ext uri="{FF2B5EF4-FFF2-40B4-BE49-F238E27FC236}">
                <a16:creationId xmlns:a16="http://schemas.microsoft.com/office/drawing/2014/main" id="{EC930B26-A234-4AB6-9352-D8660738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28" y="908720"/>
            <a:ext cx="8974816" cy="493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6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3B19B-FEB5-4F7D-9AD9-6E275083C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48"/>
          <a:stretch/>
        </p:blipFill>
        <p:spPr>
          <a:xfrm>
            <a:off x="323528" y="260648"/>
            <a:ext cx="1722570" cy="288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858CC-2F83-4165-B9A4-C25642EFB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66"/>
          <a:stretch/>
        </p:blipFill>
        <p:spPr>
          <a:xfrm>
            <a:off x="3561077" y="1196752"/>
            <a:ext cx="5187387" cy="1944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C404C9-8614-48CD-B387-A1DD1C2B1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8" y="324806"/>
            <a:ext cx="767043" cy="8666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70E0A7-35D9-4B94-BD6F-272B0B6104CA}"/>
              </a:ext>
            </a:extLst>
          </p:cNvPr>
          <p:cNvSpPr/>
          <p:nvPr/>
        </p:nvSpPr>
        <p:spPr>
          <a:xfrm>
            <a:off x="467544" y="980728"/>
            <a:ext cx="576064" cy="144016"/>
          </a:xfrm>
          <a:prstGeom prst="rect">
            <a:avLst/>
          </a:prstGeom>
          <a:solidFill>
            <a:srgbClr val="98F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7CAD7-1CF3-4879-ADCF-86DA276CAD3B}"/>
              </a:ext>
            </a:extLst>
          </p:cNvPr>
          <p:cNvSpPr/>
          <p:nvPr/>
        </p:nvSpPr>
        <p:spPr>
          <a:xfrm>
            <a:off x="4543728" y="1916832"/>
            <a:ext cx="576064" cy="144016"/>
          </a:xfrm>
          <a:prstGeom prst="rect">
            <a:avLst/>
          </a:prstGeom>
          <a:solidFill>
            <a:srgbClr val="98F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B78C1D-D603-4BFB-8611-0CC734A0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28575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6CA23E-A90D-41FE-A68C-A7D37B52B198}"/>
              </a:ext>
            </a:extLst>
          </p:cNvPr>
          <p:cNvSpPr txBox="1"/>
          <p:nvPr/>
        </p:nvSpPr>
        <p:spPr>
          <a:xfrm>
            <a:off x="4543728" y="3659008"/>
            <a:ext cx="89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72ACAE-72BE-4685-8B83-C2B814BB96F0}"/>
              </a:ext>
            </a:extLst>
          </p:cNvPr>
          <p:cNvSpPr txBox="1"/>
          <p:nvPr/>
        </p:nvSpPr>
        <p:spPr>
          <a:xfrm>
            <a:off x="4219692" y="3846056"/>
            <a:ext cx="496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7747AA-3BBA-4C21-9F88-99D926AA6086}"/>
              </a:ext>
            </a:extLst>
          </p:cNvPr>
          <p:cNvSpPr txBox="1"/>
          <p:nvPr/>
        </p:nvSpPr>
        <p:spPr>
          <a:xfrm>
            <a:off x="4355976" y="4413982"/>
            <a:ext cx="496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42922D-8650-4CDB-BA83-DDF64EB9B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622" y="5590052"/>
            <a:ext cx="2457450" cy="4667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301373-8C12-49FD-97EC-8D51C3B8D64F}"/>
              </a:ext>
            </a:extLst>
          </p:cNvPr>
          <p:cNvSpPr/>
          <p:nvPr/>
        </p:nvSpPr>
        <p:spPr>
          <a:xfrm>
            <a:off x="4283968" y="5687535"/>
            <a:ext cx="288032" cy="261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A022E9-4F97-43B3-AD78-3BFBF233C2B5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4283968" y="581840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67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 ghesquiere</cp:lastModifiedBy>
  <cp:revision>6</cp:revision>
  <dcterms:created xsi:type="dcterms:W3CDTF">2021-01-11T08:14:12Z</dcterms:created>
  <dcterms:modified xsi:type="dcterms:W3CDTF">2021-01-11T18:20:51Z</dcterms:modified>
</cp:coreProperties>
</file>