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DFE7"/>
    <a:srgbClr val="0A0A0A"/>
    <a:srgbClr val="D3D3D3"/>
    <a:srgbClr val="CCCC99"/>
    <a:srgbClr val="FFDEAD"/>
    <a:srgbClr val="FF6666"/>
    <a:srgbClr val="AFEEEE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 snapToGrid="0">
      <p:cViewPr>
        <p:scale>
          <a:sx n="50" d="100"/>
          <a:sy n="50" d="100"/>
        </p:scale>
        <p:origin x="-7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E42FE-5EC3-4FD8-A036-7EF1DC69787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3F4E3-5E51-4E56-AE7B-BD1696C104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54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1pPr>
    <a:lvl2pPr marL="1209568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2pPr>
    <a:lvl3pPr marL="2419137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3pPr>
    <a:lvl4pPr marL="3628705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4pPr>
    <a:lvl5pPr marL="4838273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5pPr>
    <a:lvl6pPr marL="6047842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6pPr>
    <a:lvl7pPr marL="7257410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7pPr>
    <a:lvl8pPr marL="8466978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8pPr>
    <a:lvl9pPr marL="9676547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F4E3-5E51-4E56-AE7B-BD1696C1042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8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F4E3-5E51-4E56-AE7B-BD1696C1042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57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76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40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30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8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64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7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35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0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4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8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DAA90-4571-4A6D-B5CE-DBA9F5F4625F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FB38-3E32-40C0-A1C4-4093ADF44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9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CC39E54-193B-44EB-ACF5-0878E89A3B4F}"/>
              </a:ext>
            </a:extLst>
          </p:cNvPr>
          <p:cNvGrpSpPr/>
          <p:nvPr/>
        </p:nvGrpSpPr>
        <p:grpSpPr>
          <a:xfrm>
            <a:off x="12227398" y="4031754"/>
            <a:ext cx="6936749" cy="2880320"/>
            <a:chOff x="323528" y="260648"/>
            <a:chExt cx="6936749" cy="28803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9E8BB27-E988-4FAF-A664-D4C562FE2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548"/>
            <a:stretch/>
          </p:blipFill>
          <p:spPr>
            <a:xfrm>
              <a:off x="323528" y="260648"/>
              <a:ext cx="1722570" cy="28803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7ABF0B-4557-4BF0-BB99-ABC264A3B1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50" b="32966"/>
            <a:stretch/>
          </p:blipFill>
          <p:spPr>
            <a:xfrm>
              <a:off x="2072890" y="1244600"/>
              <a:ext cx="5187387" cy="18963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CB91C7-08B8-4111-A004-91B17A59D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5431" y="324806"/>
              <a:ext cx="767043" cy="8666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F41032-FECD-4F3F-A7D1-38E73C4AAA39}"/>
                </a:ext>
              </a:extLst>
            </p:cNvPr>
            <p:cNvSpPr/>
            <p:nvPr/>
          </p:nvSpPr>
          <p:spPr>
            <a:xfrm>
              <a:off x="467544" y="980728"/>
              <a:ext cx="576064" cy="144016"/>
            </a:xfrm>
            <a:prstGeom prst="rect">
              <a:avLst/>
            </a:prstGeom>
            <a:solidFill>
              <a:srgbClr val="98F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F7469-0818-4C27-99BD-F9FA6C19B483}"/>
                </a:ext>
              </a:extLst>
            </p:cNvPr>
            <p:cNvSpPr/>
            <p:nvPr/>
          </p:nvSpPr>
          <p:spPr>
            <a:xfrm>
              <a:off x="3055541" y="1929532"/>
              <a:ext cx="576064" cy="144016"/>
            </a:xfrm>
            <a:prstGeom prst="rect">
              <a:avLst/>
            </a:prstGeom>
            <a:solidFill>
              <a:srgbClr val="98F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A783B7-2D45-4778-B234-32BEEF53943B}"/>
                </a:ext>
              </a:extLst>
            </p:cNvPr>
            <p:cNvSpPr/>
            <p:nvPr/>
          </p:nvSpPr>
          <p:spPr>
            <a:xfrm>
              <a:off x="4816959" y="1928825"/>
              <a:ext cx="576064" cy="144016"/>
            </a:xfrm>
            <a:prstGeom prst="rect">
              <a:avLst/>
            </a:prstGeom>
            <a:solidFill>
              <a:srgbClr val="98F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FC8610-075C-4397-81E5-057BABFE3AD0}"/>
                </a:ext>
              </a:extLst>
            </p:cNvPr>
            <p:cNvSpPr/>
            <p:nvPr/>
          </p:nvSpPr>
          <p:spPr>
            <a:xfrm>
              <a:off x="3866151" y="1928825"/>
              <a:ext cx="716262" cy="144016"/>
            </a:xfrm>
            <a:prstGeom prst="rect">
              <a:avLst/>
            </a:prstGeom>
            <a:solidFill>
              <a:srgbClr val="98F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704BE5-3B2B-4030-93BF-B6EC82C72E8F}"/>
                </a:ext>
              </a:extLst>
            </p:cNvPr>
            <p:cNvSpPr/>
            <p:nvPr/>
          </p:nvSpPr>
          <p:spPr>
            <a:xfrm>
              <a:off x="3860630" y="2901082"/>
              <a:ext cx="721783" cy="144016"/>
            </a:xfrm>
            <a:prstGeom prst="rect">
              <a:avLst/>
            </a:prstGeom>
            <a:solidFill>
              <a:srgbClr val="98F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D16F8F-6A8A-4535-8F77-515B299098D0}"/>
                </a:ext>
              </a:extLst>
            </p:cNvPr>
            <p:cNvSpPr/>
            <p:nvPr/>
          </p:nvSpPr>
          <p:spPr>
            <a:xfrm>
              <a:off x="4820841" y="2901082"/>
              <a:ext cx="576064" cy="144016"/>
            </a:xfrm>
            <a:prstGeom prst="rect">
              <a:avLst/>
            </a:prstGeom>
            <a:solidFill>
              <a:srgbClr val="98F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A17C81-E9A8-4610-AEE7-494DBD82AF3F}"/>
                </a:ext>
              </a:extLst>
            </p:cNvPr>
            <p:cNvSpPr/>
            <p:nvPr/>
          </p:nvSpPr>
          <p:spPr>
            <a:xfrm>
              <a:off x="5635333" y="2901082"/>
              <a:ext cx="576064" cy="14401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952E24-B856-47AA-8F93-87818E947C97}"/>
                </a:ext>
              </a:extLst>
            </p:cNvPr>
            <p:cNvSpPr/>
            <p:nvPr/>
          </p:nvSpPr>
          <p:spPr>
            <a:xfrm>
              <a:off x="5594183" y="1933905"/>
              <a:ext cx="710350" cy="13893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6BE0AA-EE9E-41C6-A280-A8128FC79613}"/>
                </a:ext>
              </a:extLst>
            </p:cNvPr>
            <p:cNvSpPr/>
            <p:nvPr/>
          </p:nvSpPr>
          <p:spPr>
            <a:xfrm>
              <a:off x="6491670" y="2901082"/>
              <a:ext cx="671554" cy="144016"/>
            </a:xfrm>
            <a:prstGeom prst="rect">
              <a:avLst/>
            </a:prstGeom>
            <a:solidFill>
              <a:srgbClr val="AF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66C383-B6DB-4760-840C-99BE0DBFFFC4}"/>
                </a:ext>
              </a:extLst>
            </p:cNvPr>
            <p:cNvSpPr/>
            <p:nvPr/>
          </p:nvSpPr>
          <p:spPr>
            <a:xfrm>
              <a:off x="6491670" y="1954060"/>
              <a:ext cx="671554" cy="144016"/>
            </a:xfrm>
            <a:prstGeom prst="rect">
              <a:avLst/>
            </a:prstGeom>
            <a:solidFill>
              <a:srgbClr val="AF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6920D6-DFC1-482C-8056-81ABE56C2079}"/>
                </a:ext>
              </a:extLst>
            </p:cNvPr>
            <p:cNvSpPr/>
            <p:nvPr/>
          </p:nvSpPr>
          <p:spPr>
            <a:xfrm>
              <a:off x="6463175" y="1002019"/>
              <a:ext cx="671554" cy="144016"/>
            </a:xfrm>
            <a:prstGeom prst="rect">
              <a:avLst/>
            </a:prstGeom>
            <a:solidFill>
              <a:srgbClr val="AF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1125D2-EBEE-4BF4-91EE-60DE4AF75CED}"/>
                </a:ext>
              </a:extLst>
            </p:cNvPr>
            <p:cNvSpPr/>
            <p:nvPr/>
          </p:nvSpPr>
          <p:spPr>
            <a:xfrm>
              <a:off x="467544" y="1928825"/>
              <a:ext cx="625419" cy="144016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92D782-3FF6-4229-84E9-CF002F38406E}"/>
                </a:ext>
              </a:extLst>
            </p:cNvPr>
            <p:cNvSpPr/>
            <p:nvPr/>
          </p:nvSpPr>
          <p:spPr>
            <a:xfrm>
              <a:off x="409638" y="2901082"/>
              <a:ext cx="719299" cy="144016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79211A-D8D7-4CD9-88C2-2BC546FACFF9}"/>
                </a:ext>
              </a:extLst>
            </p:cNvPr>
            <p:cNvSpPr/>
            <p:nvPr/>
          </p:nvSpPr>
          <p:spPr>
            <a:xfrm>
              <a:off x="1257320" y="1960668"/>
              <a:ext cx="719299" cy="144016"/>
            </a:xfrm>
            <a:prstGeom prst="rect">
              <a:avLst/>
            </a:prstGeom>
            <a:solidFill>
              <a:srgbClr val="FFD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594106-2672-4B38-9FB4-7F84A5CB87F3}"/>
                </a:ext>
              </a:extLst>
            </p:cNvPr>
            <p:cNvSpPr/>
            <p:nvPr/>
          </p:nvSpPr>
          <p:spPr>
            <a:xfrm>
              <a:off x="1257320" y="2901082"/>
              <a:ext cx="719299" cy="144016"/>
            </a:xfrm>
            <a:prstGeom prst="rect">
              <a:avLst/>
            </a:prstGeom>
            <a:solidFill>
              <a:srgbClr val="FFD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8FBBF6-CA48-4D5B-8C54-C274160E6CE5}"/>
                </a:ext>
              </a:extLst>
            </p:cNvPr>
            <p:cNvSpPr/>
            <p:nvPr/>
          </p:nvSpPr>
          <p:spPr>
            <a:xfrm>
              <a:off x="2135082" y="1928825"/>
              <a:ext cx="719299" cy="144016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42F065-586A-47E2-B16B-DBCA59BFB3DB}"/>
                </a:ext>
              </a:extLst>
            </p:cNvPr>
            <p:cNvSpPr/>
            <p:nvPr/>
          </p:nvSpPr>
          <p:spPr>
            <a:xfrm>
              <a:off x="2983923" y="2901082"/>
              <a:ext cx="719299" cy="144016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8D9296-2257-4478-9C66-EA09172233B0}"/>
                </a:ext>
              </a:extLst>
            </p:cNvPr>
            <p:cNvSpPr/>
            <p:nvPr/>
          </p:nvSpPr>
          <p:spPr>
            <a:xfrm>
              <a:off x="2124487" y="2901082"/>
              <a:ext cx="719299" cy="144016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5CEFB-A7D6-431F-A0E8-E9E571BFF25E}"/>
              </a:ext>
            </a:extLst>
          </p:cNvPr>
          <p:cNvSpPr/>
          <p:nvPr/>
        </p:nvSpPr>
        <p:spPr>
          <a:xfrm>
            <a:off x="12371413" y="740945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Hydrogène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EFD232-2C5D-4E72-BDDF-F3BAF88A3242}"/>
              </a:ext>
            </a:extLst>
          </p:cNvPr>
          <p:cNvSpPr/>
          <p:nvPr/>
        </p:nvSpPr>
        <p:spPr>
          <a:xfrm>
            <a:off x="21074561" y="7409455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Hélium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C30158-A59F-4259-A2FD-2972328953BC}"/>
              </a:ext>
            </a:extLst>
          </p:cNvPr>
          <p:cNvSpPr/>
          <p:nvPr/>
        </p:nvSpPr>
        <p:spPr>
          <a:xfrm>
            <a:off x="12371413" y="851552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Lithium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2D4086-3DE7-4B8B-938B-226F6553568A}"/>
              </a:ext>
            </a:extLst>
          </p:cNvPr>
          <p:cNvSpPr/>
          <p:nvPr/>
        </p:nvSpPr>
        <p:spPr>
          <a:xfrm>
            <a:off x="14149311" y="848438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Béryllium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Be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02736A-09E4-4942-8EEA-FA981C26F92F}"/>
              </a:ext>
            </a:extLst>
          </p:cNvPr>
          <p:cNvSpPr/>
          <p:nvPr/>
        </p:nvSpPr>
        <p:spPr>
          <a:xfrm>
            <a:off x="15352101" y="848438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Bore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33BD26-1949-4D62-9348-730E108ECE66}"/>
              </a:ext>
            </a:extLst>
          </p:cNvPr>
          <p:cNvSpPr/>
          <p:nvPr/>
        </p:nvSpPr>
        <p:spPr>
          <a:xfrm>
            <a:off x="16506824" y="8490225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Carbone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2AA162-C39A-44C8-A95B-3EF8DBA20F0A}"/>
              </a:ext>
            </a:extLst>
          </p:cNvPr>
          <p:cNvSpPr/>
          <p:nvPr/>
        </p:nvSpPr>
        <p:spPr>
          <a:xfrm>
            <a:off x="17661547" y="849848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Azote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81001-56BF-45C5-B516-5010BED6660A}"/>
              </a:ext>
            </a:extLst>
          </p:cNvPr>
          <p:cNvSpPr/>
          <p:nvPr/>
        </p:nvSpPr>
        <p:spPr>
          <a:xfrm>
            <a:off x="19935265" y="848885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Fluor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BD8C62-2AC2-4196-889A-74D566F0F4E0}"/>
              </a:ext>
            </a:extLst>
          </p:cNvPr>
          <p:cNvSpPr/>
          <p:nvPr/>
        </p:nvSpPr>
        <p:spPr>
          <a:xfrm>
            <a:off x="18807068" y="849848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Oxygène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7F334B-CBF7-4C62-B900-984601535253}"/>
              </a:ext>
            </a:extLst>
          </p:cNvPr>
          <p:cNvSpPr/>
          <p:nvPr/>
        </p:nvSpPr>
        <p:spPr>
          <a:xfrm>
            <a:off x="12371413" y="95525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Sodium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2F54BF-CB2E-4235-942B-59617E403514}"/>
              </a:ext>
            </a:extLst>
          </p:cNvPr>
          <p:cNvSpPr/>
          <p:nvPr/>
        </p:nvSpPr>
        <p:spPr>
          <a:xfrm>
            <a:off x="14149311" y="95525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Magnésium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Mg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C8FB2-397B-40D2-80BE-1A4A76EC8EF0}"/>
              </a:ext>
            </a:extLst>
          </p:cNvPr>
          <p:cNvSpPr/>
          <p:nvPr/>
        </p:nvSpPr>
        <p:spPr>
          <a:xfrm>
            <a:off x="21089988" y="8472045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Néon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5D2CAB-8133-4906-8179-C4F85340A113}"/>
              </a:ext>
            </a:extLst>
          </p:cNvPr>
          <p:cNvSpPr/>
          <p:nvPr/>
        </p:nvSpPr>
        <p:spPr>
          <a:xfrm>
            <a:off x="15352101" y="95525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Aluminium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940008-7699-4A50-B14D-797DE7733C65}"/>
              </a:ext>
            </a:extLst>
          </p:cNvPr>
          <p:cNvSpPr/>
          <p:nvPr/>
        </p:nvSpPr>
        <p:spPr>
          <a:xfrm>
            <a:off x="16506824" y="9558353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Silicium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3FD956-01F7-40C1-AE5B-626868956BBD}"/>
              </a:ext>
            </a:extLst>
          </p:cNvPr>
          <p:cNvSpPr/>
          <p:nvPr/>
        </p:nvSpPr>
        <p:spPr>
          <a:xfrm>
            <a:off x="17661547" y="95666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EFDD73-CFA6-43F8-9EEA-0B1D1ADB68EE}"/>
              </a:ext>
            </a:extLst>
          </p:cNvPr>
          <p:cNvSpPr/>
          <p:nvPr/>
        </p:nvSpPr>
        <p:spPr>
          <a:xfrm>
            <a:off x="19935265" y="955698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Chlore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7768CD-A586-4503-8602-4D14CDD4A5ED}"/>
              </a:ext>
            </a:extLst>
          </p:cNvPr>
          <p:cNvSpPr/>
          <p:nvPr/>
        </p:nvSpPr>
        <p:spPr>
          <a:xfrm>
            <a:off x="18807068" y="95666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Soufre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44E674-474F-48C7-820F-8ADDD2A92F84}"/>
              </a:ext>
            </a:extLst>
          </p:cNvPr>
          <p:cNvSpPr/>
          <p:nvPr/>
        </p:nvSpPr>
        <p:spPr>
          <a:xfrm>
            <a:off x="21089988" y="9540173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Argon</a:t>
            </a:r>
          </a:p>
          <a:p>
            <a:pPr algn="ctr"/>
            <a:r>
              <a:rPr lang="fr-FR" sz="13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129622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83BBB04-7B1B-42CE-892B-26F02D1FC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0"/>
          <a:stretch/>
        </p:blipFill>
        <p:spPr bwMode="auto">
          <a:xfrm>
            <a:off x="8974908" y="6994224"/>
            <a:ext cx="12192000" cy="59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655CEFB-A7D6-431F-A0E8-E9E571BFF25E}"/>
              </a:ext>
            </a:extLst>
          </p:cNvPr>
          <p:cNvSpPr/>
          <p:nvPr/>
        </p:nvSpPr>
        <p:spPr>
          <a:xfrm>
            <a:off x="3367113" y="536727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Hydrogène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EFD232-2C5D-4E72-BDDF-F3BAF88A3242}"/>
              </a:ext>
            </a:extLst>
          </p:cNvPr>
          <p:cNvSpPr/>
          <p:nvPr/>
        </p:nvSpPr>
        <p:spPr>
          <a:xfrm>
            <a:off x="23067086" y="597983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Hélium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C30158-A59F-4259-A2FD-2972328953BC}"/>
              </a:ext>
            </a:extLst>
          </p:cNvPr>
          <p:cNvSpPr/>
          <p:nvPr/>
        </p:nvSpPr>
        <p:spPr>
          <a:xfrm>
            <a:off x="3367113" y="1642798"/>
            <a:ext cx="1063096" cy="969882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Lithium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2D4086-3DE7-4B8B-938B-226F6553568A}"/>
              </a:ext>
            </a:extLst>
          </p:cNvPr>
          <p:cNvSpPr/>
          <p:nvPr/>
        </p:nvSpPr>
        <p:spPr>
          <a:xfrm>
            <a:off x="4605631" y="1642797"/>
            <a:ext cx="1063096" cy="969882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Béryllium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Be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02736A-09E4-4942-8EEA-FA981C26F92F}"/>
              </a:ext>
            </a:extLst>
          </p:cNvPr>
          <p:cNvSpPr/>
          <p:nvPr/>
        </p:nvSpPr>
        <p:spPr>
          <a:xfrm>
            <a:off x="17344626" y="16729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Bore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33BD26-1949-4D62-9348-730E108ECE66}"/>
              </a:ext>
            </a:extLst>
          </p:cNvPr>
          <p:cNvSpPr/>
          <p:nvPr/>
        </p:nvSpPr>
        <p:spPr>
          <a:xfrm>
            <a:off x="18499349" y="1678753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Carbone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2AA162-C39A-44C8-A95B-3EF8DBA20F0A}"/>
              </a:ext>
            </a:extLst>
          </p:cNvPr>
          <p:cNvSpPr/>
          <p:nvPr/>
        </p:nvSpPr>
        <p:spPr>
          <a:xfrm>
            <a:off x="19654072" y="16870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Azote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81001-56BF-45C5-B516-5010BED6660A}"/>
              </a:ext>
            </a:extLst>
          </p:cNvPr>
          <p:cNvSpPr/>
          <p:nvPr/>
        </p:nvSpPr>
        <p:spPr>
          <a:xfrm>
            <a:off x="21927790" y="167738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Fluor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BD8C62-2AC2-4196-889A-74D566F0F4E0}"/>
              </a:ext>
            </a:extLst>
          </p:cNvPr>
          <p:cNvSpPr/>
          <p:nvPr/>
        </p:nvSpPr>
        <p:spPr>
          <a:xfrm>
            <a:off x="20799593" y="16870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Oxygène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7F334B-CBF7-4C62-B900-984601535253}"/>
              </a:ext>
            </a:extLst>
          </p:cNvPr>
          <p:cNvSpPr/>
          <p:nvPr/>
        </p:nvSpPr>
        <p:spPr>
          <a:xfrm>
            <a:off x="3367113" y="267978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Sodium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2F54BF-CB2E-4235-942B-59617E403514}"/>
              </a:ext>
            </a:extLst>
          </p:cNvPr>
          <p:cNvSpPr/>
          <p:nvPr/>
        </p:nvSpPr>
        <p:spPr>
          <a:xfrm>
            <a:off x="4605631" y="267978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Magnésium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M</a:t>
            </a:r>
            <a:r>
              <a:rPr lang="fr-FR" sz="2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C8FB2-397B-40D2-80BE-1A4A76EC8EF0}"/>
              </a:ext>
            </a:extLst>
          </p:cNvPr>
          <p:cNvSpPr/>
          <p:nvPr/>
        </p:nvSpPr>
        <p:spPr>
          <a:xfrm>
            <a:off x="23082513" y="1660573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Néon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5D2CAB-8133-4906-8179-C4F85340A113}"/>
              </a:ext>
            </a:extLst>
          </p:cNvPr>
          <p:cNvSpPr/>
          <p:nvPr/>
        </p:nvSpPr>
        <p:spPr>
          <a:xfrm>
            <a:off x="17344626" y="2741037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Aluminium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940008-7699-4A50-B14D-797DE7733C65}"/>
              </a:ext>
            </a:extLst>
          </p:cNvPr>
          <p:cNvSpPr/>
          <p:nvPr/>
        </p:nvSpPr>
        <p:spPr>
          <a:xfrm>
            <a:off x="18499349" y="274688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Silicium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3FD956-01F7-40C1-AE5B-626868956BBD}"/>
              </a:ext>
            </a:extLst>
          </p:cNvPr>
          <p:cNvSpPr/>
          <p:nvPr/>
        </p:nvSpPr>
        <p:spPr>
          <a:xfrm>
            <a:off x="19654072" y="2755137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EFDD73-CFA6-43F8-9EEA-0B1D1ADB68EE}"/>
              </a:ext>
            </a:extLst>
          </p:cNvPr>
          <p:cNvSpPr/>
          <p:nvPr/>
        </p:nvSpPr>
        <p:spPr>
          <a:xfrm>
            <a:off x="21927790" y="2745512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Chlore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7768CD-A586-4503-8602-4D14CDD4A5ED}"/>
              </a:ext>
            </a:extLst>
          </p:cNvPr>
          <p:cNvSpPr/>
          <p:nvPr/>
        </p:nvSpPr>
        <p:spPr>
          <a:xfrm>
            <a:off x="20799593" y="2755137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Soufre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44E674-474F-48C7-820F-8ADDD2A92F84}"/>
              </a:ext>
            </a:extLst>
          </p:cNvPr>
          <p:cNvSpPr/>
          <p:nvPr/>
        </p:nvSpPr>
        <p:spPr>
          <a:xfrm>
            <a:off x="23082513" y="272870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Argon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3B7530-E2EE-4AE2-AB7B-971F3A78C742}"/>
              </a:ext>
            </a:extLst>
          </p:cNvPr>
          <p:cNvSpPr/>
          <p:nvPr/>
        </p:nvSpPr>
        <p:spPr>
          <a:xfrm>
            <a:off x="18518804" y="380023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Germanium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32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1E221C-C000-4DA1-BA1C-E74F7C7D14FC}"/>
              </a:ext>
            </a:extLst>
          </p:cNvPr>
          <p:cNvSpPr/>
          <p:nvPr/>
        </p:nvSpPr>
        <p:spPr>
          <a:xfrm>
            <a:off x="9234865" y="1142283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Arsenic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33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DA4EEE-9084-4CD0-B8B9-7B2C2A811A2B}"/>
              </a:ext>
            </a:extLst>
          </p:cNvPr>
          <p:cNvSpPr/>
          <p:nvPr/>
        </p:nvSpPr>
        <p:spPr>
          <a:xfrm>
            <a:off x="21947245" y="3798865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Brome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35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Br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F07AF6-BBC8-4D6C-816D-A7AC1727B16C}"/>
              </a:ext>
            </a:extLst>
          </p:cNvPr>
          <p:cNvSpPr/>
          <p:nvPr/>
        </p:nvSpPr>
        <p:spPr>
          <a:xfrm>
            <a:off x="20819048" y="380849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Sélénium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34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9F5925-E490-4EFD-8815-38A42FD65425}"/>
              </a:ext>
            </a:extLst>
          </p:cNvPr>
          <p:cNvSpPr/>
          <p:nvPr/>
        </p:nvSpPr>
        <p:spPr>
          <a:xfrm>
            <a:off x="23101968" y="378205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Krypton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36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Kr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03F45B-278B-4242-AAA8-593E19D0C67B}"/>
              </a:ext>
            </a:extLst>
          </p:cNvPr>
          <p:cNvSpPr/>
          <p:nvPr/>
        </p:nvSpPr>
        <p:spPr>
          <a:xfrm>
            <a:off x="3367113" y="375616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Potassium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9D223F-18E6-4B1F-B1CB-0640FBEE7215}"/>
              </a:ext>
            </a:extLst>
          </p:cNvPr>
          <p:cNvSpPr/>
          <p:nvPr/>
        </p:nvSpPr>
        <p:spPr>
          <a:xfrm>
            <a:off x="4605631" y="375616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Calcium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Ca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2FF4C0-9349-4E91-8F2C-E2B3526CD8AB}"/>
              </a:ext>
            </a:extLst>
          </p:cNvPr>
          <p:cNvSpPr/>
          <p:nvPr/>
        </p:nvSpPr>
        <p:spPr>
          <a:xfrm>
            <a:off x="5814603" y="376877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Scandium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CAAF60-C925-4539-BDFA-0225B89443AA}"/>
              </a:ext>
            </a:extLst>
          </p:cNvPr>
          <p:cNvSpPr/>
          <p:nvPr/>
        </p:nvSpPr>
        <p:spPr>
          <a:xfrm>
            <a:off x="6969326" y="377462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Titane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22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Ti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A1B15E-CBAE-48D3-B15A-0833DFCD69C1}"/>
              </a:ext>
            </a:extLst>
          </p:cNvPr>
          <p:cNvSpPr/>
          <p:nvPr/>
        </p:nvSpPr>
        <p:spPr>
          <a:xfrm>
            <a:off x="8124049" y="378287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Vanadium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23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49C0C9-8F5A-484F-BB12-B648F4E36CBF}"/>
              </a:ext>
            </a:extLst>
          </p:cNvPr>
          <p:cNvSpPr/>
          <p:nvPr/>
        </p:nvSpPr>
        <p:spPr>
          <a:xfrm>
            <a:off x="10397767" y="377325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Manganèse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25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Mn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99E024-F75B-4F70-8A3E-D969E7FBE511}"/>
              </a:ext>
            </a:extLst>
          </p:cNvPr>
          <p:cNvSpPr/>
          <p:nvPr/>
        </p:nvSpPr>
        <p:spPr>
          <a:xfrm>
            <a:off x="9269570" y="378287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Chrome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24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Cr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225F4F-97A7-4333-9D36-3A888572C10F}"/>
              </a:ext>
            </a:extLst>
          </p:cNvPr>
          <p:cNvSpPr/>
          <p:nvPr/>
        </p:nvSpPr>
        <p:spPr>
          <a:xfrm>
            <a:off x="11552490" y="377337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Fer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26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Fe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120CDA-57C5-4A8C-875E-13BBDF8BDCC9}"/>
              </a:ext>
            </a:extLst>
          </p:cNvPr>
          <p:cNvSpPr/>
          <p:nvPr/>
        </p:nvSpPr>
        <p:spPr>
          <a:xfrm>
            <a:off x="12761462" y="378260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Cobalt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27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Co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96927A-7912-4EAE-8FF5-810B25F0ABFC}"/>
              </a:ext>
            </a:extLst>
          </p:cNvPr>
          <p:cNvSpPr/>
          <p:nvPr/>
        </p:nvSpPr>
        <p:spPr>
          <a:xfrm>
            <a:off x="16224506" y="3795042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Zinc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30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Zn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9E50E6-BA10-456A-93ED-170755C0B271}"/>
              </a:ext>
            </a:extLst>
          </p:cNvPr>
          <p:cNvSpPr/>
          <p:nvPr/>
        </p:nvSpPr>
        <p:spPr>
          <a:xfrm>
            <a:off x="15070908" y="379620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Cuivre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29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DBE3AF-08EC-41BA-87C3-6C66E0078B07}"/>
              </a:ext>
            </a:extLst>
          </p:cNvPr>
          <p:cNvSpPr/>
          <p:nvPr/>
        </p:nvSpPr>
        <p:spPr>
          <a:xfrm>
            <a:off x="17353828" y="3800158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Gallium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31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Ga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DEF5F5-170D-40C3-BEB6-1B8659E6D3C2}"/>
              </a:ext>
            </a:extLst>
          </p:cNvPr>
          <p:cNvSpPr/>
          <p:nvPr/>
        </p:nvSpPr>
        <p:spPr>
          <a:xfrm>
            <a:off x="13916185" y="378259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Nickel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28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Ni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8140C0-BE3E-4987-BF0E-F6F68111AFA2}"/>
              </a:ext>
            </a:extLst>
          </p:cNvPr>
          <p:cNvSpPr/>
          <p:nvPr/>
        </p:nvSpPr>
        <p:spPr>
          <a:xfrm>
            <a:off x="18518804" y="488404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Etain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50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50533C-624F-4C79-8E5D-DCB8AD81E43B}"/>
              </a:ext>
            </a:extLst>
          </p:cNvPr>
          <p:cNvSpPr/>
          <p:nvPr/>
        </p:nvSpPr>
        <p:spPr>
          <a:xfrm>
            <a:off x="19673527" y="489230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Antimoine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51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7CF63B-3A75-4FC2-8050-66D90EB2DAE9}"/>
              </a:ext>
            </a:extLst>
          </p:cNvPr>
          <p:cNvSpPr/>
          <p:nvPr/>
        </p:nvSpPr>
        <p:spPr>
          <a:xfrm>
            <a:off x="21947245" y="4882675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Iode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53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C6844B-1ED7-4439-B99C-053BE369CAB4}"/>
              </a:ext>
            </a:extLst>
          </p:cNvPr>
          <p:cNvSpPr/>
          <p:nvPr/>
        </p:nvSpPr>
        <p:spPr>
          <a:xfrm>
            <a:off x="20819048" y="489230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Tellure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52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6A9048-234C-4F1E-9752-760A941E0BC5}"/>
              </a:ext>
            </a:extLst>
          </p:cNvPr>
          <p:cNvSpPr/>
          <p:nvPr/>
        </p:nvSpPr>
        <p:spPr>
          <a:xfrm>
            <a:off x="23101968" y="486586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Xénon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54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F6A1EE-43FB-46AA-ABEC-B202925EBA76}"/>
              </a:ext>
            </a:extLst>
          </p:cNvPr>
          <p:cNvSpPr/>
          <p:nvPr/>
        </p:nvSpPr>
        <p:spPr>
          <a:xfrm>
            <a:off x="3367113" y="483997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Rubidium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37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Rb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BEF1B8-E788-4F42-AFAE-EB3E21BBF1F2}"/>
              </a:ext>
            </a:extLst>
          </p:cNvPr>
          <p:cNvSpPr/>
          <p:nvPr/>
        </p:nvSpPr>
        <p:spPr>
          <a:xfrm>
            <a:off x="4605631" y="483997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Strontium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38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Sr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28082E-113A-4C61-860F-F0DD18040A40}"/>
              </a:ext>
            </a:extLst>
          </p:cNvPr>
          <p:cNvSpPr/>
          <p:nvPr/>
        </p:nvSpPr>
        <p:spPr>
          <a:xfrm>
            <a:off x="5814603" y="485258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Yttrium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39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E2F9E6-60F7-4094-B518-C8F566CE41D2}"/>
              </a:ext>
            </a:extLst>
          </p:cNvPr>
          <p:cNvSpPr/>
          <p:nvPr/>
        </p:nvSpPr>
        <p:spPr>
          <a:xfrm>
            <a:off x="6969326" y="485843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Zirconium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40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Zr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B835F3-55CF-494A-9508-9CBCC6DD14B1}"/>
              </a:ext>
            </a:extLst>
          </p:cNvPr>
          <p:cNvSpPr/>
          <p:nvPr/>
        </p:nvSpPr>
        <p:spPr>
          <a:xfrm>
            <a:off x="8124049" y="486668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Niobium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41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Nb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CD2533-2460-4293-8752-8E4C1F37EC0A}"/>
              </a:ext>
            </a:extLst>
          </p:cNvPr>
          <p:cNvSpPr/>
          <p:nvPr/>
        </p:nvSpPr>
        <p:spPr>
          <a:xfrm>
            <a:off x="10397767" y="485706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Technétium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43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02FC9F-F632-480B-811C-E6CA7A031B0B}"/>
              </a:ext>
            </a:extLst>
          </p:cNvPr>
          <p:cNvSpPr/>
          <p:nvPr/>
        </p:nvSpPr>
        <p:spPr>
          <a:xfrm>
            <a:off x="9269570" y="486668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Molybdène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42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Mo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96DA73-80E5-407F-A82C-7DF9BF462767}"/>
              </a:ext>
            </a:extLst>
          </p:cNvPr>
          <p:cNvSpPr/>
          <p:nvPr/>
        </p:nvSpPr>
        <p:spPr>
          <a:xfrm>
            <a:off x="11552490" y="485718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Ruthénium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44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Rh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BEB4F78-B865-4BD9-BBC5-55EC0E853F41}"/>
              </a:ext>
            </a:extLst>
          </p:cNvPr>
          <p:cNvSpPr/>
          <p:nvPr/>
        </p:nvSpPr>
        <p:spPr>
          <a:xfrm>
            <a:off x="12761462" y="486641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Rhodium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45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Rh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504253-5A12-4D7D-BB4D-019204671BA4}"/>
              </a:ext>
            </a:extLst>
          </p:cNvPr>
          <p:cNvSpPr/>
          <p:nvPr/>
        </p:nvSpPr>
        <p:spPr>
          <a:xfrm>
            <a:off x="16224506" y="4878852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Cadmium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48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Cd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09D5195-EAA4-459D-B392-03472EAEA39C}"/>
              </a:ext>
            </a:extLst>
          </p:cNvPr>
          <p:cNvSpPr/>
          <p:nvPr/>
        </p:nvSpPr>
        <p:spPr>
          <a:xfrm>
            <a:off x="15070908" y="488001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Argent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47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A</a:t>
            </a:r>
            <a:r>
              <a:rPr lang="fr-FR" sz="2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709234-F9AB-441A-BA45-CD5C4CD42162}"/>
              </a:ext>
            </a:extLst>
          </p:cNvPr>
          <p:cNvSpPr/>
          <p:nvPr/>
        </p:nvSpPr>
        <p:spPr>
          <a:xfrm>
            <a:off x="17353828" y="4883968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Indium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49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13C3A8A-CDFB-4145-A77C-E8B4C01DCBC1}"/>
              </a:ext>
            </a:extLst>
          </p:cNvPr>
          <p:cNvSpPr/>
          <p:nvPr/>
        </p:nvSpPr>
        <p:spPr>
          <a:xfrm>
            <a:off x="13916185" y="48664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Palladium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46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Pd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DB75375-D988-49E3-9B1B-03F8EE85FF7A}"/>
              </a:ext>
            </a:extLst>
          </p:cNvPr>
          <p:cNvSpPr/>
          <p:nvPr/>
        </p:nvSpPr>
        <p:spPr>
          <a:xfrm>
            <a:off x="19673527" y="380849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Arsenic</a:t>
            </a:r>
          </a:p>
          <a:p>
            <a:pPr algn="ctr"/>
            <a:r>
              <a:rPr lang="fr-FR" sz="1700" dirty="0">
                <a:solidFill>
                  <a:schemeClr val="tx1"/>
                </a:solidFill>
              </a:rPr>
              <a:t>33</a:t>
            </a:r>
          </a:p>
          <a:p>
            <a:pPr algn="ctr"/>
            <a:r>
              <a:rPr lang="fr-FR" sz="3500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0B8DE4-8D7C-429B-8854-7D0331B8C09E}"/>
              </a:ext>
            </a:extLst>
          </p:cNvPr>
          <p:cNvCxnSpPr/>
          <p:nvPr/>
        </p:nvCxnSpPr>
        <p:spPr>
          <a:xfrm flipH="1">
            <a:off x="10048619" y="1234510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15F3DB-822D-43A9-815A-742559F682D1}"/>
              </a:ext>
            </a:extLst>
          </p:cNvPr>
          <p:cNvCxnSpPr/>
          <p:nvPr/>
        </p:nvCxnSpPr>
        <p:spPr>
          <a:xfrm flipH="1">
            <a:off x="10048619" y="1463110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3DE0A9D-5238-400C-83C9-BA1D76C597A5}"/>
              </a:ext>
            </a:extLst>
          </p:cNvPr>
          <p:cNvCxnSpPr/>
          <p:nvPr/>
        </p:nvCxnSpPr>
        <p:spPr>
          <a:xfrm flipH="1">
            <a:off x="10048619" y="1885675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864B847-1F4D-4A86-AA49-DD92B60E4935}"/>
              </a:ext>
            </a:extLst>
          </p:cNvPr>
          <p:cNvSpPr txBox="1"/>
          <p:nvPr/>
        </p:nvSpPr>
        <p:spPr>
          <a:xfrm>
            <a:off x="11044353" y="950505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l’élément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3BF318-A9F3-471F-AAF0-4D823FCD6AC8}"/>
              </a:ext>
            </a:extLst>
          </p:cNvPr>
          <p:cNvSpPr txBox="1"/>
          <p:nvPr/>
        </p:nvSpPr>
        <p:spPr>
          <a:xfrm>
            <a:off x="11044352" y="1258709"/>
            <a:ext cx="39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Numéro atomique = Nombre de protons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B8BFA2-0665-40FC-9537-FD0FD1D9C2A8}"/>
              </a:ext>
            </a:extLst>
          </p:cNvPr>
          <p:cNvSpPr txBox="1"/>
          <p:nvPr/>
        </p:nvSpPr>
        <p:spPr>
          <a:xfrm>
            <a:off x="11044352" y="1691710"/>
            <a:ext cx="39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Symbole de l’élément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6A61F-2F68-40C6-85C5-8881B34952D8}"/>
              </a:ext>
            </a:extLst>
          </p:cNvPr>
          <p:cNvSpPr txBox="1"/>
          <p:nvPr/>
        </p:nvSpPr>
        <p:spPr>
          <a:xfrm>
            <a:off x="8032422" y="1033103"/>
            <a:ext cx="155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938D07-0935-4815-A841-0AA9FC9194D9}"/>
              </a:ext>
            </a:extLst>
          </p:cNvPr>
          <p:cNvSpPr txBox="1"/>
          <p:nvPr/>
        </p:nvSpPr>
        <p:spPr>
          <a:xfrm>
            <a:off x="9200902" y="126446"/>
            <a:ext cx="7259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Tableau périodique des éléments </a:t>
            </a:r>
          </a:p>
        </p:txBody>
      </p:sp>
    </p:spTree>
    <p:extLst>
      <p:ext uri="{BB962C8B-B14F-4D97-AF65-F5344CB8AC3E}">
        <p14:creationId xmlns:p14="http://schemas.microsoft.com/office/powerpoint/2010/main" val="50300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83BBB04-7B1B-42CE-892B-26F02D1FC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0"/>
          <a:stretch/>
        </p:blipFill>
        <p:spPr bwMode="auto">
          <a:xfrm>
            <a:off x="8974908" y="6994224"/>
            <a:ext cx="12192000" cy="59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655CEFB-A7D6-431F-A0E8-E9E571BFF25E}"/>
              </a:ext>
            </a:extLst>
          </p:cNvPr>
          <p:cNvSpPr/>
          <p:nvPr/>
        </p:nvSpPr>
        <p:spPr>
          <a:xfrm>
            <a:off x="3367113" y="536727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Hydrogène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</a:t>
            </a:r>
            <a:r>
              <a:rPr lang="fr-FR" sz="35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EFD232-2C5D-4E72-BDDF-F3BAF88A3242}"/>
              </a:ext>
            </a:extLst>
          </p:cNvPr>
          <p:cNvSpPr/>
          <p:nvPr/>
        </p:nvSpPr>
        <p:spPr>
          <a:xfrm>
            <a:off x="23067086" y="521783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Hélium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</a:t>
            </a:r>
            <a:r>
              <a:rPr lang="fr-FR" sz="35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C30158-A59F-4259-A2FD-2972328953BC}"/>
              </a:ext>
            </a:extLst>
          </p:cNvPr>
          <p:cNvSpPr/>
          <p:nvPr/>
        </p:nvSpPr>
        <p:spPr>
          <a:xfrm>
            <a:off x="3367113" y="1642798"/>
            <a:ext cx="1063096" cy="969882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Lithium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</a:t>
            </a:r>
            <a:r>
              <a:rPr lang="fr-FR" sz="35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2D4086-3DE7-4B8B-938B-226F6553568A}"/>
              </a:ext>
            </a:extLst>
          </p:cNvPr>
          <p:cNvSpPr/>
          <p:nvPr/>
        </p:nvSpPr>
        <p:spPr>
          <a:xfrm>
            <a:off x="4605631" y="1642797"/>
            <a:ext cx="1063096" cy="969882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Béryllium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</a:t>
            </a:r>
            <a:r>
              <a:rPr lang="fr-FR" sz="3500" dirty="0">
                <a:solidFill>
                  <a:schemeClr val="tx1"/>
                </a:solidFill>
              </a:rPr>
              <a:t>Be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02736A-09E4-4942-8EEA-FA981C26F92F}"/>
              </a:ext>
            </a:extLst>
          </p:cNvPr>
          <p:cNvSpPr/>
          <p:nvPr/>
        </p:nvSpPr>
        <p:spPr>
          <a:xfrm>
            <a:off x="17344626" y="16221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</a:t>
            </a:r>
            <a:r>
              <a:rPr lang="fr-FR" sz="35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33BD26-1949-4D62-9348-730E108ECE66}"/>
              </a:ext>
            </a:extLst>
          </p:cNvPr>
          <p:cNvSpPr/>
          <p:nvPr/>
        </p:nvSpPr>
        <p:spPr>
          <a:xfrm>
            <a:off x="18499349" y="1627953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Carbone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6</a:t>
            </a:r>
            <a:r>
              <a:rPr lang="fr-FR" sz="3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2AA162-C39A-44C8-A95B-3EF8DBA20F0A}"/>
              </a:ext>
            </a:extLst>
          </p:cNvPr>
          <p:cNvSpPr/>
          <p:nvPr/>
        </p:nvSpPr>
        <p:spPr>
          <a:xfrm>
            <a:off x="19654072" y="16235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Azote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7</a:t>
            </a:r>
            <a:r>
              <a:rPr lang="fr-FR" sz="35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81001-56BF-45C5-B516-5010BED6660A}"/>
              </a:ext>
            </a:extLst>
          </p:cNvPr>
          <p:cNvSpPr/>
          <p:nvPr/>
        </p:nvSpPr>
        <p:spPr>
          <a:xfrm>
            <a:off x="21927790" y="161388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Fluor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9</a:t>
            </a:r>
            <a:r>
              <a:rPr lang="fr-FR" sz="35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BD8C62-2AC2-4196-889A-74D566F0F4E0}"/>
              </a:ext>
            </a:extLst>
          </p:cNvPr>
          <p:cNvSpPr/>
          <p:nvPr/>
        </p:nvSpPr>
        <p:spPr>
          <a:xfrm>
            <a:off x="20799593" y="16235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Oxygène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8</a:t>
            </a:r>
            <a:r>
              <a:rPr lang="fr-FR" sz="35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7F334B-CBF7-4C62-B900-984601535253}"/>
              </a:ext>
            </a:extLst>
          </p:cNvPr>
          <p:cNvSpPr/>
          <p:nvPr/>
        </p:nvSpPr>
        <p:spPr>
          <a:xfrm>
            <a:off x="3367113" y="267978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Sodium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11</a:t>
            </a:r>
            <a:r>
              <a:rPr lang="fr-FR" sz="35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2F54BF-CB2E-4235-942B-59617E403514}"/>
              </a:ext>
            </a:extLst>
          </p:cNvPr>
          <p:cNvSpPr/>
          <p:nvPr/>
        </p:nvSpPr>
        <p:spPr>
          <a:xfrm>
            <a:off x="4605631" y="267978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Magnésium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12</a:t>
            </a:r>
            <a:r>
              <a:rPr lang="fr-FR" sz="3500" dirty="0">
                <a:solidFill>
                  <a:schemeClr val="tx1"/>
                </a:solidFill>
              </a:rPr>
              <a:t>M</a:t>
            </a:r>
            <a:r>
              <a:rPr lang="fr-FR" sz="2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C8FB2-397B-40D2-80BE-1A4A76EC8EF0}"/>
              </a:ext>
            </a:extLst>
          </p:cNvPr>
          <p:cNvSpPr/>
          <p:nvPr/>
        </p:nvSpPr>
        <p:spPr>
          <a:xfrm>
            <a:off x="23082513" y="1622473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Néon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10</a:t>
            </a:r>
            <a:r>
              <a:rPr lang="fr-FR" sz="35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5D2CAB-8133-4906-8179-C4F85340A113}"/>
              </a:ext>
            </a:extLst>
          </p:cNvPr>
          <p:cNvSpPr/>
          <p:nvPr/>
        </p:nvSpPr>
        <p:spPr>
          <a:xfrm>
            <a:off x="17344626" y="2702937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Aluminium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13</a:t>
            </a:r>
            <a:r>
              <a:rPr lang="fr-FR" sz="35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940008-7699-4A50-B14D-797DE7733C65}"/>
              </a:ext>
            </a:extLst>
          </p:cNvPr>
          <p:cNvSpPr/>
          <p:nvPr/>
        </p:nvSpPr>
        <p:spPr>
          <a:xfrm>
            <a:off x="18499349" y="269608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Silicium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14</a:t>
            </a:r>
            <a:r>
              <a:rPr lang="fr-FR" sz="3500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3FD956-01F7-40C1-AE5B-626868956BBD}"/>
              </a:ext>
            </a:extLst>
          </p:cNvPr>
          <p:cNvSpPr/>
          <p:nvPr/>
        </p:nvSpPr>
        <p:spPr>
          <a:xfrm>
            <a:off x="19654072" y="2704337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15</a:t>
            </a:r>
            <a:r>
              <a:rPr lang="fr-FR" sz="35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EFDD73-CFA6-43F8-9EEA-0B1D1ADB68EE}"/>
              </a:ext>
            </a:extLst>
          </p:cNvPr>
          <p:cNvSpPr/>
          <p:nvPr/>
        </p:nvSpPr>
        <p:spPr>
          <a:xfrm>
            <a:off x="21927790" y="2694712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Chlore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17</a:t>
            </a:r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7768CD-A586-4503-8602-4D14CDD4A5ED}"/>
              </a:ext>
            </a:extLst>
          </p:cNvPr>
          <p:cNvSpPr/>
          <p:nvPr/>
        </p:nvSpPr>
        <p:spPr>
          <a:xfrm>
            <a:off x="20799593" y="2704337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Soufre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16</a:t>
            </a:r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44E674-474F-48C7-820F-8ADDD2A92F84}"/>
              </a:ext>
            </a:extLst>
          </p:cNvPr>
          <p:cNvSpPr/>
          <p:nvPr/>
        </p:nvSpPr>
        <p:spPr>
          <a:xfrm>
            <a:off x="23082513" y="267790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Argon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18</a:t>
            </a:r>
            <a:r>
              <a:rPr lang="fr-FR" sz="35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3B7530-E2EE-4AE2-AB7B-971F3A78C742}"/>
              </a:ext>
            </a:extLst>
          </p:cNvPr>
          <p:cNvSpPr/>
          <p:nvPr/>
        </p:nvSpPr>
        <p:spPr>
          <a:xfrm>
            <a:off x="18518804" y="380023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Germanium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32</a:t>
            </a:r>
            <a:r>
              <a:rPr lang="fr-FR" sz="3500" dirty="0">
                <a:solidFill>
                  <a:schemeClr val="tx1"/>
                </a:solidFill>
              </a:rPr>
              <a:t>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1E221C-C000-4DA1-BA1C-E74F7C7D14FC}"/>
              </a:ext>
            </a:extLst>
          </p:cNvPr>
          <p:cNvSpPr/>
          <p:nvPr/>
        </p:nvSpPr>
        <p:spPr>
          <a:xfrm>
            <a:off x="10888918" y="1166322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Arsenic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33</a:t>
            </a:r>
            <a:r>
              <a:rPr lang="fr-FR" sz="3500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DA4EEE-9084-4CD0-B8B9-7B2C2A811A2B}"/>
              </a:ext>
            </a:extLst>
          </p:cNvPr>
          <p:cNvSpPr/>
          <p:nvPr/>
        </p:nvSpPr>
        <p:spPr>
          <a:xfrm>
            <a:off x="21947245" y="3798865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Brome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35</a:t>
            </a:r>
            <a:r>
              <a:rPr lang="fr-FR" sz="3500" dirty="0">
                <a:solidFill>
                  <a:schemeClr val="tx1"/>
                </a:solidFill>
              </a:rPr>
              <a:t>Br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F07AF6-BBC8-4D6C-816D-A7AC1727B16C}"/>
              </a:ext>
            </a:extLst>
          </p:cNvPr>
          <p:cNvSpPr/>
          <p:nvPr/>
        </p:nvSpPr>
        <p:spPr>
          <a:xfrm>
            <a:off x="20819048" y="380849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Sélénium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34</a:t>
            </a:r>
            <a:r>
              <a:rPr lang="fr-FR" sz="35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9F5925-E490-4EFD-8815-38A42FD65425}"/>
              </a:ext>
            </a:extLst>
          </p:cNvPr>
          <p:cNvSpPr/>
          <p:nvPr/>
        </p:nvSpPr>
        <p:spPr>
          <a:xfrm>
            <a:off x="23101968" y="378205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Krypton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36</a:t>
            </a:r>
            <a:r>
              <a:rPr lang="fr-FR" sz="3500" dirty="0">
                <a:solidFill>
                  <a:schemeClr val="tx1"/>
                </a:solidFill>
              </a:rPr>
              <a:t>Kr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03F45B-278B-4242-AAA8-593E19D0C67B}"/>
              </a:ext>
            </a:extLst>
          </p:cNvPr>
          <p:cNvSpPr/>
          <p:nvPr/>
        </p:nvSpPr>
        <p:spPr>
          <a:xfrm>
            <a:off x="3367113" y="375616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Potassium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19</a:t>
            </a:r>
            <a:r>
              <a:rPr lang="fr-FR" sz="35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9D223F-18E6-4B1F-B1CB-0640FBEE7215}"/>
              </a:ext>
            </a:extLst>
          </p:cNvPr>
          <p:cNvSpPr/>
          <p:nvPr/>
        </p:nvSpPr>
        <p:spPr>
          <a:xfrm>
            <a:off x="4605631" y="375616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Calcium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20</a:t>
            </a:r>
            <a:r>
              <a:rPr lang="fr-FR" sz="3500" dirty="0">
                <a:solidFill>
                  <a:schemeClr val="tx1"/>
                </a:solidFill>
              </a:rPr>
              <a:t>Ca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2FF4C0-9349-4E91-8F2C-E2B3526CD8AB}"/>
              </a:ext>
            </a:extLst>
          </p:cNvPr>
          <p:cNvSpPr/>
          <p:nvPr/>
        </p:nvSpPr>
        <p:spPr>
          <a:xfrm>
            <a:off x="5814603" y="376877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Scandium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21</a:t>
            </a:r>
            <a:r>
              <a:rPr lang="fr-FR" sz="3500" dirty="0">
                <a:solidFill>
                  <a:schemeClr val="tx1"/>
                </a:solidFill>
              </a:rPr>
              <a:t>Sc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CAAF60-C925-4539-BDFA-0225B89443AA}"/>
              </a:ext>
            </a:extLst>
          </p:cNvPr>
          <p:cNvSpPr/>
          <p:nvPr/>
        </p:nvSpPr>
        <p:spPr>
          <a:xfrm>
            <a:off x="6969326" y="377462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Titane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22</a:t>
            </a:r>
            <a:r>
              <a:rPr lang="fr-FR" sz="3500" dirty="0">
                <a:solidFill>
                  <a:schemeClr val="tx1"/>
                </a:solidFill>
              </a:rPr>
              <a:t>Ti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A1B15E-CBAE-48D3-B15A-0833DFCD69C1}"/>
              </a:ext>
            </a:extLst>
          </p:cNvPr>
          <p:cNvSpPr/>
          <p:nvPr/>
        </p:nvSpPr>
        <p:spPr>
          <a:xfrm>
            <a:off x="8124049" y="378287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Vanadium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23</a:t>
            </a:r>
            <a:r>
              <a:rPr lang="fr-FR" sz="35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49C0C9-8F5A-484F-BB12-B648F4E36CBF}"/>
              </a:ext>
            </a:extLst>
          </p:cNvPr>
          <p:cNvSpPr/>
          <p:nvPr/>
        </p:nvSpPr>
        <p:spPr>
          <a:xfrm>
            <a:off x="10397767" y="377325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Manganèse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25</a:t>
            </a:r>
            <a:r>
              <a:rPr lang="fr-FR" sz="3500" dirty="0">
                <a:solidFill>
                  <a:schemeClr val="tx1"/>
                </a:solidFill>
              </a:rPr>
              <a:t>Mn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99E024-F75B-4F70-8A3E-D969E7FBE511}"/>
              </a:ext>
            </a:extLst>
          </p:cNvPr>
          <p:cNvSpPr/>
          <p:nvPr/>
        </p:nvSpPr>
        <p:spPr>
          <a:xfrm>
            <a:off x="9269570" y="378287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Chrome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24</a:t>
            </a:r>
            <a:r>
              <a:rPr lang="fr-FR" sz="3500" dirty="0">
                <a:solidFill>
                  <a:schemeClr val="tx1"/>
                </a:solidFill>
              </a:rPr>
              <a:t>Cr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225F4F-97A7-4333-9D36-3A888572C10F}"/>
              </a:ext>
            </a:extLst>
          </p:cNvPr>
          <p:cNvSpPr/>
          <p:nvPr/>
        </p:nvSpPr>
        <p:spPr>
          <a:xfrm>
            <a:off x="11552490" y="377337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Fer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26</a:t>
            </a:r>
            <a:r>
              <a:rPr lang="fr-FR" sz="3500" dirty="0">
                <a:solidFill>
                  <a:schemeClr val="tx1"/>
                </a:solidFill>
              </a:rPr>
              <a:t>Fe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120CDA-57C5-4A8C-875E-13BBDF8BDCC9}"/>
              </a:ext>
            </a:extLst>
          </p:cNvPr>
          <p:cNvSpPr/>
          <p:nvPr/>
        </p:nvSpPr>
        <p:spPr>
          <a:xfrm>
            <a:off x="12761462" y="378260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Cobalt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27</a:t>
            </a:r>
            <a:r>
              <a:rPr lang="fr-FR" sz="3500" dirty="0">
                <a:solidFill>
                  <a:schemeClr val="tx1"/>
                </a:solidFill>
              </a:rPr>
              <a:t>Co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96927A-7912-4EAE-8FF5-810B25F0ABFC}"/>
              </a:ext>
            </a:extLst>
          </p:cNvPr>
          <p:cNvSpPr/>
          <p:nvPr/>
        </p:nvSpPr>
        <p:spPr>
          <a:xfrm>
            <a:off x="16224506" y="3795042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Zinc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30</a:t>
            </a:r>
            <a:r>
              <a:rPr lang="fr-FR" sz="3500" dirty="0">
                <a:solidFill>
                  <a:schemeClr val="tx1"/>
                </a:solidFill>
              </a:rPr>
              <a:t>Zn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9E50E6-BA10-456A-93ED-170755C0B271}"/>
              </a:ext>
            </a:extLst>
          </p:cNvPr>
          <p:cNvSpPr/>
          <p:nvPr/>
        </p:nvSpPr>
        <p:spPr>
          <a:xfrm>
            <a:off x="15070908" y="379620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Cuivre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29</a:t>
            </a:r>
            <a:r>
              <a:rPr lang="fr-FR" sz="3500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DBE3AF-08EC-41BA-87C3-6C66E0078B07}"/>
              </a:ext>
            </a:extLst>
          </p:cNvPr>
          <p:cNvSpPr/>
          <p:nvPr/>
        </p:nvSpPr>
        <p:spPr>
          <a:xfrm>
            <a:off x="17353828" y="3800158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Gallium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31</a:t>
            </a:r>
            <a:r>
              <a:rPr lang="fr-FR" sz="3500" dirty="0">
                <a:solidFill>
                  <a:schemeClr val="tx1"/>
                </a:solidFill>
              </a:rPr>
              <a:t>Ga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DEF5F5-170D-40C3-BEB6-1B8659E6D3C2}"/>
              </a:ext>
            </a:extLst>
          </p:cNvPr>
          <p:cNvSpPr/>
          <p:nvPr/>
        </p:nvSpPr>
        <p:spPr>
          <a:xfrm>
            <a:off x="13916185" y="378259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Nickel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28</a:t>
            </a:r>
            <a:r>
              <a:rPr lang="fr-FR" sz="3500" dirty="0">
                <a:solidFill>
                  <a:schemeClr val="tx1"/>
                </a:solidFill>
              </a:rPr>
              <a:t>Ni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8140C0-BE3E-4987-BF0E-F6F68111AFA2}"/>
              </a:ext>
            </a:extLst>
          </p:cNvPr>
          <p:cNvSpPr/>
          <p:nvPr/>
        </p:nvSpPr>
        <p:spPr>
          <a:xfrm>
            <a:off x="18518804" y="488404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Etain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50</a:t>
            </a:r>
            <a:r>
              <a:rPr lang="fr-FR" sz="3500" dirty="0">
                <a:solidFill>
                  <a:schemeClr val="tx1"/>
                </a:solidFill>
              </a:rPr>
              <a:t>Sn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50533C-624F-4C79-8E5D-DCB8AD81E43B}"/>
              </a:ext>
            </a:extLst>
          </p:cNvPr>
          <p:cNvSpPr/>
          <p:nvPr/>
        </p:nvSpPr>
        <p:spPr>
          <a:xfrm>
            <a:off x="19673527" y="489230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Antimoine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51</a:t>
            </a:r>
            <a:r>
              <a:rPr lang="fr-FR" sz="3500" dirty="0">
                <a:solidFill>
                  <a:schemeClr val="tx1"/>
                </a:solidFill>
              </a:rPr>
              <a:t>Sb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7CF63B-3A75-4FC2-8050-66D90EB2DAE9}"/>
              </a:ext>
            </a:extLst>
          </p:cNvPr>
          <p:cNvSpPr/>
          <p:nvPr/>
        </p:nvSpPr>
        <p:spPr>
          <a:xfrm>
            <a:off x="21947245" y="4882675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Iode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53</a:t>
            </a:r>
            <a:r>
              <a:rPr lang="fr-FR" sz="35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C6844B-1ED7-4439-B99C-053BE369CAB4}"/>
              </a:ext>
            </a:extLst>
          </p:cNvPr>
          <p:cNvSpPr/>
          <p:nvPr/>
        </p:nvSpPr>
        <p:spPr>
          <a:xfrm>
            <a:off x="20819048" y="489230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Tellure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51</a:t>
            </a:r>
            <a:r>
              <a:rPr lang="fr-FR" sz="3500" dirty="0">
                <a:solidFill>
                  <a:schemeClr val="tx1"/>
                </a:solidFill>
              </a:rPr>
              <a:t>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6A9048-234C-4F1E-9752-760A941E0BC5}"/>
              </a:ext>
            </a:extLst>
          </p:cNvPr>
          <p:cNvSpPr/>
          <p:nvPr/>
        </p:nvSpPr>
        <p:spPr>
          <a:xfrm>
            <a:off x="23101968" y="486586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Xénon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54</a:t>
            </a:r>
            <a:r>
              <a:rPr lang="fr-FR" sz="35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F6A1EE-43FB-46AA-ABEC-B202925EBA76}"/>
              </a:ext>
            </a:extLst>
          </p:cNvPr>
          <p:cNvSpPr/>
          <p:nvPr/>
        </p:nvSpPr>
        <p:spPr>
          <a:xfrm>
            <a:off x="3367113" y="483997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Rubidium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37</a:t>
            </a:r>
            <a:r>
              <a:rPr lang="fr-FR" sz="3500" dirty="0">
                <a:solidFill>
                  <a:schemeClr val="tx1"/>
                </a:solidFill>
              </a:rPr>
              <a:t>Rb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BEF1B8-E788-4F42-AFAE-EB3E21BBF1F2}"/>
              </a:ext>
            </a:extLst>
          </p:cNvPr>
          <p:cNvSpPr/>
          <p:nvPr/>
        </p:nvSpPr>
        <p:spPr>
          <a:xfrm>
            <a:off x="4605631" y="483997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Strontium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38</a:t>
            </a:r>
            <a:r>
              <a:rPr lang="fr-FR" sz="3500" dirty="0">
                <a:solidFill>
                  <a:schemeClr val="tx1"/>
                </a:solidFill>
              </a:rPr>
              <a:t>Sr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28082E-113A-4C61-860F-F0DD18040A40}"/>
              </a:ext>
            </a:extLst>
          </p:cNvPr>
          <p:cNvSpPr/>
          <p:nvPr/>
        </p:nvSpPr>
        <p:spPr>
          <a:xfrm>
            <a:off x="5814603" y="485258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Yttrium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30</a:t>
            </a:r>
            <a:r>
              <a:rPr lang="fr-FR" sz="35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E2F9E6-60F7-4094-B518-C8F566CE41D2}"/>
              </a:ext>
            </a:extLst>
          </p:cNvPr>
          <p:cNvSpPr/>
          <p:nvPr/>
        </p:nvSpPr>
        <p:spPr>
          <a:xfrm>
            <a:off x="6969326" y="485843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Zirconium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40</a:t>
            </a:r>
            <a:r>
              <a:rPr lang="fr-FR" sz="3500" dirty="0">
                <a:solidFill>
                  <a:schemeClr val="tx1"/>
                </a:solidFill>
              </a:rPr>
              <a:t>Zr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B835F3-55CF-494A-9508-9CBCC6DD14B1}"/>
              </a:ext>
            </a:extLst>
          </p:cNvPr>
          <p:cNvSpPr/>
          <p:nvPr/>
        </p:nvSpPr>
        <p:spPr>
          <a:xfrm>
            <a:off x="8124049" y="486668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Niobium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41</a:t>
            </a:r>
            <a:r>
              <a:rPr lang="fr-FR" sz="3500" dirty="0">
                <a:solidFill>
                  <a:schemeClr val="tx1"/>
                </a:solidFill>
              </a:rPr>
              <a:t>Nb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CD2533-2460-4293-8752-8E4C1F37EC0A}"/>
              </a:ext>
            </a:extLst>
          </p:cNvPr>
          <p:cNvSpPr/>
          <p:nvPr/>
        </p:nvSpPr>
        <p:spPr>
          <a:xfrm>
            <a:off x="10397767" y="4857061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Technétium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43</a:t>
            </a:r>
            <a:r>
              <a:rPr lang="fr-FR" sz="3500" dirty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02FC9F-F632-480B-811C-E6CA7A031B0B}"/>
              </a:ext>
            </a:extLst>
          </p:cNvPr>
          <p:cNvSpPr/>
          <p:nvPr/>
        </p:nvSpPr>
        <p:spPr>
          <a:xfrm>
            <a:off x="9269570" y="4866686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Molybdène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42</a:t>
            </a:r>
            <a:r>
              <a:rPr lang="fr-FR" sz="3500" dirty="0">
                <a:solidFill>
                  <a:schemeClr val="tx1"/>
                </a:solidFill>
              </a:rPr>
              <a:t>Mo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96DA73-80E5-407F-A82C-7DF9BF462767}"/>
              </a:ext>
            </a:extLst>
          </p:cNvPr>
          <p:cNvSpPr/>
          <p:nvPr/>
        </p:nvSpPr>
        <p:spPr>
          <a:xfrm>
            <a:off x="11552490" y="4857184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Ruthénium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44</a:t>
            </a:r>
            <a:r>
              <a:rPr lang="fr-FR" sz="3500" dirty="0">
                <a:solidFill>
                  <a:schemeClr val="tx1"/>
                </a:solidFill>
              </a:rPr>
              <a:t>Rh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BEB4F78-B865-4BD9-BBC5-55EC0E853F41}"/>
              </a:ext>
            </a:extLst>
          </p:cNvPr>
          <p:cNvSpPr/>
          <p:nvPr/>
        </p:nvSpPr>
        <p:spPr>
          <a:xfrm>
            <a:off x="12761462" y="486641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Rhodium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45</a:t>
            </a:r>
            <a:r>
              <a:rPr lang="fr-FR" sz="3500" dirty="0">
                <a:solidFill>
                  <a:schemeClr val="tx1"/>
                </a:solidFill>
              </a:rPr>
              <a:t>Rh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504253-5A12-4D7D-BB4D-019204671BA4}"/>
              </a:ext>
            </a:extLst>
          </p:cNvPr>
          <p:cNvSpPr/>
          <p:nvPr/>
        </p:nvSpPr>
        <p:spPr>
          <a:xfrm>
            <a:off x="16224506" y="4878852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Cadmium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48</a:t>
            </a:r>
            <a:r>
              <a:rPr lang="fr-FR" sz="3500" dirty="0">
                <a:solidFill>
                  <a:schemeClr val="tx1"/>
                </a:solidFill>
              </a:rPr>
              <a:t>Cd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09D5195-EAA4-459D-B392-03472EAEA39C}"/>
              </a:ext>
            </a:extLst>
          </p:cNvPr>
          <p:cNvSpPr/>
          <p:nvPr/>
        </p:nvSpPr>
        <p:spPr>
          <a:xfrm>
            <a:off x="15070908" y="488001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Argent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47</a:t>
            </a:r>
            <a:r>
              <a:rPr lang="fr-FR" sz="3500" dirty="0">
                <a:solidFill>
                  <a:schemeClr val="tx1"/>
                </a:solidFill>
              </a:rPr>
              <a:t>A</a:t>
            </a:r>
            <a:r>
              <a:rPr lang="fr-FR" sz="2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709234-F9AB-441A-BA45-CD5C4CD42162}"/>
              </a:ext>
            </a:extLst>
          </p:cNvPr>
          <p:cNvSpPr/>
          <p:nvPr/>
        </p:nvSpPr>
        <p:spPr>
          <a:xfrm>
            <a:off x="17353828" y="4883968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Indium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49</a:t>
            </a:r>
            <a:r>
              <a:rPr lang="fr-FR" sz="3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13C3A8A-CDFB-4145-A77C-E8B4C01DCBC1}"/>
              </a:ext>
            </a:extLst>
          </p:cNvPr>
          <p:cNvSpPr/>
          <p:nvPr/>
        </p:nvSpPr>
        <p:spPr>
          <a:xfrm>
            <a:off x="13916185" y="4866409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Palladium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46</a:t>
            </a:r>
            <a:r>
              <a:rPr lang="fr-FR" sz="3500" dirty="0">
                <a:solidFill>
                  <a:schemeClr val="tx1"/>
                </a:solidFill>
              </a:rPr>
              <a:t>Pd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DB75375-D988-49E3-9B1B-03F8EE85FF7A}"/>
              </a:ext>
            </a:extLst>
          </p:cNvPr>
          <p:cNvSpPr/>
          <p:nvPr/>
        </p:nvSpPr>
        <p:spPr>
          <a:xfrm>
            <a:off x="19673527" y="3808490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Arsenic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33</a:t>
            </a:r>
            <a:r>
              <a:rPr lang="fr-FR" sz="3500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0B8DE4-8D7C-429B-8854-7D0331B8C09E}"/>
              </a:ext>
            </a:extLst>
          </p:cNvPr>
          <p:cNvCxnSpPr/>
          <p:nvPr/>
        </p:nvCxnSpPr>
        <p:spPr>
          <a:xfrm flipH="1">
            <a:off x="11765728" y="1281625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15F3DB-822D-43A9-815A-742559F682D1}"/>
              </a:ext>
            </a:extLst>
          </p:cNvPr>
          <p:cNvCxnSpPr>
            <a:cxnSpLocks/>
          </p:cNvCxnSpPr>
          <p:nvPr/>
        </p:nvCxnSpPr>
        <p:spPr>
          <a:xfrm>
            <a:off x="10229626" y="1909714"/>
            <a:ext cx="79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3DE0A9D-5238-400C-83C9-BA1D76C597A5}"/>
              </a:ext>
            </a:extLst>
          </p:cNvPr>
          <p:cNvCxnSpPr/>
          <p:nvPr/>
        </p:nvCxnSpPr>
        <p:spPr>
          <a:xfrm flipH="1">
            <a:off x="11702672" y="1909714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864B847-1F4D-4A86-AA49-DD92B60E4935}"/>
              </a:ext>
            </a:extLst>
          </p:cNvPr>
          <p:cNvSpPr txBox="1"/>
          <p:nvPr/>
        </p:nvSpPr>
        <p:spPr>
          <a:xfrm>
            <a:off x="12749733" y="1089108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Nom de l’élément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3BF318-A9F3-471F-AAF0-4D823FCD6AC8}"/>
              </a:ext>
            </a:extLst>
          </p:cNvPr>
          <p:cNvSpPr txBox="1"/>
          <p:nvPr/>
        </p:nvSpPr>
        <p:spPr>
          <a:xfrm>
            <a:off x="6372762" y="1725048"/>
            <a:ext cx="39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Numéro atomique = Nombre de protons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B8BFA2-0665-40FC-9537-FD0FD1D9C2A8}"/>
              </a:ext>
            </a:extLst>
          </p:cNvPr>
          <p:cNvSpPr txBox="1"/>
          <p:nvPr/>
        </p:nvSpPr>
        <p:spPr>
          <a:xfrm>
            <a:off x="12683707" y="1705306"/>
            <a:ext cx="39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Symbole de l’élément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6A61F-2F68-40C6-85C5-8881B34952D8}"/>
              </a:ext>
            </a:extLst>
          </p:cNvPr>
          <p:cNvSpPr txBox="1"/>
          <p:nvPr/>
        </p:nvSpPr>
        <p:spPr>
          <a:xfrm>
            <a:off x="9686475" y="1057142"/>
            <a:ext cx="155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Exemple</a:t>
            </a:r>
            <a:r>
              <a:rPr lang="fr-FR" b="1" dirty="0"/>
              <a:t> :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938D07-0935-4815-A841-0AA9FC9194D9}"/>
              </a:ext>
            </a:extLst>
          </p:cNvPr>
          <p:cNvSpPr txBox="1"/>
          <p:nvPr/>
        </p:nvSpPr>
        <p:spPr>
          <a:xfrm>
            <a:off x="9200902" y="126446"/>
            <a:ext cx="7259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Tableau périodique des éléments </a:t>
            </a:r>
          </a:p>
        </p:txBody>
      </p:sp>
    </p:spTree>
    <p:extLst>
      <p:ext uri="{BB962C8B-B14F-4D97-AF65-F5344CB8AC3E}">
        <p14:creationId xmlns:p14="http://schemas.microsoft.com/office/powerpoint/2010/main" val="322867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68D5A-AF0B-4E63-8EB0-1E1C0B732616}"/>
              </a:ext>
            </a:extLst>
          </p:cNvPr>
          <p:cNvSpPr txBox="1"/>
          <p:nvPr/>
        </p:nvSpPr>
        <p:spPr>
          <a:xfrm>
            <a:off x="-7163537" y="6773815"/>
            <a:ext cx="1800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aseline="-25000" dirty="0">
                <a:solidFill>
                  <a:schemeClr val="tx1"/>
                </a:solidFill>
              </a:rPr>
              <a:t>2</a:t>
            </a:r>
            <a:r>
              <a:rPr lang="fr-FR" sz="18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9E63-BFF1-4E3F-8934-77F75ED29B71}"/>
              </a:ext>
            </a:extLst>
          </p:cNvPr>
          <p:cNvSpPr txBox="1"/>
          <p:nvPr/>
        </p:nvSpPr>
        <p:spPr>
          <a:xfrm>
            <a:off x="6908800" y="2832100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BD26E-20F1-4B5E-82E3-2A119260116D}"/>
              </a:ext>
            </a:extLst>
          </p:cNvPr>
          <p:cNvSpPr txBox="1"/>
          <p:nvPr/>
        </p:nvSpPr>
        <p:spPr>
          <a:xfrm>
            <a:off x="6859587" y="2971800"/>
            <a:ext cx="14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3ADAB-9D69-4821-A5B8-8E5AFFCA0F17}"/>
              </a:ext>
            </a:extLst>
          </p:cNvPr>
          <p:cNvSpPr txBox="1"/>
          <p:nvPr/>
        </p:nvSpPr>
        <p:spPr>
          <a:xfrm>
            <a:off x="6857205" y="2800122"/>
            <a:ext cx="14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E56BC-2F9E-415C-8505-CB0DF5E6628B}"/>
              </a:ext>
            </a:extLst>
          </p:cNvPr>
          <p:cNvSpPr txBox="1"/>
          <p:nvPr/>
        </p:nvSpPr>
        <p:spPr>
          <a:xfrm>
            <a:off x="7504113" y="2832100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9E0AD-02EF-488D-A5C4-3667B5BC6FA8}"/>
              </a:ext>
            </a:extLst>
          </p:cNvPr>
          <p:cNvSpPr txBox="1"/>
          <p:nvPr/>
        </p:nvSpPr>
        <p:spPr>
          <a:xfrm>
            <a:off x="7454900" y="2971800"/>
            <a:ext cx="14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23A12-49FA-4C53-8D3F-39BEA4E19F4C}"/>
              </a:ext>
            </a:extLst>
          </p:cNvPr>
          <p:cNvSpPr txBox="1"/>
          <p:nvPr/>
        </p:nvSpPr>
        <p:spPr>
          <a:xfrm>
            <a:off x="7452518" y="2800122"/>
            <a:ext cx="14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49173-421C-4CDC-A841-C003DEDC3C81}"/>
              </a:ext>
            </a:extLst>
          </p:cNvPr>
          <p:cNvSpPr txBox="1"/>
          <p:nvPr/>
        </p:nvSpPr>
        <p:spPr>
          <a:xfrm>
            <a:off x="6921103" y="3220422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FEDFE-A1E5-4955-A01A-4DC2FE1ACC2B}"/>
              </a:ext>
            </a:extLst>
          </p:cNvPr>
          <p:cNvSpPr txBox="1"/>
          <p:nvPr/>
        </p:nvSpPr>
        <p:spPr>
          <a:xfrm>
            <a:off x="6871890" y="3360122"/>
            <a:ext cx="14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E8172-6F0E-4259-A681-1B29E8423EB1}"/>
              </a:ext>
            </a:extLst>
          </p:cNvPr>
          <p:cNvSpPr txBox="1"/>
          <p:nvPr/>
        </p:nvSpPr>
        <p:spPr>
          <a:xfrm>
            <a:off x="6869508" y="3188444"/>
            <a:ext cx="14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4D4B2-A26E-4421-8BE4-FC4F963811DD}"/>
              </a:ext>
            </a:extLst>
          </p:cNvPr>
          <p:cNvSpPr txBox="1"/>
          <p:nvPr/>
        </p:nvSpPr>
        <p:spPr>
          <a:xfrm>
            <a:off x="7485064" y="3201432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9BC5C-CA21-41BF-9B77-7A455684EA23}"/>
              </a:ext>
            </a:extLst>
          </p:cNvPr>
          <p:cNvSpPr txBox="1"/>
          <p:nvPr/>
        </p:nvSpPr>
        <p:spPr>
          <a:xfrm>
            <a:off x="7435851" y="3341132"/>
            <a:ext cx="14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0478B-BAC0-4B0F-AD5D-8296A27306E6}"/>
              </a:ext>
            </a:extLst>
          </p:cNvPr>
          <p:cNvSpPr txBox="1"/>
          <p:nvPr/>
        </p:nvSpPr>
        <p:spPr>
          <a:xfrm>
            <a:off x="7433469" y="3169454"/>
            <a:ext cx="14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CD31E1-2689-49CE-9B50-32136430DF96}"/>
              </a:ext>
            </a:extLst>
          </p:cNvPr>
          <p:cNvGrpSpPr/>
          <p:nvPr/>
        </p:nvGrpSpPr>
        <p:grpSpPr>
          <a:xfrm>
            <a:off x="6890675" y="3675593"/>
            <a:ext cx="367375" cy="415726"/>
            <a:chOff x="6890675" y="3675593"/>
            <a:chExt cx="519377" cy="4157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67A4F8-1EE3-4A67-B71A-BA3F4D011694}"/>
                </a:ext>
              </a:extLst>
            </p:cNvPr>
            <p:cNvSpPr txBox="1"/>
            <p:nvPr/>
          </p:nvSpPr>
          <p:spPr>
            <a:xfrm>
              <a:off x="6940152" y="3703766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310F4-BB4F-4C60-974E-1D1667F5A87F}"/>
                </a:ext>
              </a:extLst>
            </p:cNvPr>
            <p:cNvSpPr txBox="1"/>
            <p:nvPr/>
          </p:nvSpPr>
          <p:spPr>
            <a:xfrm>
              <a:off x="6890675" y="3675593"/>
              <a:ext cx="1412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70525D-CAD9-4190-BF85-C8634328A6EC}"/>
                </a:ext>
              </a:extLst>
            </p:cNvPr>
            <p:cNvSpPr txBox="1"/>
            <p:nvPr/>
          </p:nvSpPr>
          <p:spPr>
            <a:xfrm>
              <a:off x="6893055" y="3829709"/>
              <a:ext cx="1412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A80F8-E423-482A-B69C-99B5C3EC833E}"/>
              </a:ext>
            </a:extLst>
          </p:cNvPr>
          <p:cNvGrpSpPr/>
          <p:nvPr/>
        </p:nvGrpSpPr>
        <p:grpSpPr>
          <a:xfrm>
            <a:off x="7320425" y="3675593"/>
            <a:ext cx="367375" cy="415726"/>
            <a:chOff x="6890675" y="3675593"/>
            <a:chExt cx="519377" cy="4157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F52198-6AD7-4881-9B14-4BEA95EB5E7D}"/>
                </a:ext>
              </a:extLst>
            </p:cNvPr>
            <p:cNvSpPr txBox="1"/>
            <p:nvPr/>
          </p:nvSpPr>
          <p:spPr>
            <a:xfrm>
              <a:off x="6940152" y="3703766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D63D99-17A6-4EDD-A71A-4C1DE8228C20}"/>
                </a:ext>
              </a:extLst>
            </p:cNvPr>
            <p:cNvSpPr txBox="1"/>
            <p:nvPr/>
          </p:nvSpPr>
          <p:spPr>
            <a:xfrm>
              <a:off x="6890675" y="3675593"/>
              <a:ext cx="1412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5BFE22-F424-4884-8E0A-3B45C186A2BF}"/>
                </a:ext>
              </a:extLst>
            </p:cNvPr>
            <p:cNvSpPr txBox="1"/>
            <p:nvPr/>
          </p:nvSpPr>
          <p:spPr>
            <a:xfrm>
              <a:off x="6893055" y="3829709"/>
              <a:ext cx="1412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2B119B-7EE8-4EA8-83DF-C20F4DA53F81}"/>
              </a:ext>
            </a:extLst>
          </p:cNvPr>
          <p:cNvGrpSpPr/>
          <p:nvPr/>
        </p:nvGrpSpPr>
        <p:grpSpPr>
          <a:xfrm>
            <a:off x="7692563" y="3675593"/>
            <a:ext cx="367375" cy="415726"/>
            <a:chOff x="6890675" y="3675593"/>
            <a:chExt cx="519377" cy="4157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ED7D0E-EBFA-404C-B033-3F303A33C2D5}"/>
                </a:ext>
              </a:extLst>
            </p:cNvPr>
            <p:cNvSpPr txBox="1"/>
            <p:nvPr/>
          </p:nvSpPr>
          <p:spPr>
            <a:xfrm>
              <a:off x="6940152" y="3703766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8CBC73-72EA-414C-89B8-83A19C68AC82}"/>
                </a:ext>
              </a:extLst>
            </p:cNvPr>
            <p:cNvSpPr txBox="1"/>
            <p:nvPr/>
          </p:nvSpPr>
          <p:spPr>
            <a:xfrm>
              <a:off x="6890675" y="3675593"/>
              <a:ext cx="1412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289E79-3738-4E31-BBDA-97A75D34E1A6}"/>
                </a:ext>
              </a:extLst>
            </p:cNvPr>
            <p:cNvSpPr txBox="1"/>
            <p:nvPr/>
          </p:nvSpPr>
          <p:spPr>
            <a:xfrm>
              <a:off x="6893055" y="3829709"/>
              <a:ext cx="1412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B6FA3B-465A-47E6-B158-6C64EB1D07A3}"/>
              </a:ext>
            </a:extLst>
          </p:cNvPr>
          <p:cNvGrpSpPr/>
          <p:nvPr/>
        </p:nvGrpSpPr>
        <p:grpSpPr>
          <a:xfrm>
            <a:off x="7175853" y="4290912"/>
            <a:ext cx="488025" cy="674504"/>
            <a:chOff x="6890675" y="3675593"/>
            <a:chExt cx="519377" cy="67450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9FBDB3-BC35-413B-909E-8F37478FF836}"/>
                </a:ext>
              </a:extLst>
            </p:cNvPr>
            <p:cNvSpPr txBox="1"/>
            <p:nvPr/>
          </p:nvSpPr>
          <p:spPr>
            <a:xfrm>
              <a:off x="6940152" y="3703766"/>
              <a:ext cx="469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7304F1-420C-43A2-B631-72B995B787DA}"/>
                </a:ext>
              </a:extLst>
            </p:cNvPr>
            <p:cNvSpPr txBox="1"/>
            <p:nvPr/>
          </p:nvSpPr>
          <p:spPr>
            <a:xfrm>
              <a:off x="6890675" y="3675593"/>
              <a:ext cx="1412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2D77E8-AB18-485C-8CAA-9EFE904A4CAF}"/>
                </a:ext>
              </a:extLst>
            </p:cNvPr>
            <p:cNvSpPr txBox="1"/>
            <p:nvPr/>
          </p:nvSpPr>
          <p:spPr>
            <a:xfrm>
              <a:off x="6893055" y="3829709"/>
              <a:ext cx="1412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1311B-4253-40F4-9F17-5BDA94C6F230}"/>
              </a:ext>
            </a:extLst>
          </p:cNvPr>
          <p:cNvGrpSpPr/>
          <p:nvPr/>
        </p:nvGrpSpPr>
        <p:grpSpPr>
          <a:xfrm>
            <a:off x="8238670" y="3691927"/>
            <a:ext cx="433118" cy="404368"/>
            <a:chOff x="8238670" y="3691927"/>
            <a:chExt cx="433118" cy="4043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C5FE40-F4F4-4171-A50E-60135CF154C5}"/>
                </a:ext>
              </a:extLst>
            </p:cNvPr>
            <p:cNvSpPr txBox="1"/>
            <p:nvPr/>
          </p:nvSpPr>
          <p:spPr>
            <a:xfrm>
              <a:off x="8240353" y="3834685"/>
              <a:ext cx="99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E2302C-A95B-4B21-A9FF-D7FB8EEFFD67}"/>
                </a:ext>
              </a:extLst>
            </p:cNvPr>
            <p:cNvSpPr txBox="1"/>
            <p:nvPr/>
          </p:nvSpPr>
          <p:spPr>
            <a:xfrm>
              <a:off x="8339410" y="3721987"/>
              <a:ext cx="33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D978C2-8DB6-4511-BE3C-E967BE43DDDF}"/>
                </a:ext>
              </a:extLst>
            </p:cNvPr>
            <p:cNvSpPr txBox="1"/>
            <p:nvPr/>
          </p:nvSpPr>
          <p:spPr>
            <a:xfrm>
              <a:off x="8238670" y="3691927"/>
              <a:ext cx="260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2B2130-B7FB-4FCE-9946-574237A3C3B6}"/>
                </a:ext>
              </a:extLst>
            </p:cNvPr>
            <p:cNvSpPr txBox="1"/>
            <p:nvPr/>
          </p:nvSpPr>
          <p:spPr>
            <a:xfrm>
              <a:off x="8240353" y="3826563"/>
              <a:ext cx="260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587DD9-2719-4682-8981-A6C53759C6A5}"/>
              </a:ext>
            </a:extLst>
          </p:cNvPr>
          <p:cNvGrpSpPr/>
          <p:nvPr/>
        </p:nvGrpSpPr>
        <p:grpSpPr>
          <a:xfrm>
            <a:off x="8319103" y="3302589"/>
            <a:ext cx="433118" cy="404368"/>
            <a:chOff x="8238670" y="3691927"/>
            <a:chExt cx="433118" cy="4043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EEF45F-A9E0-47AC-A9C4-6AB0CE79ACAF}"/>
                </a:ext>
              </a:extLst>
            </p:cNvPr>
            <p:cNvSpPr txBox="1"/>
            <p:nvPr/>
          </p:nvSpPr>
          <p:spPr>
            <a:xfrm>
              <a:off x="8240353" y="3834685"/>
              <a:ext cx="99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1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452668-BD06-4068-B919-82F58AAB43FE}"/>
                </a:ext>
              </a:extLst>
            </p:cNvPr>
            <p:cNvSpPr txBox="1"/>
            <p:nvPr/>
          </p:nvSpPr>
          <p:spPr>
            <a:xfrm>
              <a:off x="8339410" y="3721987"/>
              <a:ext cx="33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Li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53E4DA-6712-4ACB-970C-7758B0E57F8B}"/>
                </a:ext>
              </a:extLst>
            </p:cNvPr>
            <p:cNvSpPr txBox="1"/>
            <p:nvPr/>
          </p:nvSpPr>
          <p:spPr>
            <a:xfrm>
              <a:off x="8238670" y="3691927"/>
              <a:ext cx="260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A90012-FD65-449D-A96A-5967F06FB42A}"/>
                </a:ext>
              </a:extLst>
            </p:cNvPr>
            <p:cNvSpPr txBox="1"/>
            <p:nvPr/>
          </p:nvSpPr>
          <p:spPr>
            <a:xfrm>
              <a:off x="8240353" y="3826563"/>
              <a:ext cx="260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…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09306E9F-A91A-4F38-8789-E64681D74FC3}"/>
              </a:ext>
            </a:extLst>
          </p:cNvPr>
          <p:cNvSpPr/>
          <p:nvPr/>
        </p:nvSpPr>
        <p:spPr>
          <a:xfrm flipV="1">
            <a:off x="6838949" y="5588970"/>
            <a:ext cx="126365" cy="1263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33AC8E-8174-43BC-81D0-CD89774DF14D}"/>
              </a:ext>
            </a:extLst>
          </p:cNvPr>
          <p:cNvSpPr/>
          <p:nvPr/>
        </p:nvSpPr>
        <p:spPr>
          <a:xfrm flipV="1">
            <a:off x="6906259" y="5635960"/>
            <a:ext cx="126365" cy="1263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9D97F60-5468-42FC-9924-65335BD0E133}"/>
              </a:ext>
            </a:extLst>
          </p:cNvPr>
          <p:cNvSpPr/>
          <p:nvPr/>
        </p:nvSpPr>
        <p:spPr>
          <a:xfrm>
            <a:off x="6913879" y="5514040"/>
            <a:ext cx="161290" cy="1543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F9F2F74-ECA8-4A18-AD99-99E773ECD55B}"/>
              </a:ext>
            </a:extLst>
          </p:cNvPr>
          <p:cNvSpPr/>
          <p:nvPr/>
        </p:nvSpPr>
        <p:spPr>
          <a:xfrm>
            <a:off x="6963409" y="5668345"/>
            <a:ext cx="161290" cy="1543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715F9F-86AA-48DD-A9DD-F90BC8574AB3}"/>
              </a:ext>
            </a:extLst>
          </p:cNvPr>
          <p:cNvSpPr/>
          <p:nvPr/>
        </p:nvSpPr>
        <p:spPr>
          <a:xfrm flipV="1">
            <a:off x="7011669" y="5577540"/>
            <a:ext cx="126365" cy="1263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9A731C-467E-4500-AB73-00F0E95559E2}"/>
              </a:ext>
            </a:extLst>
          </p:cNvPr>
          <p:cNvGrpSpPr/>
          <p:nvPr/>
        </p:nvGrpSpPr>
        <p:grpSpPr>
          <a:xfrm>
            <a:off x="6504304" y="5376245"/>
            <a:ext cx="984250" cy="501650"/>
            <a:chOff x="0" y="0"/>
            <a:chExt cx="569741" cy="24618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35D587-0E5C-4774-922D-E1E8A04172F0}"/>
                </a:ext>
              </a:extLst>
            </p:cNvPr>
            <p:cNvSpPr/>
            <p:nvPr/>
          </p:nvSpPr>
          <p:spPr>
            <a:xfrm rot="20509554">
              <a:off x="0" y="0"/>
              <a:ext cx="569741" cy="246185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8DDED6E-B2C5-4906-8873-F5D3774FF11C}"/>
                </a:ext>
              </a:extLst>
            </p:cNvPr>
            <p:cNvSpPr/>
            <p:nvPr/>
          </p:nvSpPr>
          <p:spPr>
            <a:xfrm>
              <a:off x="95416" y="39406"/>
              <a:ext cx="43046" cy="321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83CB6B-88F3-48ED-A596-022B95F13FF9}"/>
              </a:ext>
            </a:extLst>
          </p:cNvPr>
          <p:cNvGrpSpPr/>
          <p:nvPr/>
        </p:nvGrpSpPr>
        <p:grpSpPr>
          <a:xfrm rot="7058881">
            <a:off x="6535419" y="5391485"/>
            <a:ext cx="984250" cy="501650"/>
            <a:chOff x="0" y="0"/>
            <a:chExt cx="569741" cy="24618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0E9AB8E-26F9-4661-888F-B312DCCA7B1F}"/>
                </a:ext>
              </a:extLst>
            </p:cNvPr>
            <p:cNvSpPr/>
            <p:nvPr/>
          </p:nvSpPr>
          <p:spPr>
            <a:xfrm rot="20509554">
              <a:off x="0" y="0"/>
              <a:ext cx="569741" cy="246185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0C34EF-4978-4257-924C-E4ECB6F895F5}"/>
                </a:ext>
              </a:extLst>
            </p:cNvPr>
            <p:cNvSpPr/>
            <p:nvPr/>
          </p:nvSpPr>
          <p:spPr>
            <a:xfrm>
              <a:off x="95416" y="39406"/>
              <a:ext cx="43046" cy="321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C392F2-B70B-49E7-B7EA-98E1EC8B8450}"/>
              </a:ext>
            </a:extLst>
          </p:cNvPr>
          <p:cNvGrpSpPr/>
          <p:nvPr/>
        </p:nvGrpSpPr>
        <p:grpSpPr>
          <a:xfrm rot="14613982">
            <a:off x="6513829" y="5355290"/>
            <a:ext cx="984250" cy="501650"/>
            <a:chOff x="0" y="0"/>
            <a:chExt cx="569741" cy="24618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AF52A90-0B71-4417-8F15-79661C937648}"/>
                </a:ext>
              </a:extLst>
            </p:cNvPr>
            <p:cNvSpPr/>
            <p:nvPr/>
          </p:nvSpPr>
          <p:spPr>
            <a:xfrm rot="20509554">
              <a:off x="0" y="0"/>
              <a:ext cx="569741" cy="246185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40B3CE8-1CA3-4F6B-AA90-16B21420D3BA}"/>
                </a:ext>
              </a:extLst>
            </p:cNvPr>
            <p:cNvSpPr/>
            <p:nvPr/>
          </p:nvSpPr>
          <p:spPr>
            <a:xfrm>
              <a:off x="95416" y="39406"/>
              <a:ext cx="43046" cy="321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33993B18-606B-4D64-A0A0-7497CD8C0F16}"/>
              </a:ext>
            </a:extLst>
          </p:cNvPr>
          <p:cNvSpPr/>
          <p:nvPr/>
        </p:nvSpPr>
        <p:spPr>
          <a:xfrm>
            <a:off x="6900862" y="6641482"/>
            <a:ext cx="161290" cy="1543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8E352F-44E3-4484-B768-F21473D0900B}"/>
              </a:ext>
            </a:extLst>
          </p:cNvPr>
          <p:cNvSpPr/>
          <p:nvPr/>
        </p:nvSpPr>
        <p:spPr>
          <a:xfrm>
            <a:off x="7015162" y="6673232"/>
            <a:ext cx="161290" cy="1543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4569C5D-76FB-4E5A-BD8C-CCB45FC87BC7}"/>
              </a:ext>
            </a:extLst>
          </p:cNvPr>
          <p:cNvGrpSpPr/>
          <p:nvPr/>
        </p:nvGrpSpPr>
        <p:grpSpPr>
          <a:xfrm>
            <a:off x="6519862" y="6494162"/>
            <a:ext cx="984250" cy="501650"/>
            <a:chOff x="0" y="0"/>
            <a:chExt cx="569741" cy="246185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84C14F-AF03-4281-9180-E29F15BB3A30}"/>
                </a:ext>
              </a:extLst>
            </p:cNvPr>
            <p:cNvSpPr/>
            <p:nvPr/>
          </p:nvSpPr>
          <p:spPr>
            <a:xfrm rot="20509554">
              <a:off x="0" y="0"/>
              <a:ext cx="569741" cy="246185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38F8EC7-2E1D-4095-B87C-AEBE070FFD49}"/>
                </a:ext>
              </a:extLst>
            </p:cNvPr>
            <p:cNvSpPr/>
            <p:nvPr/>
          </p:nvSpPr>
          <p:spPr>
            <a:xfrm>
              <a:off x="95416" y="39406"/>
              <a:ext cx="43046" cy="321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6046627A-0B9C-463C-AA3B-23C32601E4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0469" y="5411170"/>
            <a:ext cx="336550" cy="426085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74DF35-3E1B-4791-83D8-17FA5E6BD594}"/>
              </a:ext>
            </a:extLst>
          </p:cNvPr>
          <p:cNvCxnSpPr>
            <a:cxnSpLocks/>
          </p:cNvCxnSpPr>
          <p:nvPr/>
        </p:nvCxnSpPr>
        <p:spPr>
          <a:xfrm>
            <a:off x="2757751" y="5330028"/>
            <a:ext cx="272718" cy="15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C9A72A1-35B2-44CC-8590-9FCB1D35CB6B}"/>
              </a:ext>
            </a:extLst>
          </p:cNvPr>
          <p:cNvSpPr txBox="1"/>
          <p:nvPr/>
        </p:nvSpPr>
        <p:spPr>
          <a:xfrm>
            <a:off x="1889918" y="5093389"/>
            <a:ext cx="100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Nombre de </a:t>
            </a:r>
          </a:p>
          <a:p>
            <a:r>
              <a:rPr lang="fr-FR" sz="1400" dirty="0"/>
              <a:t>nucléons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E7C960-45F4-45E0-93DC-4725F88A0154}"/>
              </a:ext>
            </a:extLst>
          </p:cNvPr>
          <p:cNvSpPr txBox="1"/>
          <p:nvPr/>
        </p:nvSpPr>
        <p:spPr>
          <a:xfrm>
            <a:off x="1837588" y="5775600"/>
            <a:ext cx="163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Nombre de </a:t>
            </a:r>
          </a:p>
          <a:p>
            <a:r>
              <a:rPr lang="fr-FR" sz="1400" dirty="0"/>
              <a:t>proton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98B1E3-9EB1-4DC3-8072-4D0F555DC09D}"/>
              </a:ext>
            </a:extLst>
          </p:cNvPr>
          <p:cNvCxnSpPr>
            <a:cxnSpLocks/>
          </p:cNvCxnSpPr>
          <p:nvPr/>
        </p:nvCxnSpPr>
        <p:spPr>
          <a:xfrm flipV="1">
            <a:off x="2751559" y="5775600"/>
            <a:ext cx="316509" cy="14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2D9E7E3-2249-4AC0-8AAC-B7B35E0B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244" y="3475910"/>
            <a:ext cx="4238625" cy="5715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D1A5F-23B8-430B-86E8-A847F88266D2}"/>
              </a:ext>
            </a:extLst>
          </p:cNvPr>
          <p:cNvGrpSpPr/>
          <p:nvPr/>
        </p:nvGrpSpPr>
        <p:grpSpPr>
          <a:xfrm>
            <a:off x="13799344" y="4434963"/>
            <a:ext cx="562519" cy="500967"/>
            <a:chOff x="13482944" y="5200694"/>
            <a:chExt cx="562519" cy="50096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E2B07C-A8DF-4182-9FEF-82C975A74546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B25ECDD-0A66-41C1-BF60-9EBAEB579130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71A684-EC70-447A-B366-5F76CA8C1E78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E1DF8E5-CA4C-4689-8373-C28BAF08E328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28CD3A7-E951-43A8-9445-E4684463C230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46E7DEA-B3A0-4502-9B29-8ADBF7D97BC1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4379DBA-DF55-4D97-AAEA-EB56D2BE25A4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FF31B74-30F2-47F0-BF3B-782BFC5B4B8D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469D48B-A501-4967-8AA4-86CD036ECF2A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AB5225-09DA-4294-9E17-CAD8F01CC669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4246C9-0553-4A3C-BE7C-11E0CAA844F0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9B3C110-E308-4B3B-8509-828137F7F0ED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7C40A7-FFFA-4DA5-8B40-E29C8861B7A5}"/>
              </a:ext>
            </a:extLst>
          </p:cNvPr>
          <p:cNvGrpSpPr/>
          <p:nvPr/>
        </p:nvGrpSpPr>
        <p:grpSpPr>
          <a:xfrm>
            <a:off x="14747511" y="4512115"/>
            <a:ext cx="308457" cy="307351"/>
            <a:chOff x="14722111" y="4440939"/>
            <a:chExt cx="308457" cy="30735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A409381-244C-4CDB-9C91-A8C7E6B33FE8}"/>
                </a:ext>
              </a:extLst>
            </p:cNvPr>
            <p:cNvSpPr/>
            <p:nvPr/>
          </p:nvSpPr>
          <p:spPr>
            <a:xfrm>
              <a:off x="14869278" y="444093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4FBA163-F221-4CE4-A57D-2CB2F5616DD0}"/>
                </a:ext>
              </a:extLst>
            </p:cNvPr>
            <p:cNvSpPr/>
            <p:nvPr/>
          </p:nvSpPr>
          <p:spPr>
            <a:xfrm>
              <a:off x="14722111" y="449312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8D73128-9346-4391-AAB7-EFDC3168D1E0}"/>
                </a:ext>
              </a:extLst>
            </p:cNvPr>
            <p:cNvSpPr/>
            <p:nvPr/>
          </p:nvSpPr>
          <p:spPr>
            <a:xfrm>
              <a:off x="14857159" y="4561581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A220396-A916-401C-8C22-88FC48F7BF10}"/>
                </a:ext>
              </a:extLst>
            </p:cNvPr>
            <p:cNvSpPr/>
            <p:nvPr/>
          </p:nvSpPr>
          <p:spPr>
            <a:xfrm>
              <a:off x="14744155" y="4593985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F85F90E-0269-4D75-A10D-A78E6DA08C91}"/>
              </a:ext>
            </a:extLst>
          </p:cNvPr>
          <p:cNvSpPr txBox="1"/>
          <p:nvPr/>
        </p:nvSpPr>
        <p:spPr>
          <a:xfrm>
            <a:off x="14354121" y="4383857"/>
            <a:ext cx="296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FBE4BE-6B92-411C-B0A3-039A669C8733}"/>
              </a:ext>
            </a:extLst>
          </p:cNvPr>
          <p:cNvSpPr txBox="1"/>
          <p:nvPr/>
        </p:nvSpPr>
        <p:spPr>
          <a:xfrm>
            <a:off x="15202221" y="4414424"/>
            <a:ext cx="296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ym typeface="Wingdings" panose="05000000000000000000" pitchFamily="2" charset="2"/>
              </a:rPr>
              <a:t></a:t>
            </a:r>
            <a:endParaRPr lang="fr-FR" sz="30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765A661-E687-48EE-AD37-ACFD2F9EC99B}"/>
              </a:ext>
            </a:extLst>
          </p:cNvPr>
          <p:cNvGrpSpPr/>
          <p:nvPr/>
        </p:nvGrpSpPr>
        <p:grpSpPr>
          <a:xfrm>
            <a:off x="13799344" y="5045880"/>
            <a:ext cx="542744" cy="597806"/>
            <a:chOff x="13822141" y="5066583"/>
            <a:chExt cx="542744" cy="59780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D7C9C1-4288-4188-BBBB-27E36229E594}"/>
                </a:ext>
              </a:extLst>
            </p:cNvPr>
            <p:cNvSpPr txBox="1"/>
            <p:nvPr/>
          </p:nvSpPr>
          <p:spPr>
            <a:xfrm>
              <a:off x="14011122" y="5079614"/>
              <a:ext cx="342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/>
                <a:t>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99696B7-8673-4A73-AAAB-D70099BEDB0E}"/>
                </a:ext>
              </a:extLst>
            </p:cNvPr>
            <p:cNvSpPr txBox="1"/>
            <p:nvPr/>
          </p:nvSpPr>
          <p:spPr>
            <a:xfrm>
              <a:off x="13825633" y="5066583"/>
              <a:ext cx="5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DFD16BA-1DC2-42EE-A7DF-8F46BE9DF7AF}"/>
                </a:ext>
              </a:extLst>
            </p:cNvPr>
            <p:cNvSpPr txBox="1"/>
            <p:nvPr/>
          </p:nvSpPr>
          <p:spPr>
            <a:xfrm>
              <a:off x="13822141" y="5292001"/>
              <a:ext cx="5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…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A973409-4087-459F-8864-B4496C0A17AE}"/>
              </a:ext>
            </a:extLst>
          </p:cNvPr>
          <p:cNvSpPr txBox="1"/>
          <p:nvPr/>
        </p:nvSpPr>
        <p:spPr>
          <a:xfrm>
            <a:off x="14331324" y="5091586"/>
            <a:ext cx="296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+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1240B64-6333-458D-9B9F-AB30D0F8E530}"/>
              </a:ext>
            </a:extLst>
          </p:cNvPr>
          <p:cNvGrpSpPr/>
          <p:nvPr/>
        </p:nvGrpSpPr>
        <p:grpSpPr>
          <a:xfrm>
            <a:off x="14611187" y="5032675"/>
            <a:ext cx="929380" cy="597806"/>
            <a:chOff x="13822141" y="5066583"/>
            <a:chExt cx="929380" cy="59780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FCADFB4-2D6F-4567-BA4C-3AE16EF7BEDE}"/>
                </a:ext>
              </a:extLst>
            </p:cNvPr>
            <p:cNvSpPr txBox="1"/>
            <p:nvPr/>
          </p:nvSpPr>
          <p:spPr>
            <a:xfrm>
              <a:off x="14011122" y="5079614"/>
              <a:ext cx="740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/>
                <a:t>H</a:t>
              </a:r>
              <a:r>
                <a:rPr lang="fr-FR" sz="1600" dirty="0"/>
                <a:t>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E8F6D18-7EF5-4449-91F1-46867FAFFFCC}"/>
                </a:ext>
              </a:extLst>
            </p:cNvPr>
            <p:cNvSpPr txBox="1"/>
            <p:nvPr/>
          </p:nvSpPr>
          <p:spPr>
            <a:xfrm>
              <a:off x="13825633" y="5066583"/>
              <a:ext cx="355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…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8490510-2BAF-48A7-B1CB-DAF5DAD44D72}"/>
                </a:ext>
              </a:extLst>
            </p:cNvPr>
            <p:cNvSpPr txBox="1"/>
            <p:nvPr/>
          </p:nvSpPr>
          <p:spPr>
            <a:xfrm>
              <a:off x="13822141" y="5292001"/>
              <a:ext cx="31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…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950D5585-F766-4B00-9AE9-5CB1DCA4DEF2}"/>
              </a:ext>
            </a:extLst>
          </p:cNvPr>
          <p:cNvSpPr txBox="1"/>
          <p:nvPr/>
        </p:nvSpPr>
        <p:spPr>
          <a:xfrm>
            <a:off x="15199944" y="5054346"/>
            <a:ext cx="296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ym typeface="Wingdings" panose="05000000000000000000" pitchFamily="2" charset="2"/>
              </a:rPr>
              <a:t></a:t>
            </a:r>
            <a:endParaRPr lang="fr-FR" sz="30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3F0054A-48DB-4D14-B5C9-6EE90050F4A1}"/>
              </a:ext>
            </a:extLst>
          </p:cNvPr>
          <p:cNvGrpSpPr/>
          <p:nvPr/>
        </p:nvGrpSpPr>
        <p:grpSpPr>
          <a:xfrm>
            <a:off x="15644119" y="5018457"/>
            <a:ext cx="903981" cy="597806"/>
            <a:chOff x="13822141" y="5066583"/>
            <a:chExt cx="929380" cy="59780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115D8CB-D661-4A16-B2F1-81C037B9DEE8}"/>
                </a:ext>
              </a:extLst>
            </p:cNvPr>
            <p:cNvSpPr txBox="1"/>
            <p:nvPr/>
          </p:nvSpPr>
          <p:spPr>
            <a:xfrm>
              <a:off x="14011122" y="5079614"/>
              <a:ext cx="740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/>
                <a:t>O</a:t>
              </a:r>
              <a:endParaRPr lang="fr-FR" sz="16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3882726-61FF-4739-8748-B32E87F5B66C}"/>
                </a:ext>
              </a:extLst>
            </p:cNvPr>
            <p:cNvSpPr txBox="1"/>
            <p:nvPr/>
          </p:nvSpPr>
          <p:spPr>
            <a:xfrm>
              <a:off x="13825633" y="5066583"/>
              <a:ext cx="355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…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1E6A025-77C3-4DED-AEEA-8C47A77C6BEE}"/>
                </a:ext>
              </a:extLst>
            </p:cNvPr>
            <p:cNvSpPr txBox="1"/>
            <p:nvPr/>
          </p:nvSpPr>
          <p:spPr>
            <a:xfrm>
              <a:off x="13822141" y="5292001"/>
              <a:ext cx="31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…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8093E46-9AC4-454B-85FC-919CF01E28CF}"/>
              </a:ext>
            </a:extLst>
          </p:cNvPr>
          <p:cNvSpPr txBox="1"/>
          <p:nvPr/>
        </p:nvSpPr>
        <p:spPr>
          <a:xfrm>
            <a:off x="12245923" y="4521346"/>
            <a:ext cx="13933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/>
              <a:t>Avec des </a:t>
            </a:r>
            <a:r>
              <a:rPr lang="fr-FR" sz="1300" b="1" i="1" dirty="0"/>
              <a:t>dessins</a:t>
            </a:r>
            <a:r>
              <a:rPr lang="fr-FR" sz="1300" i="1" dirty="0"/>
              <a:t> 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6E2D9D2-932D-496B-BF71-CE2C82F3D59E}"/>
              </a:ext>
            </a:extLst>
          </p:cNvPr>
          <p:cNvSpPr txBox="1"/>
          <p:nvPr/>
        </p:nvSpPr>
        <p:spPr>
          <a:xfrm>
            <a:off x="12234414" y="5113672"/>
            <a:ext cx="21607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/>
              <a:t>Avec une </a:t>
            </a:r>
            <a:r>
              <a:rPr lang="fr-FR" sz="1300" b="1" i="1" dirty="0"/>
              <a:t>équation</a:t>
            </a:r>
            <a:r>
              <a:rPr lang="fr-FR" sz="1300" i="1" dirty="0"/>
              <a:t> </a:t>
            </a:r>
          </a:p>
          <a:p>
            <a:r>
              <a:rPr lang="fr-FR" sz="1300" i="1" dirty="0"/>
              <a:t>nucléaire:</a:t>
            </a:r>
          </a:p>
        </p:txBody>
      </p:sp>
      <p:sp>
        <p:nvSpPr>
          <p:cNvPr id="132" name="Arc 131">
            <a:extLst>
              <a:ext uri="{FF2B5EF4-FFF2-40B4-BE49-F238E27FC236}">
                <a16:creationId xmlns:a16="http://schemas.microsoft.com/office/drawing/2014/main" id="{DEB82987-5058-4147-B95E-0E35E18129E6}"/>
              </a:ext>
            </a:extLst>
          </p:cNvPr>
          <p:cNvSpPr/>
          <p:nvPr/>
        </p:nvSpPr>
        <p:spPr>
          <a:xfrm rot="14399591">
            <a:off x="12103002" y="4634084"/>
            <a:ext cx="860100" cy="840523"/>
          </a:xfrm>
          <a:prstGeom prst="arc">
            <a:avLst>
              <a:gd name="adj1" fmla="val 14921631"/>
              <a:gd name="adj2" fmla="val 0"/>
            </a:avLst>
          </a:prstGeom>
          <a:ln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48B1F5-24B3-4992-A474-C2AE46FBE27D}"/>
              </a:ext>
            </a:extLst>
          </p:cNvPr>
          <p:cNvSpPr txBox="1"/>
          <p:nvPr/>
        </p:nvSpPr>
        <p:spPr>
          <a:xfrm>
            <a:off x="11695787" y="4856205"/>
            <a:ext cx="77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Traduction dans</a:t>
            </a:r>
          </a:p>
          <a:p>
            <a:r>
              <a:rPr lang="fr-FR" sz="600" dirty="0"/>
              <a:t>le langage des physiciens</a:t>
            </a:r>
          </a:p>
        </p:txBody>
      </p: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45C89285-C55B-447E-86AF-D0BA6F64D712}"/>
              </a:ext>
            </a:extLst>
          </p:cNvPr>
          <p:cNvSpPr/>
          <p:nvPr/>
        </p:nvSpPr>
        <p:spPr>
          <a:xfrm>
            <a:off x="15698939" y="4161708"/>
            <a:ext cx="1158004" cy="998296"/>
          </a:xfrm>
          <a:prstGeom prst="flowChartProcess">
            <a:avLst/>
          </a:prstGeom>
          <a:noFill/>
          <a:ln w="3175"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78572"/>
                      <a:gd name="connsiteY0" fmla="*/ 0 h 715006"/>
                      <a:gd name="connsiteX1" fmla="*/ 430500 w 878572"/>
                      <a:gd name="connsiteY1" fmla="*/ 0 h 715006"/>
                      <a:gd name="connsiteX2" fmla="*/ 878572 w 878572"/>
                      <a:gd name="connsiteY2" fmla="*/ 0 h 715006"/>
                      <a:gd name="connsiteX3" fmla="*/ 878572 w 878572"/>
                      <a:gd name="connsiteY3" fmla="*/ 371803 h 715006"/>
                      <a:gd name="connsiteX4" fmla="*/ 878572 w 878572"/>
                      <a:gd name="connsiteY4" fmla="*/ 715006 h 715006"/>
                      <a:gd name="connsiteX5" fmla="*/ 456857 w 878572"/>
                      <a:gd name="connsiteY5" fmla="*/ 715006 h 715006"/>
                      <a:gd name="connsiteX6" fmla="*/ 0 w 878572"/>
                      <a:gd name="connsiteY6" fmla="*/ 715006 h 715006"/>
                      <a:gd name="connsiteX7" fmla="*/ 0 w 878572"/>
                      <a:gd name="connsiteY7" fmla="*/ 371803 h 715006"/>
                      <a:gd name="connsiteX8" fmla="*/ 0 w 878572"/>
                      <a:gd name="connsiteY8" fmla="*/ 0 h 715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78572" h="715006" extrusionOk="0">
                        <a:moveTo>
                          <a:pt x="0" y="0"/>
                        </a:moveTo>
                        <a:cubicBezTo>
                          <a:pt x="106934" y="-1633"/>
                          <a:pt x="299232" y="29327"/>
                          <a:pt x="430500" y="0"/>
                        </a:cubicBezTo>
                        <a:cubicBezTo>
                          <a:pt x="561768" y="-29327"/>
                          <a:pt x="781550" y="31363"/>
                          <a:pt x="878572" y="0"/>
                        </a:cubicBezTo>
                        <a:cubicBezTo>
                          <a:pt x="910832" y="100267"/>
                          <a:pt x="860803" y="223316"/>
                          <a:pt x="878572" y="371803"/>
                        </a:cubicBezTo>
                        <a:cubicBezTo>
                          <a:pt x="896341" y="520290"/>
                          <a:pt x="873180" y="579390"/>
                          <a:pt x="878572" y="715006"/>
                        </a:cubicBezTo>
                        <a:cubicBezTo>
                          <a:pt x="683601" y="759383"/>
                          <a:pt x="554678" y="711823"/>
                          <a:pt x="456857" y="715006"/>
                        </a:cubicBezTo>
                        <a:cubicBezTo>
                          <a:pt x="359036" y="718189"/>
                          <a:pt x="95793" y="692123"/>
                          <a:pt x="0" y="715006"/>
                        </a:cubicBezTo>
                        <a:cubicBezTo>
                          <a:pt x="-15202" y="640342"/>
                          <a:pt x="1672" y="542056"/>
                          <a:pt x="0" y="371803"/>
                        </a:cubicBezTo>
                        <a:cubicBezTo>
                          <a:pt x="-1672" y="201550"/>
                          <a:pt x="17565" y="871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BA67F00-DA6B-42ED-BC51-2495D6090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851" y="10533932"/>
            <a:ext cx="5086350" cy="600075"/>
          </a:xfrm>
          <a:prstGeom prst="rect">
            <a:avLst/>
          </a:prstGeom>
        </p:spPr>
      </p:pic>
      <p:pic>
        <p:nvPicPr>
          <p:cNvPr id="1026" name="Picture 2" descr="La fission nucléaire | nucléosophie">
            <a:extLst>
              <a:ext uri="{FF2B5EF4-FFF2-40B4-BE49-F238E27FC236}">
                <a16:creationId xmlns:a16="http://schemas.microsoft.com/office/drawing/2014/main" id="{9C8B316F-620C-40FB-8FEA-F8231BB94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378" y="5645871"/>
            <a:ext cx="122301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Flowchart: Process 1024">
            <a:extLst>
              <a:ext uri="{FF2B5EF4-FFF2-40B4-BE49-F238E27FC236}">
                <a16:creationId xmlns:a16="http://schemas.microsoft.com/office/drawing/2014/main" id="{D7C0903A-3CBB-4896-AAF0-11119E16DC1A}"/>
              </a:ext>
            </a:extLst>
          </p:cNvPr>
          <p:cNvSpPr/>
          <p:nvPr/>
        </p:nvSpPr>
        <p:spPr>
          <a:xfrm>
            <a:off x="19201401" y="6714945"/>
            <a:ext cx="482600" cy="508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8ACB14D8-1CC6-4583-BFB0-B3C3594F17B8}"/>
              </a:ext>
            </a:extLst>
          </p:cNvPr>
          <p:cNvSpPr/>
          <p:nvPr/>
        </p:nvSpPr>
        <p:spPr>
          <a:xfrm>
            <a:off x="19339332" y="6810294"/>
            <a:ext cx="246887" cy="251952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95" name="Flowchart: Process 694">
            <a:extLst>
              <a:ext uri="{FF2B5EF4-FFF2-40B4-BE49-F238E27FC236}">
                <a16:creationId xmlns:a16="http://schemas.microsoft.com/office/drawing/2014/main" id="{2EF8974D-757C-4931-A3FC-53109BE151D1}"/>
              </a:ext>
            </a:extLst>
          </p:cNvPr>
          <p:cNvSpPr/>
          <p:nvPr/>
        </p:nvSpPr>
        <p:spPr>
          <a:xfrm>
            <a:off x="28510776" y="9003579"/>
            <a:ext cx="774851" cy="10671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6" name="Flowchart: Process 695">
            <a:extLst>
              <a:ext uri="{FF2B5EF4-FFF2-40B4-BE49-F238E27FC236}">
                <a16:creationId xmlns:a16="http://schemas.microsoft.com/office/drawing/2014/main" id="{ACAC2D43-26EE-40B5-BC74-4A6168281FB5}"/>
              </a:ext>
            </a:extLst>
          </p:cNvPr>
          <p:cNvSpPr/>
          <p:nvPr/>
        </p:nvSpPr>
        <p:spPr>
          <a:xfrm>
            <a:off x="28294884" y="7605895"/>
            <a:ext cx="774851" cy="96904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7" name="Flowchart: Process 696">
            <a:extLst>
              <a:ext uri="{FF2B5EF4-FFF2-40B4-BE49-F238E27FC236}">
                <a16:creationId xmlns:a16="http://schemas.microsoft.com/office/drawing/2014/main" id="{5D58CF3B-5451-4FE7-9734-D7E9B68E9396}"/>
              </a:ext>
            </a:extLst>
          </p:cNvPr>
          <p:cNvSpPr/>
          <p:nvPr/>
        </p:nvSpPr>
        <p:spPr>
          <a:xfrm>
            <a:off x="28270565" y="6183838"/>
            <a:ext cx="774851" cy="96904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8" name="Flowchart: Process 697">
            <a:extLst>
              <a:ext uri="{FF2B5EF4-FFF2-40B4-BE49-F238E27FC236}">
                <a16:creationId xmlns:a16="http://schemas.microsoft.com/office/drawing/2014/main" id="{000B13E9-4AAD-46CF-B3E5-E38DA19C8820}"/>
              </a:ext>
            </a:extLst>
          </p:cNvPr>
          <p:cNvSpPr/>
          <p:nvPr/>
        </p:nvSpPr>
        <p:spPr>
          <a:xfrm>
            <a:off x="28791837" y="7034572"/>
            <a:ext cx="774851" cy="96904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9" name="Flowchart: Process 698">
            <a:extLst>
              <a:ext uri="{FF2B5EF4-FFF2-40B4-BE49-F238E27FC236}">
                <a16:creationId xmlns:a16="http://schemas.microsoft.com/office/drawing/2014/main" id="{1FE12EDE-10F2-411A-9CFD-2E75E847DC49}"/>
              </a:ext>
            </a:extLst>
          </p:cNvPr>
          <p:cNvSpPr/>
          <p:nvPr/>
        </p:nvSpPr>
        <p:spPr>
          <a:xfrm>
            <a:off x="28557092" y="5585651"/>
            <a:ext cx="774851" cy="96904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35BC9931-97B8-4456-98F0-0044892A27D8}"/>
              </a:ext>
            </a:extLst>
          </p:cNvPr>
          <p:cNvSpPr/>
          <p:nvPr/>
        </p:nvSpPr>
        <p:spPr>
          <a:xfrm>
            <a:off x="28855550" y="6661862"/>
            <a:ext cx="246887" cy="266549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04" name="Flowchart: Process 703">
            <a:extLst>
              <a:ext uri="{FF2B5EF4-FFF2-40B4-BE49-F238E27FC236}">
                <a16:creationId xmlns:a16="http://schemas.microsoft.com/office/drawing/2014/main" id="{EABAB51C-1FD3-4E69-966F-3FB2BD3C88E7}"/>
              </a:ext>
            </a:extLst>
          </p:cNvPr>
          <p:cNvSpPr/>
          <p:nvPr/>
        </p:nvSpPr>
        <p:spPr>
          <a:xfrm>
            <a:off x="25063490" y="4800516"/>
            <a:ext cx="774851" cy="10671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5" name="Flowchart: Process 704">
            <a:extLst>
              <a:ext uri="{FF2B5EF4-FFF2-40B4-BE49-F238E27FC236}">
                <a16:creationId xmlns:a16="http://schemas.microsoft.com/office/drawing/2014/main" id="{2C2E4296-BBE7-4AA4-BF7F-B478FD82ED83}"/>
              </a:ext>
            </a:extLst>
          </p:cNvPr>
          <p:cNvSpPr/>
          <p:nvPr/>
        </p:nvSpPr>
        <p:spPr>
          <a:xfrm>
            <a:off x="24414585" y="4876619"/>
            <a:ext cx="774851" cy="10671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6" name="Flowchart: Process 705">
            <a:extLst>
              <a:ext uri="{FF2B5EF4-FFF2-40B4-BE49-F238E27FC236}">
                <a16:creationId xmlns:a16="http://schemas.microsoft.com/office/drawing/2014/main" id="{23D531B5-711D-4DB4-8E34-B17E12EDDB91}"/>
              </a:ext>
            </a:extLst>
          </p:cNvPr>
          <p:cNvSpPr/>
          <p:nvPr/>
        </p:nvSpPr>
        <p:spPr>
          <a:xfrm>
            <a:off x="21444631" y="6415962"/>
            <a:ext cx="774851" cy="10671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3" name="Flowchart: Process 702">
            <a:extLst>
              <a:ext uri="{FF2B5EF4-FFF2-40B4-BE49-F238E27FC236}">
                <a16:creationId xmlns:a16="http://schemas.microsoft.com/office/drawing/2014/main" id="{459B5830-CF2B-4BD1-9574-3E1956E5F852}"/>
              </a:ext>
            </a:extLst>
          </p:cNvPr>
          <p:cNvSpPr/>
          <p:nvPr/>
        </p:nvSpPr>
        <p:spPr>
          <a:xfrm>
            <a:off x="12892925" y="8495254"/>
            <a:ext cx="774851" cy="10671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A2A431B5-A244-4B10-8E98-1B60C1ADE868}"/>
              </a:ext>
            </a:extLst>
          </p:cNvPr>
          <p:cNvSpPr txBox="1"/>
          <p:nvPr/>
        </p:nvSpPr>
        <p:spPr>
          <a:xfrm>
            <a:off x="14952568" y="5198106"/>
            <a:ext cx="74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H</a:t>
            </a:r>
            <a:r>
              <a:rPr lang="fr-FR" sz="1600" dirty="0"/>
              <a:t>e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FA89ED21-DD60-4F85-B62C-5EBD9D8143DC}"/>
              </a:ext>
            </a:extLst>
          </p:cNvPr>
          <p:cNvSpPr txBox="1"/>
          <p:nvPr/>
        </p:nvSpPr>
        <p:spPr>
          <a:xfrm>
            <a:off x="13302819" y="8648100"/>
            <a:ext cx="13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C5D01060-B66C-4948-B3B0-B47554EC0258}"/>
              </a:ext>
            </a:extLst>
          </p:cNvPr>
          <p:cNvSpPr txBox="1"/>
          <p:nvPr/>
        </p:nvSpPr>
        <p:spPr>
          <a:xfrm>
            <a:off x="13453356" y="8539496"/>
            <a:ext cx="45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n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E2EAB32E-6F7D-4489-A904-AB755CE1E771}"/>
              </a:ext>
            </a:extLst>
          </p:cNvPr>
          <p:cNvSpPr txBox="1"/>
          <p:nvPr/>
        </p:nvSpPr>
        <p:spPr>
          <a:xfrm>
            <a:off x="13312258" y="8885150"/>
            <a:ext cx="13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0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887FED97-3B77-4BC7-84B8-40DAEFAE48B6}"/>
              </a:ext>
            </a:extLst>
          </p:cNvPr>
          <p:cNvSpPr txBox="1"/>
          <p:nvPr/>
        </p:nvSpPr>
        <p:spPr>
          <a:xfrm>
            <a:off x="18352603" y="4343772"/>
            <a:ext cx="55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235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F72BF827-58E0-4283-A9CB-E6079E1677A0}"/>
              </a:ext>
            </a:extLst>
          </p:cNvPr>
          <p:cNvSpPr txBox="1"/>
          <p:nvPr/>
        </p:nvSpPr>
        <p:spPr>
          <a:xfrm>
            <a:off x="18728951" y="4290912"/>
            <a:ext cx="45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U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FDAF4008-35CF-47A9-A430-F877F93F6BA0}"/>
              </a:ext>
            </a:extLst>
          </p:cNvPr>
          <p:cNvSpPr txBox="1"/>
          <p:nvPr/>
        </p:nvSpPr>
        <p:spPr>
          <a:xfrm>
            <a:off x="18429106" y="4628704"/>
            <a:ext cx="39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92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D3DAFB4B-2644-414B-8D47-148A4F49EF6E}"/>
              </a:ext>
            </a:extLst>
          </p:cNvPr>
          <p:cNvSpPr txBox="1"/>
          <p:nvPr/>
        </p:nvSpPr>
        <p:spPr>
          <a:xfrm>
            <a:off x="25094195" y="3881666"/>
            <a:ext cx="55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94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521113D0-40AD-4A66-A0D2-79B7295C6703}"/>
              </a:ext>
            </a:extLst>
          </p:cNvPr>
          <p:cNvSpPr txBox="1"/>
          <p:nvPr/>
        </p:nvSpPr>
        <p:spPr>
          <a:xfrm flipH="1">
            <a:off x="25359504" y="3837269"/>
            <a:ext cx="93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Sr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38736ADE-06B5-48CD-99DB-F3CF074823C7}"/>
              </a:ext>
            </a:extLst>
          </p:cNvPr>
          <p:cNvSpPr txBox="1"/>
          <p:nvPr/>
        </p:nvSpPr>
        <p:spPr>
          <a:xfrm>
            <a:off x="25128240" y="4175061"/>
            <a:ext cx="39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…</a:t>
            </a: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A4D9E38-86ED-4042-9C51-977D2D4C7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1016" y="5198994"/>
            <a:ext cx="1238250" cy="1076325"/>
          </a:xfrm>
          <a:prstGeom prst="rect">
            <a:avLst/>
          </a:prstGeom>
        </p:spPr>
      </p:pic>
      <p:sp>
        <p:nvSpPr>
          <p:cNvPr id="724" name="Flowchart: Process 723">
            <a:extLst>
              <a:ext uri="{FF2B5EF4-FFF2-40B4-BE49-F238E27FC236}">
                <a16:creationId xmlns:a16="http://schemas.microsoft.com/office/drawing/2014/main" id="{17D250B7-EE4D-496B-9F9E-2DA70A7DD470}"/>
              </a:ext>
            </a:extLst>
          </p:cNvPr>
          <p:cNvSpPr/>
          <p:nvPr/>
        </p:nvSpPr>
        <p:spPr>
          <a:xfrm>
            <a:off x="32419316" y="4727243"/>
            <a:ext cx="774851" cy="10671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5" name="Flowchart: Process 724">
            <a:extLst>
              <a:ext uri="{FF2B5EF4-FFF2-40B4-BE49-F238E27FC236}">
                <a16:creationId xmlns:a16="http://schemas.microsoft.com/office/drawing/2014/main" id="{0E2E26E0-3DA3-46DB-A814-DBC0CE73E62F}"/>
              </a:ext>
            </a:extLst>
          </p:cNvPr>
          <p:cNvSpPr/>
          <p:nvPr/>
        </p:nvSpPr>
        <p:spPr>
          <a:xfrm>
            <a:off x="31770411" y="4803346"/>
            <a:ext cx="774851" cy="10671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6" name="Flowchart: Process 725">
            <a:extLst>
              <a:ext uri="{FF2B5EF4-FFF2-40B4-BE49-F238E27FC236}">
                <a16:creationId xmlns:a16="http://schemas.microsoft.com/office/drawing/2014/main" id="{F5D75141-CB48-4C84-B779-25937D6C90BA}"/>
              </a:ext>
            </a:extLst>
          </p:cNvPr>
          <p:cNvSpPr/>
          <p:nvPr/>
        </p:nvSpPr>
        <p:spPr>
          <a:xfrm>
            <a:off x="23873456" y="7790009"/>
            <a:ext cx="1535391" cy="4071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A0A0A"/>
                </a:solidFill>
              </a:rPr>
              <a:t>Fission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7FB08F65-F244-49AB-85F2-CFD081FA5103}"/>
              </a:ext>
            </a:extLst>
          </p:cNvPr>
          <p:cNvSpPr txBox="1"/>
          <p:nvPr/>
        </p:nvSpPr>
        <p:spPr>
          <a:xfrm>
            <a:off x="32410519" y="4761833"/>
            <a:ext cx="55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…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532CA63A-2C83-4053-8279-C79CE8039E92}"/>
              </a:ext>
            </a:extLst>
          </p:cNvPr>
          <p:cNvSpPr txBox="1"/>
          <p:nvPr/>
        </p:nvSpPr>
        <p:spPr>
          <a:xfrm flipH="1">
            <a:off x="32675828" y="4717436"/>
            <a:ext cx="93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Xe</a:t>
            </a:r>
          </a:p>
        </p:txBody>
      </p:sp>
      <p:sp>
        <p:nvSpPr>
          <p:cNvPr id="729" name="TextBox 728">
            <a:extLst>
              <a:ext uri="{FF2B5EF4-FFF2-40B4-BE49-F238E27FC236}">
                <a16:creationId xmlns:a16="http://schemas.microsoft.com/office/drawing/2014/main" id="{D1C22C2F-EE92-4378-9DF9-09B05AFB17EF}"/>
              </a:ext>
            </a:extLst>
          </p:cNvPr>
          <p:cNvSpPr txBox="1"/>
          <p:nvPr/>
        </p:nvSpPr>
        <p:spPr>
          <a:xfrm>
            <a:off x="32444564" y="5055228"/>
            <a:ext cx="39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54</a:t>
            </a:r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38C6C6F-0FE8-4A90-98E4-D4F025470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12873" y="10107684"/>
            <a:ext cx="1390650" cy="1190625"/>
          </a:xfrm>
          <a:prstGeom prst="rect">
            <a:avLst/>
          </a:prstGeom>
        </p:spPr>
      </p:pic>
      <p:grpSp>
        <p:nvGrpSpPr>
          <p:cNvPr id="419" name="Group 418">
            <a:extLst>
              <a:ext uri="{FF2B5EF4-FFF2-40B4-BE49-F238E27FC236}">
                <a16:creationId xmlns:a16="http://schemas.microsoft.com/office/drawing/2014/main" id="{324FEA38-8AD4-4F0B-B042-1C7F5C513BD0}"/>
              </a:ext>
            </a:extLst>
          </p:cNvPr>
          <p:cNvGrpSpPr/>
          <p:nvPr/>
        </p:nvGrpSpPr>
        <p:grpSpPr>
          <a:xfrm>
            <a:off x="26235726" y="6514138"/>
            <a:ext cx="861050" cy="865378"/>
            <a:chOff x="13482944" y="5200694"/>
            <a:chExt cx="562519" cy="500967"/>
          </a:xfrm>
        </p:grpSpPr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B5786908-F12D-4B7E-8437-9C1FED38F2B8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CE0E83EA-83E7-4776-92FB-E4BD1976B512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28D8AD02-E51A-42C2-9CA7-6EB206541A70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77B7BF67-C7DD-42AE-82FC-F7B6CDD2FC3E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432DC0E6-86AF-4FBF-AFB9-8DF9C8797B7C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686D317-2306-4D5A-BA10-BB1B8C5F98A7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FFD359E6-4A5B-4AC1-B6C3-967EB58E383A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CB655269-EFCC-45D0-8C5D-86002901F9A4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EE302B17-C3D5-46F6-9171-0DE0ECE0FE0F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16034A7F-25C7-405F-AC09-7FF600874E1D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1055AA91-CB9F-4CBA-8E7A-C5F8B85E5294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14952AFD-B686-443E-A6C6-7D462B62C3F7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746E2A1E-4DC0-4DA0-AA7A-958D76ADC8BC}"/>
              </a:ext>
            </a:extLst>
          </p:cNvPr>
          <p:cNvGrpSpPr/>
          <p:nvPr/>
        </p:nvGrpSpPr>
        <p:grpSpPr>
          <a:xfrm>
            <a:off x="26741634" y="6415962"/>
            <a:ext cx="861050" cy="865378"/>
            <a:chOff x="13482944" y="5200694"/>
            <a:chExt cx="562519" cy="500967"/>
          </a:xfrm>
        </p:grpSpPr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D6B0B5A5-7937-4887-A711-11C3307BC80F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4FB608C3-2D77-403F-8901-EEA2C8845ACD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D0E3DF05-1EC6-4116-BE2B-E340A3723C74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8EB3E7B8-827B-43F7-866E-1DDB5AF7FF08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82BF3349-157B-4337-BAF6-FE9D9F6CEF2F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F657D1F8-A132-4077-A162-89324FEA9101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2B1C4695-C648-48E8-A930-F3960534CFFC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10C176C2-039C-479D-8994-F2F79AD2544C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90371F83-ECE0-497F-9790-FD2934D14BD3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A8923064-5119-42DD-9A90-732F8954B26C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6343046C-92C2-46A7-B527-F138E072AADA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21901C02-92C1-4227-BEEE-415E43C927C2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656" name="Oval 655">
            <a:extLst>
              <a:ext uri="{FF2B5EF4-FFF2-40B4-BE49-F238E27FC236}">
                <a16:creationId xmlns:a16="http://schemas.microsoft.com/office/drawing/2014/main" id="{D239D5F5-19F6-4D98-9155-60B11C09368F}"/>
              </a:ext>
            </a:extLst>
          </p:cNvPr>
          <p:cNvSpPr/>
          <p:nvPr/>
        </p:nvSpPr>
        <p:spPr>
          <a:xfrm>
            <a:off x="27058671" y="6005494"/>
            <a:ext cx="246887" cy="266549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3A522D60-0219-466A-8CFB-DF5103CF8B74}"/>
              </a:ext>
            </a:extLst>
          </p:cNvPr>
          <p:cNvSpPr/>
          <p:nvPr/>
        </p:nvSpPr>
        <p:spPr>
          <a:xfrm>
            <a:off x="26833402" y="6095632"/>
            <a:ext cx="246887" cy="26654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2254A41E-3836-4267-8CA5-E62ED13714BD}"/>
              </a:ext>
            </a:extLst>
          </p:cNvPr>
          <p:cNvSpPr/>
          <p:nvPr/>
        </p:nvSpPr>
        <p:spPr>
          <a:xfrm>
            <a:off x="27040120" y="6213893"/>
            <a:ext cx="246887" cy="26654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2A8D3453-1F56-4B66-B8DE-809CD93E514A}"/>
              </a:ext>
            </a:extLst>
          </p:cNvPr>
          <p:cNvSpPr/>
          <p:nvPr/>
        </p:nvSpPr>
        <p:spPr>
          <a:xfrm>
            <a:off x="27246839" y="6183838"/>
            <a:ext cx="246887" cy="26654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465B0F4E-69F1-4AD2-9B6E-934260221A7A}"/>
              </a:ext>
            </a:extLst>
          </p:cNvPr>
          <p:cNvSpPr/>
          <p:nvPr/>
        </p:nvSpPr>
        <p:spPr>
          <a:xfrm>
            <a:off x="26916677" y="6604323"/>
            <a:ext cx="246887" cy="26654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394AB7F2-4329-4991-9B14-98220DA9248D}"/>
              </a:ext>
            </a:extLst>
          </p:cNvPr>
          <p:cNvSpPr/>
          <p:nvPr/>
        </p:nvSpPr>
        <p:spPr>
          <a:xfrm>
            <a:off x="26789386" y="6225995"/>
            <a:ext cx="246887" cy="266549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B27B1C33-E5EE-449D-AF89-759935A6BB46}"/>
              </a:ext>
            </a:extLst>
          </p:cNvPr>
          <p:cNvSpPr/>
          <p:nvPr/>
        </p:nvSpPr>
        <p:spPr>
          <a:xfrm>
            <a:off x="26946037" y="6344256"/>
            <a:ext cx="246887" cy="266549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8E395A03-3EC4-4FC0-AB04-7CE37EB8429F}"/>
              </a:ext>
            </a:extLst>
          </p:cNvPr>
          <p:cNvSpPr/>
          <p:nvPr/>
        </p:nvSpPr>
        <p:spPr>
          <a:xfrm>
            <a:off x="26758428" y="6461454"/>
            <a:ext cx="246887" cy="266549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5A5670E8-8F34-4F04-A73F-C786821B58C2}"/>
              </a:ext>
            </a:extLst>
          </p:cNvPr>
          <p:cNvSpPr/>
          <p:nvPr/>
        </p:nvSpPr>
        <p:spPr>
          <a:xfrm>
            <a:off x="27089147" y="6513340"/>
            <a:ext cx="246887" cy="266549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8C9705E0-F2C0-47A0-BBF1-99F7CBBE5BBF}"/>
              </a:ext>
            </a:extLst>
          </p:cNvPr>
          <p:cNvSpPr/>
          <p:nvPr/>
        </p:nvSpPr>
        <p:spPr>
          <a:xfrm>
            <a:off x="27182114" y="6315233"/>
            <a:ext cx="246887" cy="266549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578AF00A-C6CF-4F2B-BEA1-3D8F98CCF53B}"/>
              </a:ext>
            </a:extLst>
          </p:cNvPr>
          <p:cNvSpPr/>
          <p:nvPr/>
        </p:nvSpPr>
        <p:spPr>
          <a:xfrm>
            <a:off x="27246839" y="6490830"/>
            <a:ext cx="246887" cy="26654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27F03AE6-EB91-4B6D-B5A3-0612925C5F49}"/>
              </a:ext>
            </a:extLst>
          </p:cNvPr>
          <p:cNvSpPr/>
          <p:nvPr/>
        </p:nvSpPr>
        <p:spPr>
          <a:xfrm>
            <a:off x="26632676" y="6356360"/>
            <a:ext cx="246887" cy="266549"/>
          </a:xfrm>
          <a:prstGeom prst="ellipse">
            <a:avLst/>
          </a:prstGeom>
          <a:solidFill>
            <a:srgbClr val="FF0000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CEBD5756-EC83-4E0A-B9C1-3AF262952FBF}"/>
              </a:ext>
            </a:extLst>
          </p:cNvPr>
          <p:cNvGrpSpPr/>
          <p:nvPr/>
        </p:nvGrpSpPr>
        <p:grpSpPr>
          <a:xfrm>
            <a:off x="26268741" y="8261502"/>
            <a:ext cx="861050" cy="865378"/>
            <a:chOff x="13482944" y="5200694"/>
            <a:chExt cx="562519" cy="500967"/>
          </a:xfrm>
        </p:grpSpPr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75747A2A-CBE0-46D4-97A6-F372A37D7871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0F4EAD80-3F39-4AD3-9C5E-2E62B44CEB61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9C698ACC-3129-42D4-8693-AC1D35C59FC7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4A69318D-0C5C-4C47-9B27-9CE1D48F5ABD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716371BD-1003-4A9A-8CD3-268219DF9D15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35B956B7-2A2B-49A8-B1AF-5B0EDF6BD0B4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6271DB5E-DE35-42DA-8132-540EC51FAA56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628B605F-B7C7-4A4A-ACB0-7421D815D279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770F7474-3633-45D0-A4F3-4C14E3A3DE7F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7E798F01-E613-49A6-898F-841AB13BFD1E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01033087-FC4F-490D-9A26-D8CC05FC3B07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9DBAB19D-C216-48F6-8D9F-8EF7914978DA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C6F50BD7-FB0C-4135-B194-50C7195399EE}"/>
              </a:ext>
            </a:extLst>
          </p:cNvPr>
          <p:cNvGrpSpPr/>
          <p:nvPr/>
        </p:nvGrpSpPr>
        <p:grpSpPr>
          <a:xfrm>
            <a:off x="26057364" y="8665071"/>
            <a:ext cx="861050" cy="865378"/>
            <a:chOff x="13482944" y="5200694"/>
            <a:chExt cx="562519" cy="500967"/>
          </a:xfrm>
        </p:grpSpPr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33E668E7-1095-4ECC-A30D-282AB0F2650D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D856E194-5CE7-4198-A7AD-B4C81732FEDF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35919A59-DF66-4B71-9DAA-CFE501F4DAE8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F15294A1-5C13-4CFA-BA02-46DEFBCFF2AD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244D8ACF-E433-4800-87A3-BC416B5DF392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11EA9B33-7BFB-44B9-8FD9-65A4A7DD0FAA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59931916-1698-4DF5-A3A4-883569A1222D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E45743E1-E430-4364-82EC-3767D8CE0D10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7D41256B-5397-4F7F-8515-65559C5EF2C1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2EA1ECE7-C53B-4C9E-AA58-235F820B6F34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30943A13-1A03-4E92-AD48-B554A30933D3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0E3FDA07-BF98-4567-935A-2FBC48597ADC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2CC79F7-3ABD-4FA7-9FAE-C3F6352EDEA2}"/>
              </a:ext>
            </a:extLst>
          </p:cNvPr>
          <p:cNvGrpSpPr/>
          <p:nvPr/>
        </p:nvGrpSpPr>
        <p:grpSpPr>
          <a:xfrm>
            <a:off x="26290643" y="8928329"/>
            <a:ext cx="861050" cy="865378"/>
            <a:chOff x="13482944" y="5200694"/>
            <a:chExt cx="562519" cy="500967"/>
          </a:xfrm>
        </p:grpSpPr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D14B44D6-7E7D-4F9C-BD2D-A97820732210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DB5844C5-C996-4B98-BF4E-7622AF6E7C9D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739B83D8-0C5E-49A5-92EB-7FEA99F9C9D4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AE9C2934-BD89-412B-BB2B-BD98402B43BE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56030C13-A704-4455-BB75-B2262BB8EA74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DC414FD-2B55-4722-93D6-72C4910A93E5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F511A377-951F-4E34-827F-AFE6ADEDED0D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659498F0-8343-4510-A500-321F12461404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0CFCA0B4-274B-4134-89D0-E1996177E344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4FBD99BF-D70C-4FC8-AA42-E53ED06C0EBD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FECD9FF1-5A7B-4898-BE87-9E169700C7A1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C2C2D6BF-87F0-4934-A90F-D8A236054A00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1597DFE-6AB6-4601-B465-55A405611EB8}"/>
              </a:ext>
            </a:extLst>
          </p:cNvPr>
          <p:cNvGrpSpPr/>
          <p:nvPr/>
        </p:nvGrpSpPr>
        <p:grpSpPr>
          <a:xfrm>
            <a:off x="26330038" y="9436954"/>
            <a:ext cx="861050" cy="865378"/>
            <a:chOff x="13482944" y="5200694"/>
            <a:chExt cx="562519" cy="500967"/>
          </a:xfrm>
        </p:grpSpPr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F95FCF5-03D5-4321-BE7F-30A1A5135306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4ADF288C-653E-4B08-8E8F-E0E5A92460A3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533C0B2A-B4DB-42BE-85A7-27F715364A5B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13CCA035-6FE5-40D1-B2BF-3F0617494D1B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82626046-A8DC-46C3-9464-5F64659E859B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2887376B-3E86-48B3-B3D6-B0943D48DA04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FFEA8CCD-F0C0-41BF-8488-97854EB6036B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81510112-8E14-4A5A-BD7D-FAB392CE5F50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7ABF0E0C-7824-4178-9794-C6EB463B62D9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6CEDB7B-26DA-4D3B-892C-1DF9C88ED4E6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13060C8A-8C87-48CF-9794-2579C7B321DE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39E701B6-D8E0-41D2-B60B-463FB705E120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8676905-4F2B-4C33-9839-2A75BBAC6EE6}"/>
              </a:ext>
            </a:extLst>
          </p:cNvPr>
          <p:cNvGrpSpPr/>
          <p:nvPr/>
        </p:nvGrpSpPr>
        <p:grpSpPr>
          <a:xfrm>
            <a:off x="26880015" y="7270116"/>
            <a:ext cx="861050" cy="865378"/>
            <a:chOff x="13482944" y="5200694"/>
            <a:chExt cx="562519" cy="500967"/>
          </a:xfrm>
        </p:grpSpPr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B1B0068E-CF3D-4FB4-B12D-04093AA7FF43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CE06BDB3-738D-4983-86E9-A8C883A2804F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9722BC61-3C49-468B-9022-DF0693BFA3CB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214699A5-1754-4AB5-88C2-B9413CB2CE62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F10B9C7E-8966-466F-9D67-405023B14EA0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420AEC8-FAF8-4D22-87B6-FAF71B1DC16D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296FFC3-FA9A-4A9A-9730-5D59FC6B82D4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014CD4DC-95BD-4D6D-A613-0F11291AE9F5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A75405B3-C14F-4FA0-A175-4AA12F435F58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93D11307-0DE4-40FF-A208-43E3AAF6806A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E8362981-D650-47F9-9855-360F2201B465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609C30D1-F062-4AE2-80DB-0E63E8764DA6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A1FDDB2-66A2-411A-A2BE-0324B733F8F2}"/>
              </a:ext>
            </a:extLst>
          </p:cNvPr>
          <p:cNvGrpSpPr/>
          <p:nvPr/>
        </p:nvGrpSpPr>
        <p:grpSpPr>
          <a:xfrm>
            <a:off x="26945171" y="6913400"/>
            <a:ext cx="861050" cy="865378"/>
            <a:chOff x="13482944" y="5200694"/>
            <a:chExt cx="562519" cy="500967"/>
          </a:xfrm>
        </p:grpSpPr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E9278915-1CFC-4E62-B31E-CAC29A4F570E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BD96B154-2ECD-4BAE-ABD8-ED80CD012EA8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74D42657-E1A8-4F86-95B5-D1D3BF6A8C3D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ED60F732-6C20-44A5-94C4-CF1CF64B0005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5044EF1C-B7E4-4BE0-974F-F103168920E1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1E51DB76-CD59-4721-B40B-21071482F368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0466F7D3-2314-437C-8070-93B65442CD28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7EC53EDA-486D-42CE-A446-9F66F99C95AD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03640571-D639-401D-8979-D29A4F251BF2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E2362EF3-FD03-4E87-BB65-E3F88E4792C8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CE29F424-0FEA-4DC6-AEBD-91C20669DEEB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DE872383-074E-4DBA-AA3B-5861B0424CA4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002C3929-071F-4F95-8AB1-743493872554}"/>
              </a:ext>
            </a:extLst>
          </p:cNvPr>
          <p:cNvGrpSpPr/>
          <p:nvPr/>
        </p:nvGrpSpPr>
        <p:grpSpPr>
          <a:xfrm>
            <a:off x="26124211" y="6203701"/>
            <a:ext cx="861050" cy="865378"/>
            <a:chOff x="13482944" y="5200694"/>
            <a:chExt cx="562519" cy="500967"/>
          </a:xfrm>
        </p:grpSpPr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44687A36-B238-4DFF-B1B6-145BA6BCF441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0361AC9-9D34-4F75-9B3C-9A93ECA0E98F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D24D48B5-DD38-4964-957E-1E65C377EA9E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73EFB4C-839B-4A02-A85B-EC9C257B4F73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5E5EB0E1-C706-48D2-9746-958A0DB14CBF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85581377-356C-4B00-A01D-B0E6B18334A6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30B7AFC2-E407-43CC-925B-E4CE1D0B9383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982BA702-5273-48E7-8DD9-98390B49AF6C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27EA0046-B755-4A3F-9299-782CD68CCB9E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0A79F631-0123-4A19-877C-2B51CB08FDC4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48B1FF73-368A-41B3-939D-03722717F3B6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CF071D65-7917-4578-85DF-32D49A975648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D8FB6823-187A-4826-8060-BD10550F70DE}"/>
              </a:ext>
            </a:extLst>
          </p:cNvPr>
          <p:cNvGrpSpPr/>
          <p:nvPr/>
        </p:nvGrpSpPr>
        <p:grpSpPr>
          <a:xfrm>
            <a:off x="26613251" y="7076784"/>
            <a:ext cx="861050" cy="865378"/>
            <a:chOff x="13482944" y="5200694"/>
            <a:chExt cx="562519" cy="500967"/>
          </a:xfrm>
        </p:grpSpPr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DD04723F-C039-45C9-86DA-332CF331956B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BF04A84A-0D60-43EE-809A-32031FFD6838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25277174-12AE-42ED-94AA-B42DECE9EA7C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86BA89E-19E7-41FB-A4B4-037E3C93DCCA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D606FDDD-80FB-4849-A788-179430B4F504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F1ABA291-2C2D-4542-99DB-BE5F3DE8DB02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BC90602A-61E4-4674-8479-2950AF6B4329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02B2B70F-B082-450C-BB3F-8A255BDD5F8E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A261A996-2935-4F6E-9E0B-75A9CCC3B451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AA9B5E77-A311-452D-B9E4-1027FA2F6F5B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C52759E4-0B87-407A-BD38-48CE53AC1200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39415CE3-7A02-4859-BC99-EF57F9B99322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81F6AC7-1886-4E6B-8FD0-98BBF02CB97A}"/>
              </a:ext>
            </a:extLst>
          </p:cNvPr>
          <p:cNvGrpSpPr/>
          <p:nvPr/>
        </p:nvGrpSpPr>
        <p:grpSpPr>
          <a:xfrm>
            <a:off x="26087474" y="7226548"/>
            <a:ext cx="861050" cy="865378"/>
            <a:chOff x="13482944" y="5200694"/>
            <a:chExt cx="562519" cy="500967"/>
          </a:xfrm>
        </p:grpSpPr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2CBE9A0B-D7BA-4551-AAE2-88BDCF286349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E2445512-C335-4FFA-914C-EAFA6D2719E2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90F1338E-B7ED-44FF-8366-08900E760122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4195E34B-4FCE-4B13-89D6-699A69AD4D53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006DF391-0A8F-4B64-BFF0-FF3F5B7B2AB3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E1E8A3C-F829-4F69-83FF-C8698C92088B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AD8D86E9-9308-420B-A5AC-775A41D8E320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586E714-2467-423C-8F05-C6132D1BA74B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333F77DC-83C9-4788-914F-173A3E22A415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C8100A54-F489-4E15-AAD8-0F788B1320E8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4AF4E68A-1C96-40C6-B8DC-D2239AC950C7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C2CA1C46-D0FD-4542-B5E2-025820109C00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98D1770C-3380-4A95-950F-667A4B8C04A3}"/>
              </a:ext>
            </a:extLst>
          </p:cNvPr>
          <p:cNvGrpSpPr/>
          <p:nvPr/>
        </p:nvGrpSpPr>
        <p:grpSpPr>
          <a:xfrm>
            <a:off x="25928028" y="9294737"/>
            <a:ext cx="861050" cy="865378"/>
            <a:chOff x="13482944" y="5200694"/>
            <a:chExt cx="562519" cy="500967"/>
          </a:xfrm>
        </p:grpSpPr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D7F0FEC3-72F5-4551-997E-D7C73932775D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3720602E-8F51-4ECC-80EF-994A95E2778D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57DD3390-30C4-4580-A1C2-7DD3C7568841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59755486-B7EA-464E-A536-09A0AD645333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A8ECD6-3BEB-46B5-819F-635DDBA4FD4C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49F9C2F8-69DE-41ED-978E-3719DC520BE1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8471D3BA-D39B-41C8-A3AD-DA4E220DA12A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D88EBF4-A44C-4B06-8C22-501DD59B61EF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A89C83F5-D85A-4FB5-855A-12816A8FC270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0B0CAA0D-3206-4AC3-A992-6E9B0CCB0CDD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A27D983D-F8E9-44F2-A84B-DD7C4697E0DA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A9E52139-B8F4-4718-B874-C1383A47C65D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4DE57529-4B72-44D7-96E6-1DC28DD321E6}"/>
              </a:ext>
            </a:extLst>
          </p:cNvPr>
          <p:cNvGrpSpPr/>
          <p:nvPr/>
        </p:nvGrpSpPr>
        <p:grpSpPr>
          <a:xfrm>
            <a:off x="26571808" y="9461296"/>
            <a:ext cx="861050" cy="865378"/>
            <a:chOff x="13482944" y="5200694"/>
            <a:chExt cx="562519" cy="500967"/>
          </a:xfrm>
        </p:grpSpPr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4B78ED10-1D4B-4392-8025-DB8937730F73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DD1F7E2C-F43E-470E-966B-E0E5A04D7BF3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C61BECB6-2260-4AE6-85A7-D8D6BDE45B61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66405F35-E1BC-4914-87A8-EBA7A337691E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D4AAB5DB-F6B8-4AEE-AF98-768616027FDD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3637AC57-BFAA-4AE6-B759-361AB0B70386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2FAF92D6-C3D2-429B-A8EC-4DAE89808A33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D31BD032-5BA5-4D34-B60F-B760B4E11522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293389EF-0D55-4C19-B919-CBE6B4F6D9B4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6E5DE147-1FAD-4B71-9C3D-C2FEE1C28AED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EE1E7E87-2F2F-454E-ADDB-122E62953182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64301588-1859-412A-BE49-CD509124F3CF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09AE2BF1-BE4E-4D48-949F-E75233F3FD53}"/>
              </a:ext>
            </a:extLst>
          </p:cNvPr>
          <p:cNvGrpSpPr/>
          <p:nvPr/>
        </p:nvGrpSpPr>
        <p:grpSpPr>
          <a:xfrm>
            <a:off x="26792925" y="9172138"/>
            <a:ext cx="861050" cy="865378"/>
            <a:chOff x="13482944" y="5200694"/>
            <a:chExt cx="562519" cy="500967"/>
          </a:xfrm>
        </p:grpSpPr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23DCA89E-5A79-449C-A863-F833A14AE055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2F974BD8-F897-4D33-96ED-DFE669B9083D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5DEF53E6-0C96-467A-95C2-69C99ED37043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E434AEA5-0F45-446F-86F8-122085F02490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1E8D74F9-EC05-4FFB-84D1-E20BFED67FB8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46BEB18F-A881-40E6-837D-4168EF5E4FD1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9AEA8133-31F4-4DCC-A522-5816C7A9ECDE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4A3B4FDA-1CC2-4174-AE98-94C82C5ACF04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9F9B06F8-4324-4199-9B31-2FFF07AB5D81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6259E484-2C48-4A6F-8562-B736683FD95F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590546D3-8B44-4385-ADDE-2887386F9B75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3248C32C-C3E2-49F8-9823-640CE36FE1AD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CA3C7EB3-98EB-4E22-8B28-2C039B12DA8B}"/>
              </a:ext>
            </a:extLst>
          </p:cNvPr>
          <p:cNvGrpSpPr/>
          <p:nvPr/>
        </p:nvGrpSpPr>
        <p:grpSpPr>
          <a:xfrm>
            <a:off x="25887015" y="6644422"/>
            <a:ext cx="861050" cy="865378"/>
            <a:chOff x="13482944" y="5200694"/>
            <a:chExt cx="562519" cy="500967"/>
          </a:xfrm>
        </p:grpSpPr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A49A8C28-EB7C-410F-AB41-50E81167EA74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1033A4B9-05B3-4BC4-9ADE-25055F8885CB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EF15B175-EF1F-4F01-8386-0BA9CEC903CD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D4FCEFA7-600C-4ADB-9DAB-6C05B22FE691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9B017F11-6D47-4ADF-BEAA-CF1D2BDFFD77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C5F97779-AE6C-4528-A48C-4D64195DBCC0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A4FE8BEF-190F-40B8-9FEB-4BF48AF8703E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A0D9F35-CE00-4671-B42E-DD3C1F017F45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94AB8F4C-2765-4605-80F0-7DAA4DAA3BF8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C877D75B-4F7D-4BEE-A35F-7ABA4D06E240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08C42277-A6B9-4239-A6FA-175A1B747C9E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C11C608E-4F33-470E-A202-025F1654EEF7}"/>
              </a:ext>
            </a:extLst>
          </p:cNvPr>
          <p:cNvGrpSpPr/>
          <p:nvPr/>
        </p:nvGrpSpPr>
        <p:grpSpPr>
          <a:xfrm>
            <a:off x="26783188" y="8429944"/>
            <a:ext cx="861050" cy="865378"/>
            <a:chOff x="13482944" y="5200694"/>
            <a:chExt cx="562519" cy="500967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B837989-C8A7-4984-B1E0-1CC4D1208847}"/>
                </a:ext>
              </a:extLst>
            </p:cNvPr>
            <p:cNvSpPr/>
            <p:nvPr/>
          </p:nvSpPr>
          <p:spPr>
            <a:xfrm>
              <a:off x="13761244" y="5200694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32D9B26A-9D95-47CA-B46C-8D4863C5CA30}"/>
                </a:ext>
              </a:extLst>
            </p:cNvPr>
            <p:cNvSpPr/>
            <p:nvPr/>
          </p:nvSpPr>
          <p:spPr>
            <a:xfrm>
              <a:off x="13614077" y="525287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3FD6ABE5-BBD9-4622-8B3F-490F84CD79C3}"/>
                </a:ext>
              </a:extLst>
            </p:cNvPr>
            <p:cNvSpPr/>
            <p:nvPr/>
          </p:nvSpPr>
          <p:spPr>
            <a:xfrm>
              <a:off x="13749125" y="532133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E0AE698C-D383-4C8D-9585-39AF34AAA0F9}"/>
                </a:ext>
              </a:extLst>
            </p:cNvPr>
            <p:cNvSpPr/>
            <p:nvPr/>
          </p:nvSpPr>
          <p:spPr>
            <a:xfrm>
              <a:off x="13884173" y="5303937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1F1C0922-45D0-48A7-979C-EF9FF9F7CC6A}"/>
                </a:ext>
              </a:extLst>
            </p:cNvPr>
            <p:cNvSpPr/>
            <p:nvPr/>
          </p:nvSpPr>
          <p:spPr>
            <a:xfrm>
              <a:off x="13668480" y="5547356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353C18F0-A489-4269-894C-DE544A5A7DBD}"/>
                </a:ext>
              </a:extLst>
            </p:cNvPr>
            <p:cNvSpPr/>
            <p:nvPr/>
          </p:nvSpPr>
          <p:spPr>
            <a:xfrm>
              <a:off x="13585322" y="532834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0673E05C-D242-407F-B197-E105467C46CD}"/>
                </a:ext>
              </a:extLst>
            </p:cNvPr>
            <p:cNvSpPr/>
            <p:nvPr/>
          </p:nvSpPr>
          <p:spPr>
            <a:xfrm>
              <a:off x="13687661" y="5396803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15C00936-0DDA-491F-9FA4-D16DDC0784DC}"/>
                </a:ext>
              </a:extLst>
            </p:cNvPr>
            <p:cNvSpPr/>
            <p:nvPr/>
          </p:nvSpPr>
          <p:spPr>
            <a:xfrm>
              <a:off x="13565097" y="5464649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813E13E1-6B02-4B21-BCFA-E9D5F716BCED}"/>
                </a:ext>
              </a:extLst>
            </p:cNvPr>
            <p:cNvSpPr/>
            <p:nvPr/>
          </p:nvSpPr>
          <p:spPr>
            <a:xfrm>
              <a:off x="13781154" y="5494686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AA502C90-1AAC-4FA9-812D-74B525A046EC}"/>
                </a:ext>
              </a:extLst>
            </p:cNvPr>
            <p:cNvSpPr/>
            <p:nvPr/>
          </p:nvSpPr>
          <p:spPr>
            <a:xfrm>
              <a:off x="13841889" y="5380002"/>
              <a:ext cx="161290" cy="154305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279D7EAD-9361-470F-A9B7-65D9A473B1CF}"/>
                </a:ext>
              </a:extLst>
            </p:cNvPr>
            <p:cNvSpPr/>
            <p:nvPr/>
          </p:nvSpPr>
          <p:spPr>
            <a:xfrm>
              <a:off x="13884173" y="5481655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AD299847-82B3-41BB-9AD5-CF3AB822340A}"/>
                </a:ext>
              </a:extLst>
            </p:cNvPr>
            <p:cNvSpPr/>
            <p:nvPr/>
          </p:nvSpPr>
          <p:spPr>
            <a:xfrm>
              <a:off x="13482944" y="5403810"/>
              <a:ext cx="161290" cy="154305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A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B4C58B34-CD1D-4B4C-8823-96865CFAC09E}"/>
              </a:ext>
            </a:extLst>
          </p:cNvPr>
          <p:cNvGrpSpPr/>
          <p:nvPr/>
        </p:nvGrpSpPr>
        <p:grpSpPr>
          <a:xfrm>
            <a:off x="20462435" y="6795788"/>
            <a:ext cx="2874965" cy="2950906"/>
            <a:chOff x="22092855" y="10560567"/>
            <a:chExt cx="1927616" cy="1741364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E193D7B-49CF-4085-9DB1-D2E5E93D702C}"/>
                </a:ext>
              </a:extLst>
            </p:cNvPr>
            <p:cNvGrpSpPr/>
            <p:nvPr/>
          </p:nvGrpSpPr>
          <p:grpSpPr>
            <a:xfrm>
              <a:off x="22189707" y="10771654"/>
              <a:ext cx="562519" cy="500967"/>
              <a:chOff x="13482944" y="5200694"/>
              <a:chExt cx="562519" cy="500967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CE2B3FFD-7F65-42AF-9D27-C3944894B267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A32FBC2A-2801-4B1E-A913-8C4E4D8EE076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8AAD6C5-CB47-4CB4-B5E4-3FDB29866889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3774F6CE-4699-45AF-A075-EF81D0873909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606FBE8-A3A2-4FB8-9068-EB0DF86FD456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4B483E2-834C-4825-A4FC-55D5407F483C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A317FD2-60A8-4F9F-B152-307F7A076DDE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B01129D-8FD8-41C2-B3B5-E225C64DCB5C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F96F902-60C1-40FC-9627-7EA537774C83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662A9ECB-6351-4760-B2B3-72D5392EC334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4145D88-C4A8-4B4E-BE58-E43A81E02464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62DE10A-671B-4C77-AE3F-36495282C632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ADCC7B-FFE8-47F7-A289-B262B624D8C7}"/>
                </a:ext>
              </a:extLst>
            </p:cNvPr>
            <p:cNvGrpSpPr/>
            <p:nvPr/>
          </p:nvGrpSpPr>
          <p:grpSpPr>
            <a:xfrm>
              <a:off x="22520214" y="10714820"/>
              <a:ext cx="562519" cy="500967"/>
              <a:chOff x="13482944" y="5200694"/>
              <a:chExt cx="562519" cy="500967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701F122-CD98-4DE9-BED8-7EF96CD86139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E03ABC66-E759-46F7-A2B3-EBFAB8CF0FAF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61B6631C-15DB-405D-9EBA-CC36A1CED6DF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31B8925-12A7-48B9-AE33-9FDA63E528E9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D772563-73BD-4CC1-8B59-6D8EF1A4A148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9CDA4C78-EF3E-4AF4-8384-6DDE50A7539F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B505357-C1F7-4CAA-8858-4D3AA8499642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CD747F9-A50D-473E-AC7D-50C230DE0137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219E4B5E-98F6-47BA-B2D3-0153EEC41268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64B3790-0FCA-4B28-A635-7FBA2035966B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A267695-A50B-4C51-8D80-7C600771A6DB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A36ACED-4300-485D-89E9-6767695B9657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D2E5AE7-7AA2-452D-8D46-CFB267340E73}"/>
                </a:ext>
              </a:extLst>
            </p:cNvPr>
            <p:cNvGrpSpPr/>
            <p:nvPr/>
          </p:nvGrpSpPr>
          <p:grpSpPr>
            <a:xfrm>
              <a:off x="22672614" y="10867220"/>
              <a:ext cx="562519" cy="500967"/>
              <a:chOff x="13482944" y="5200694"/>
              <a:chExt cx="562519" cy="500967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A6C02278-A229-476A-ACCB-6C21728D51FF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08F9905-4D7B-40CA-A0F9-BB6DE12A532A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393E4CB-B3E8-4CF8-BF87-1F37BBDF444D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95AE940-0AD9-45FB-9883-E05DFA550717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88EEF27-3A4E-40D7-A95F-D8FACD5E41C8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07356090-E40E-4CF2-BE55-87690928FC50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769AB1B-28C4-4270-B687-9C81588DADDF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80F427-0081-4A96-98FA-C9332CB003A1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45997B8E-B369-48CE-B6D6-53306F478759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6E7FDAF-EEA7-4A4D-9F8F-55EADBDC8460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BCB1687-FDD7-4686-A412-A9E2B418DC2B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B4C4EFB-7A59-4A96-B168-1A580207ED31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254E15DC-8C57-49E5-AFDA-DED023EC8F84}"/>
                </a:ext>
              </a:extLst>
            </p:cNvPr>
            <p:cNvGrpSpPr/>
            <p:nvPr/>
          </p:nvGrpSpPr>
          <p:grpSpPr>
            <a:xfrm>
              <a:off x="22825014" y="11019620"/>
              <a:ext cx="562519" cy="500967"/>
              <a:chOff x="13482944" y="5200694"/>
              <a:chExt cx="562519" cy="500967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78FBABBB-FEF4-41E3-99B9-1A966DB7AE04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9EA4B83A-3617-4FCD-9FA5-98A1E052B66C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3262FA0-4D2B-45FF-BD7E-CD4E4D7E82C9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3045F3E-BD22-48A6-BFF6-CD9BFDAFF81F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70E9979-36B8-47D0-9E9C-63F4B6BEC309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AB9ED1F2-095A-424B-8322-368BF69B2A5A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06EE659-FE5C-46CE-BCB9-7FDC1B280634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1269209-C787-4A56-B129-A2EAED6E82B2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406475F2-A443-4929-9D37-62C7F9E0EB46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2D0413D-BA4E-4F27-9A09-F8FB2CE3A441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DB60DC86-D806-4698-867B-4A8E1F5274BF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9A1889A-D22B-4BE3-A5CD-5EAAC2809B91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0926E65-F2DB-4B79-BDBE-5222DA341E39}"/>
                </a:ext>
              </a:extLst>
            </p:cNvPr>
            <p:cNvGrpSpPr/>
            <p:nvPr/>
          </p:nvGrpSpPr>
          <p:grpSpPr>
            <a:xfrm>
              <a:off x="22977414" y="11172020"/>
              <a:ext cx="562519" cy="500967"/>
              <a:chOff x="13482944" y="5200694"/>
              <a:chExt cx="562519" cy="500967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15475BD-C394-4539-A6CB-80EECDA6A75D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97D62FCF-A7D5-45C8-A03A-6F1656261F3E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34C32043-DA1D-48C7-BEED-E760FC674758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71BB04AE-16F8-4390-A8AB-672FD8C3296D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66680E44-D475-4963-AE36-03C62851C151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F873D4D-76E1-4B42-A285-640C8A423A0B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8130841E-AB9F-40CF-BDE8-D52DB9329B61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F471577-C887-4CDA-A242-A2FC5524D073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0C36B12-AAD6-4A2F-B1FD-FF08E3DEE7FD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F4DD9493-7196-414C-A32E-B2BCCC17EE0A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EBB4ED6-DE42-4A4A-A851-DB21147BBD22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6C0FE39-B090-44EA-8957-A9B96A811F92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F1B66935-5BFE-4485-83CA-047F3F7291CA}"/>
                </a:ext>
              </a:extLst>
            </p:cNvPr>
            <p:cNvGrpSpPr/>
            <p:nvPr/>
          </p:nvGrpSpPr>
          <p:grpSpPr>
            <a:xfrm>
              <a:off x="23129814" y="11324420"/>
              <a:ext cx="562519" cy="500967"/>
              <a:chOff x="13482944" y="5200694"/>
              <a:chExt cx="562519" cy="500967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B6E25D93-E292-4ECF-AE8C-749BC0BF2CBC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D6EFB33F-4D5F-44CD-B443-83CB59A30312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2D7F426D-606A-4783-8197-AEFEA8131AE2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E979F42-0F88-491A-9F2E-1CDFAE7BDC27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C3B50291-2ABE-4382-AAAB-B6782D201824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F1B5E9C-A9B7-4600-92FB-90D6DCFF790A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6973D6D7-65CE-4421-9C90-79AAA0CB81E4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5A57CAA5-9448-470B-810D-3C2E4767BA11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3611E783-7C15-4F93-B767-B3CA10E7B0B6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847D042F-576B-4BAF-A390-22D96E28AA9F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03944BD9-D3B6-4A19-B44E-5116A6111D7A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82DB200-05AA-4F61-9779-335D94CEB780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6696F412-C2F3-4839-BA2D-EE62D7356F6F}"/>
                </a:ext>
              </a:extLst>
            </p:cNvPr>
            <p:cNvGrpSpPr/>
            <p:nvPr/>
          </p:nvGrpSpPr>
          <p:grpSpPr>
            <a:xfrm>
              <a:off x="22740520" y="11384134"/>
              <a:ext cx="562519" cy="500967"/>
              <a:chOff x="13482944" y="5200694"/>
              <a:chExt cx="562519" cy="500967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380012F-0644-4E47-95FC-6E3813A386B0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4E554B1-C265-4304-B8D5-887044D57478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D7E8C859-CD6E-4B97-A978-C79C7DAE2F70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F438CA2-E48D-4313-997E-DA2D3B9248D6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270D621-AE73-4415-96F2-52400D1EA910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13C213D4-EF8F-4424-B7DF-BEAC4D92BB12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8EA516C1-9508-4480-821E-183D0891A87A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D2BB58B6-E461-4C87-8E44-21B1F8A3D369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499B15D7-2E1A-458C-947A-4E696AEF72E2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277C281-91C2-4426-9D90-D1A53143A3AB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BFBAC88B-0589-49DD-BFE3-AD89AD5DE169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BAFBDE7-A715-4B62-B76D-8827D34B48AB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25BC1CF-D6AA-4D54-BEEE-9764F9151467}"/>
                </a:ext>
              </a:extLst>
            </p:cNvPr>
            <p:cNvGrpSpPr/>
            <p:nvPr/>
          </p:nvGrpSpPr>
          <p:grpSpPr>
            <a:xfrm>
              <a:off x="23264173" y="10803021"/>
              <a:ext cx="480366" cy="572597"/>
              <a:chOff x="13565097" y="5129064"/>
              <a:chExt cx="480366" cy="572597"/>
            </a:xfrm>
          </p:grpSpPr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0D5D44AF-E8FC-468D-8D8A-1FFA5FF748F1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743375F-AF14-4DBA-9750-646773D53631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4977B07-E951-432D-8C67-570D42A335B9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391A315-BC2D-4A44-A278-2A65881C8B32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3D5BA311-CEE7-46F8-9BCA-0E4C21B5B300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304FAFF8-DBCE-47BE-9D22-8D930F472D4C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2EB4877-FE9B-45EA-8CA0-5FC4701092F5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7B315E2-B769-4833-A162-040D99C389DE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BDA5A9A-DD9A-47E4-90C6-ACB772D9E4DA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4ED7C822-C979-46E4-B619-A13F0AE7ACA5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D1ED8B30-8BD7-4238-BB1B-C6141D299F1C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7A6390D1-E1F4-496C-BC37-BA5AD9459F39}"/>
                  </a:ext>
                </a:extLst>
              </p:cNvPr>
              <p:cNvSpPr/>
              <p:nvPr/>
            </p:nvSpPr>
            <p:spPr>
              <a:xfrm>
                <a:off x="13728947" y="5129064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79415D92-D649-4691-AF30-B37D67B96760}"/>
                </a:ext>
              </a:extLst>
            </p:cNvPr>
            <p:cNvGrpSpPr/>
            <p:nvPr/>
          </p:nvGrpSpPr>
          <p:grpSpPr>
            <a:xfrm>
              <a:off x="22934031" y="10614568"/>
              <a:ext cx="562519" cy="500967"/>
              <a:chOff x="13482944" y="5200694"/>
              <a:chExt cx="562519" cy="500967"/>
            </a:xfrm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FA8C5B7C-7D40-4DE9-ACED-8617232A4F21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EFABFE48-F789-4C99-9167-F0DBACA23969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929ED3C-F4F3-4FCE-8D53-079CE3A4F792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F6D9EEF-CBA1-4554-A246-E1B926A70B23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37C6185E-FDC1-4B0C-AACD-A06759DFDAC7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8B36ACEC-F2B6-4225-B802-9E81ED126D30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84388280-AA0F-4878-995C-C6E5F1EEFC4B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4EF89F0-49EE-40AB-87EA-BB0BCCAC5E96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0CBFA07F-9ABA-42AA-9D71-F16FE65AE5EF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1DDD985-998F-4C82-9BD0-6711A6318BB3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040B0CE-2E94-44A8-97B6-DFFF45D23B86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854C20DA-6154-49C8-89BB-5C2954D7D329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DA2BC7CB-174B-441F-9D3B-52D56346A329}"/>
                </a:ext>
              </a:extLst>
            </p:cNvPr>
            <p:cNvGrpSpPr/>
            <p:nvPr/>
          </p:nvGrpSpPr>
          <p:grpSpPr>
            <a:xfrm>
              <a:off x="22686495" y="10560567"/>
              <a:ext cx="562519" cy="500967"/>
              <a:chOff x="13482944" y="5200694"/>
              <a:chExt cx="562519" cy="500967"/>
            </a:xfrm>
          </p:grpSpPr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DF2F7900-BDB4-4F16-A576-2B175B5F313E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264B50D2-B4F8-4B31-A605-C9E566431955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C094829F-B3F6-4B0D-A467-C5101F463744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78B522AC-1C13-4204-AA11-F216EA19AF24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FD8A41C-DC89-4E05-B2FB-5D7B71F541FC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BC10E8B-7DF1-4F9B-A817-0CD7B79CCB69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5CBC6E7-E514-450E-8EE5-B97D57A0E249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B1E56BB5-0D2A-4F8D-A256-F61DB783B464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647D76F2-0CBB-4E48-908C-4E35AF2742D2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0F483229-09C9-4EC4-A083-79B06A11669F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304F3A89-23C7-46BA-BA40-029E62F0ABF5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7A72201-EB16-4406-B818-75864609886C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283E44B-5EA0-48B4-BF1B-300035B773A6}"/>
                </a:ext>
              </a:extLst>
            </p:cNvPr>
            <p:cNvGrpSpPr/>
            <p:nvPr/>
          </p:nvGrpSpPr>
          <p:grpSpPr>
            <a:xfrm>
              <a:off x="22613552" y="11121495"/>
              <a:ext cx="562519" cy="500967"/>
              <a:chOff x="13482944" y="5200694"/>
              <a:chExt cx="562519" cy="500967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AE89FFB9-ABD3-434B-B249-62DEF1144975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74A75D4-F519-4C9A-86F4-231168819BFC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FF14B734-31CE-45EB-BC2E-8B97D8BDD21E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B3F9EAF-3183-48EF-97E4-14A30CFEB16C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761F1AE-94C1-4062-BE57-A025D922F109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75CBDF5-5CB0-4888-AFB2-0D36D9198874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0AEFE4C7-E7D8-4BA1-B4A5-F4302FC38F7C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79259B2-9E24-459D-96AC-3238CB08CFB2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A7DEEB6E-199F-409B-BBA1-BDD9DF16F849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730BD05-9D64-471E-A06C-DC7BC59C3D0D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03E9640-1232-49F1-AA4F-0A76571E2B58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BA8A5F13-2B2E-41D3-9B10-77D01A0C1A98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6D3737EB-FBDA-4396-976B-90E5355AE90E}"/>
                </a:ext>
              </a:extLst>
            </p:cNvPr>
            <p:cNvGrpSpPr/>
            <p:nvPr/>
          </p:nvGrpSpPr>
          <p:grpSpPr>
            <a:xfrm>
              <a:off x="22436342" y="11053258"/>
              <a:ext cx="562519" cy="500967"/>
              <a:chOff x="13482944" y="5200694"/>
              <a:chExt cx="562519" cy="500967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04EF130-3CAC-4722-A133-66EE1297D449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9ADF3F31-B680-41CB-942B-3333B557D67C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56E5A3EB-80BB-4F16-BAAE-2A1B10B1DC15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9259DF08-DF9F-44EB-A7F2-A0B36E89FA76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96BA3B8D-3AB2-4FE2-A3E8-31F2C9E360EE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C061C994-94BE-4CFE-9F84-08656487EB14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303EDB02-76C2-4A99-8528-0BBE807BB3DD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BBCE2757-BFB7-4764-AB99-6AFACAE1EBC6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0FD48533-9D56-4E55-B3C7-EDF2025B0B1E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5D876880-1941-4561-85BE-B79690388B82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FE5F4B3-00FD-4631-80A6-892CB7256B93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FAB1D3C5-9A02-4052-A398-2E1D40BECB69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356D7DF-8606-46CD-80F9-C94F06941D61}"/>
                </a:ext>
              </a:extLst>
            </p:cNvPr>
            <p:cNvGrpSpPr/>
            <p:nvPr/>
          </p:nvGrpSpPr>
          <p:grpSpPr>
            <a:xfrm>
              <a:off x="22092855" y="11184068"/>
              <a:ext cx="562519" cy="500967"/>
              <a:chOff x="13482944" y="5200694"/>
              <a:chExt cx="562519" cy="500967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B1142B7D-44AD-4440-B2B6-47C96EDBD2C8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6EC4C235-059A-410B-A10A-44DEEE6DC4BC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B0618B83-3BBB-4382-83D7-35560CFD9090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63C27774-1539-49BE-9CA2-71A2DE463825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E039053-7972-467B-8499-982579290398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15AD3207-543E-4350-9877-C550F81DC532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EBFAEB83-EAE8-446F-BD72-2C7E829AD227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800E0231-C598-4787-858A-7C3FBE54221B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ED5B9B3C-D7E3-471F-BCB3-6F462AA88781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AA3ACDF6-A01F-4EF1-8C1E-1B31A779C375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2469C07-5171-4FEE-8E86-9D1F0EC866FA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F8D43B3C-B774-418B-AE5B-C164747CBA72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0B9FA98D-1007-49C0-BAFF-4C5CFAAF9EEB}"/>
                </a:ext>
              </a:extLst>
            </p:cNvPr>
            <p:cNvGrpSpPr/>
            <p:nvPr/>
          </p:nvGrpSpPr>
          <p:grpSpPr>
            <a:xfrm>
              <a:off x="22892920" y="11536534"/>
              <a:ext cx="562519" cy="500967"/>
              <a:chOff x="13482944" y="5200694"/>
              <a:chExt cx="562519" cy="500967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8E8965F3-3176-402D-B748-2D7685AE7D73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58AEA9BE-FDF2-475D-B530-04B4AAB6CB47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9E456FE1-74D2-4A67-ACA7-A9899B7136D9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D6449B43-0E1E-4863-A04D-5F4AFB7EE68E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ADFC1E0-0AE6-47E2-8CAB-2349618E7339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780DACEE-785E-4830-A8E6-572967E510E4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C6D69330-B8D0-4EED-A1FD-4AC7A7BE1486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61EB479B-1E9D-42AB-A243-F6EA7746F38E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9A7FDD5A-1D23-478E-863E-46B5305153F9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47C79BBF-DF92-4578-868B-C2AB4DC91B7B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433E1B97-105B-4904-A664-514AE6C1315D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4A0308C5-7E6F-4E9F-9FC0-E5DC81B447F5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7FA912EE-1962-4AD3-B319-F78D3F53C7AA}"/>
                </a:ext>
              </a:extLst>
            </p:cNvPr>
            <p:cNvGrpSpPr/>
            <p:nvPr/>
          </p:nvGrpSpPr>
          <p:grpSpPr>
            <a:xfrm>
              <a:off x="23045320" y="11688934"/>
              <a:ext cx="562519" cy="500967"/>
              <a:chOff x="13482944" y="5200694"/>
              <a:chExt cx="562519" cy="500967"/>
            </a:xfrm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EAD57126-B8AA-44BB-8A20-6E28281F0906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C67A33A2-3998-4A79-A5AF-2219DD70B0E6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2BB42A40-7F49-4FDC-81AA-E675DEF4E294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A64E34EB-480F-431E-B85A-0492E1785C05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DB210E39-1607-4161-B82F-104B0256743D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BA6667E0-A514-41A2-90AF-1CF1E882FBF8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3080F3C5-E8E2-4EDE-8344-9E933FEC8298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4A006668-FAFB-489C-A664-0ED6FB6494C4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2D58228-4027-4476-A588-F611A41B1E3C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FE2658F7-C5EB-4B04-B676-E3123557F9A8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3A0E7222-1C3A-4270-A4E8-A1892D0C3F4E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2062664A-CE49-4E6E-B68E-B3D06979FAD8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B41587D1-5743-48FE-AEC8-9B5532C52A2C}"/>
                </a:ext>
              </a:extLst>
            </p:cNvPr>
            <p:cNvGrpSpPr/>
            <p:nvPr/>
          </p:nvGrpSpPr>
          <p:grpSpPr>
            <a:xfrm>
              <a:off x="22714642" y="11800964"/>
              <a:ext cx="562519" cy="500967"/>
              <a:chOff x="13482944" y="5200694"/>
              <a:chExt cx="562519" cy="500967"/>
            </a:xfrm>
          </p:grpSpPr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503C9C8C-3336-487E-8D1C-B11686D03597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BB3DF13B-356E-44D3-ADA6-DDD201E39286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20ECAEC0-9411-4DC0-B6A9-F63AE9C6BE8A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C7AA70FE-9341-4131-BFB1-CBE68EC2D802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0B82E493-6D30-43C0-9063-B51F22A6BCCB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F686A533-1507-4792-A376-549A34285DA1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00A61104-EC34-4B79-A6EE-5E0E605052D0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280B0F9D-3B6A-42A3-8867-A6E102E05BF0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741FE1A7-2BC6-4CA3-AF1B-C9DB2E1C643C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E434E748-B6C3-499C-88A7-6BDAACD29102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BA87A6E0-0D59-47CA-887A-8FA22CE99D01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A1B3481D-F4D2-4878-A9F1-6B2F4C6A2BAC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E3126997-EA7F-4511-8B39-1FF99F7CA479}"/>
                </a:ext>
              </a:extLst>
            </p:cNvPr>
            <p:cNvGrpSpPr/>
            <p:nvPr/>
          </p:nvGrpSpPr>
          <p:grpSpPr>
            <a:xfrm>
              <a:off x="22433249" y="11478707"/>
              <a:ext cx="562519" cy="500967"/>
              <a:chOff x="13482944" y="5200694"/>
              <a:chExt cx="562519" cy="500967"/>
            </a:xfrm>
          </p:grpSpPr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D1D3FCD7-D60C-40E7-8023-59ED8ADFFCC9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17AEC580-37FA-451B-8585-8FDFF10C9469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C022D68E-075D-46D5-B845-67CBF068AE57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7DD6D26-2A7E-4896-BD0C-02ADA35B78DB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CC3B685B-88A4-48D0-8D4C-194774324326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E80076F4-B2B2-4EEB-8C13-E93069FB0526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1048E5D9-3074-49E7-B051-08661968EAA6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F7D52B39-5183-4495-B155-B9B7D3826FAE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5BA23B6-94B7-4F1C-858C-BDEF8DBE9591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34FB2D41-FA77-436B-B3BF-4C3879B89D17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E4BC3E0A-3051-4D9C-97FA-29B0E9EF62A7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9C6EC0A0-2E08-4425-9FC8-5AECE4E95540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028F7E52-9535-48E3-BA3D-B4521DFCC157}"/>
                </a:ext>
              </a:extLst>
            </p:cNvPr>
            <p:cNvGrpSpPr/>
            <p:nvPr/>
          </p:nvGrpSpPr>
          <p:grpSpPr>
            <a:xfrm>
              <a:off x="23457952" y="11465561"/>
              <a:ext cx="562519" cy="500967"/>
              <a:chOff x="13482944" y="5200694"/>
              <a:chExt cx="562519" cy="500967"/>
            </a:xfrm>
          </p:grpSpPr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C8A573F9-3FD5-4B71-A11F-7A3DC30EF238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CB44B4BA-64A7-489D-9520-70D0ED5F364E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809BC7D9-C823-4D8D-9C38-255859139A9E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927E5F1B-6997-44ED-BC74-C2B12912A97B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69485FC9-C931-445B-BF2C-AE517EDF301F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983D383A-30EE-4AA3-880F-9604021AE4EB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3E2B0691-D549-48F3-9814-777B16BD298F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87C6DD49-AA37-4399-8DE9-16587A02B822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DBF61635-058A-4447-8669-190587584C17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D37FEF3D-E953-4753-B8C8-9F04E49F5D11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47F9FD8-46CB-4F5A-BBF9-B4634A065552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9AA2DF1D-2F2B-489D-8941-AD14133F3D97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A6C889B-E694-45B8-9C44-30DFCD0A29F6}"/>
                </a:ext>
              </a:extLst>
            </p:cNvPr>
            <p:cNvGrpSpPr/>
            <p:nvPr/>
          </p:nvGrpSpPr>
          <p:grpSpPr>
            <a:xfrm>
              <a:off x="22268561" y="11556370"/>
              <a:ext cx="562519" cy="500967"/>
              <a:chOff x="13482944" y="5200694"/>
              <a:chExt cx="562519" cy="500967"/>
            </a:xfrm>
          </p:grpSpPr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3B6FA41E-E574-426A-BA75-78FD79E9362D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A35FDEB0-6A88-47BD-877D-B70A3D0967EF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76D5ED52-7289-411E-A9C7-E04A5DB7CBB7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858BA25C-68B4-4425-8745-FED3057EA84B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95B50966-9ACE-4DB8-8B8D-7554415188C1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1135B856-9A83-453E-9AC2-9491B4908613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470F9F80-3E9C-43EB-9A2B-32F901A2C29B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53C8DEF6-C6F7-4D7F-B7A5-6F0BE09444B3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521AC74E-BCD3-4A50-9C9E-2154D16B9C6B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B3832040-4D2B-4FC5-9E4F-745BED0C5671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D0114333-A95E-41B4-BA0A-84EB9C889711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2E13387B-6F4A-4C0A-883E-9DF9CD3E456A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F7FFBE4C-583A-4ECD-8F7D-D08CBEFD4DC9}"/>
                </a:ext>
              </a:extLst>
            </p:cNvPr>
            <p:cNvGrpSpPr/>
            <p:nvPr/>
          </p:nvGrpSpPr>
          <p:grpSpPr>
            <a:xfrm>
              <a:off x="22233652" y="11121819"/>
              <a:ext cx="705450" cy="535124"/>
              <a:chOff x="13340013" y="5166537"/>
              <a:chExt cx="705450" cy="535124"/>
            </a:xfrm>
          </p:grpSpPr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EEB9615B-6B4C-45D0-9CB9-73278A37CAF3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C2F8A04-8A4E-4957-B3AF-F5FF2D5DED79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7432C32A-9130-42C8-9967-2FC954AA117B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55F59409-80CD-403C-BDEB-B9A4A8142DAD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DC8BAE3F-121F-45F4-AC80-F554116C6E69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B582FF6-E3D7-4260-A2AC-BEC56A400ED4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E5CDBB7C-3C63-4DF3-88D0-EC5E939D5652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9C22840A-253F-4CEC-A60D-70814560D0C9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9E33E7BD-3041-4D26-8392-BF7F0A2346C6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8F1877EF-2ED2-4BD2-ABDF-5846C27E415E}"/>
                  </a:ext>
                </a:extLst>
              </p:cNvPr>
              <p:cNvSpPr/>
              <p:nvPr/>
            </p:nvSpPr>
            <p:spPr>
              <a:xfrm>
                <a:off x="13340013" y="5166537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DEF8D337-4C05-4B03-BFFD-19E8B9F430A9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10789B48-E55C-4A6D-B00C-7727B9D68955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3CA2C30F-D5D3-455B-B555-6834B5F1919B}"/>
                </a:ext>
              </a:extLst>
            </p:cNvPr>
            <p:cNvGrpSpPr/>
            <p:nvPr/>
          </p:nvGrpSpPr>
          <p:grpSpPr>
            <a:xfrm>
              <a:off x="23451591" y="11035905"/>
              <a:ext cx="562519" cy="500967"/>
              <a:chOff x="13482944" y="5200694"/>
              <a:chExt cx="562519" cy="500967"/>
            </a:xfrm>
          </p:grpSpPr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B4F9DAAA-D3C5-487B-861E-49363B6CFF49}"/>
                  </a:ext>
                </a:extLst>
              </p:cNvPr>
              <p:cNvSpPr/>
              <p:nvPr/>
            </p:nvSpPr>
            <p:spPr>
              <a:xfrm>
                <a:off x="13761244" y="5200694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96A41A7E-E78F-42F6-99C9-F0D05B0DD16E}"/>
                  </a:ext>
                </a:extLst>
              </p:cNvPr>
              <p:cNvSpPr/>
              <p:nvPr/>
            </p:nvSpPr>
            <p:spPr>
              <a:xfrm>
                <a:off x="13614077" y="525287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61C525C0-5BC2-4649-AD3C-5AA686268675}"/>
                  </a:ext>
                </a:extLst>
              </p:cNvPr>
              <p:cNvSpPr/>
              <p:nvPr/>
            </p:nvSpPr>
            <p:spPr>
              <a:xfrm>
                <a:off x="13749125" y="532133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5A28D14B-C471-4785-A5D1-E70889555EAD}"/>
                  </a:ext>
                </a:extLst>
              </p:cNvPr>
              <p:cNvSpPr/>
              <p:nvPr/>
            </p:nvSpPr>
            <p:spPr>
              <a:xfrm>
                <a:off x="13884173" y="5303937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6EB34BFE-FEC7-4C3D-8BD4-F6E840F4B6E8}"/>
                  </a:ext>
                </a:extLst>
              </p:cNvPr>
              <p:cNvSpPr/>
              <p:nvPr/>
            </p:nvSpPr>
            <p:spPr>
              <a:xfrm>
                <a:off x="13668480" y="5547356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F11F00A9-F783-44AA-BF4B-1FCE578E7EA1}"/>
                  </a:ext>
                </a:extLst>
              </p:cNvPr>
              <p:cNvSpPr/>
              <p:nvPr/>
            </p:nvSpPr>
            <p:spPr>
              <a:xfrm>
                <a:off x="13585322" y="532834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7AFF5299-1ED4-4BDD-BB7C-AA3D62CC1D69}"/>
                  </a:ext>
                </a:extLst>
              </p:cNvPr>
              <p:cNvSpPr/>
              <p:nvPr/>
            </p:nvSpPr>
            <p:spPr>
              <a:xfrm>
                <a:off x="13687661" y="5396803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89BA775A-E22C-4697-BFA6-3580CD222809}"/>
                  </a:ext>
                </a:extLst>
              </p:cNvPr>
              <p:cNvSpPr/>
              <p:nvPr/>
            </p:nvSpPr>
            <p:spPr>
              <a:xfrm>
                <a:off x="13565097" y="5464649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1FED2A0E-5EB0-48BD-B89B-07F9CD9AA299}"/>
                  </a:ext>
                </a:extLst>
              </p:cNvPr>
              <p:cNvSpPr/>
              <p:nvPr/>
            </p:nvSpPr>
            <p:spPr>
              <a:xfrm>
                <a:off x="13781154" y="5494686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184B5FAE-21AA-431F-AD2D-B49FA5020676}"/>
                  </a:ext>
                </a:extLst>
              </p:cNvPr>
              <p:cNvSpPr/>
              <p:nvPr/>
            </p:nvSpPr>
            <p:spPr>
              <a:xfrm>
                <a:off x="13841889" y="5380002"/>
                <a:ext cx="161290" cy="15430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9A0286AF-D59B-4CAB-9B50-D6FC04307C8C}"/>
                  </a:ext>
                </a:extLst>
              </p:cNvPr>
              <p:cNvSpPr/>
              <p:nvPr/>
            </p:nvSpPr>
            <p:spPr>
              <a:xfrm>
                <a:off x="13884173" y="5481655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F5B33816-150C-46BD-AC7F-90A6CE3D1839}"/>
                  </a:ext>
                </a:extLst>
              </p:cNvPr>
              <p:cNvSpPr/>
              <p:nvPr/>
            </p:nvSpPr>
            <p:spPr>
              <a:xfrm>
                <a:off x="13482944" y="5403810"/>
                <a:ext cx="161290" cy="15430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78BF1E85-C3D8-4975-977F-5C9BAB2718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6764" y="5851008"/>
            <a:ext cx="1195667" cy="888011"/>
          </a:xfrm>
          <a:prstGeom prst="rect">
            <a:avLst/>
          </a:prstGeom>
        </p:spPr>
      </p:pic>
      <p:sp>
        <p:nvSpPr>
          <p:cNvPr id="732" name="Flowchart: Process 731">
            <a:extLst>
              <a:ext uri="{FF2B5EF4-FFF2-40B4-BE49-F238E27FC236}">
                <a16:creationId xmlns:a16="http://schemas.microsoft.com/office/drawing/2014/main" id="{F1107131-ADD0-447C-B947-3A7A0421CDB4}"/>
              </a:ext>
            </a:extLst>
          </p:cNvPr>
          <p:cNvSpPr/>
          <p:nvPr/>
        </p:nvSpPr>
        <p:spPr>
          <a:xfrm>
            <a:off x="19494501" y="10659192"/>
            <a:ext cx="1827242" cy="3495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A0A0A"/>
                </a:solidFill>
              </a:rPr>
              <a:t>Collision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C22012B6-E823-41D6-91EA-08DBF13922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06386" y="6414296"/>
            <a:ext cx="866775" cy="1019175"/>
          </a:xfrm>
          <a:prstGeom prst="rect">
            <a:avLst/>
          </a:prstGeom>
        </p:spPr>
      </p:pic>
      <p:pic>
        <p:nvPicPr>
          <p:cNvPr id="735" name="Picture 734">
            <a:extLst>
              <a:ext uri="{FF2B5EF4-FFF2-40B4-BE49-F238E27FC236}">
                <a16:creationId xmlns:a16="http://schemas.microsoft.com/office/drawing/2014/main" id="{170C4482-1FCD-406C-938F-775EAE8B4C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5550" y="6010155"/>
            <a:ext cx="544113" cy="639781"/>
          </a:xfrm>
          <a:prstGeom prst="rect">
            <a:avLst/>
          </a:prstGeom>
        </p:spPr>
      </p:pic>
      <p:pic>
        <p:nvPicPr>
          <p:cNvPr id="736" name="Picture 735">
            <a:extLst>
              <a:ext uri="{FF2B5EF4-FFF2-40B4-BE49-F238E27FC236}">
                <a16:creationId xmlns:a16="http://schemas.microsoft.com/office/drawing/2014/main" id="{4C091CC4-C949-48A9-9999-E898E11984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63762" y="7604750"/>
            <a:ext cx="544113" cy="639781"/>
          </a:xfrm>
          <a:prstGeom prst="rect">
            <a:avLst/>
          </a:prstGeom>
        </p:spPr>
      </p:pic>
      <p:pic>
        <p:nvPicPr>
          <p:cNvPr id="737" name="Picture 736">
            <a:extLst>
              <a:ext uri="{FF2B5EF4-FFF2-40B4-BE49-F238E27FC236}">
                <a16:creationId xmlns:a16="http://schemas.microsoft.com/office/drawing/2014/main" id="{2C2EEDE0-5730-416E-8FE2-E7C14FECA0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89456" y="9256949"/>
            <a:ext cx="544113" cy="639781"/>
          </a:xfrm>
          <a:prstGeom prst="rect">
            <a:avLst/>
          </a:prstGeom>
        </p:spPr>
      </p:pic>
      <p:sp>
        <p:nvSpPr>
          <p:cNvPr id="701" name="Oval 700">
            <a:extLst>
              <a:ext uri="{FF2B5EF4-FFF2-40B4-BE49-F238E27FC236}">
                <a16:creationId xmlns:a16="http://schemas.microsoft.com/office/drawing/2014/main" id="{8CFA326B-D728-46DC-9B00-9EE9E7B9B49A}"/>
              </a:ext>
            </a:extLst>
          </p:cNvPr>
          <p:cNvSpPr/>
          <p:nvPr/>
        </p:nvSpPr>
        <p:spPr>
          <a:xfrm>
            <a:off x="28842850" y="8033053"/>
            <a:ext cx="246887" cy="266549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A4FECEE9-C3E4-469B-A986-DDE9052AC476}"/>
              </a:ext>
            </a:extLst>
          </p:cNvPr>
          <p:cNvSpPr/>
          <p:nvPr/>
        </p:nvSpPr>
        <p:spPr>
          <a:xfrm>
            <a:off x="28789904" y="9739630"/>
            <a:ext cx="246887" cy="266549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60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F6D72F-BD83-431F-9FBB-2CAD6B3DA2CC}"/>
              </a:ext>
            </a:extLst>
          </p:cNvPr>
          <p:cNvSpPr/>
          <p:nvPr/>
        </p:nvSpPr>
        <p:spPr>
          <a:xfrm>
            <a:off x="3367113" y="536727"/>
            <a:ext cx="1063096" cy="1001027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Hydrogène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</a:t>
            </a:r>
            <a:r>
              <a:rPr lang="fr-FR" sz="35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7FE00-C098-4DF0-9729-F5C307BF7857}"/>
              </a:ext>
            </a:extLst>
          </p:cNvPr>
          <p:cNvSpPr/>
          <p:nvPr/>
        </p:nvSpPr>
        <p:spPr>
          <a:xfrm>
            <a:off x="23067086" y="521783"/>
            <a:ext cx="1063096" cy="1001027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Hélium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</a:t>
            </a:r>
            <a:r>
              <a:rPr lang="fr-FR" sz="35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ED7BA-997A-4090-8AF2-AD984829E824}"/>
              </a:ext>
            </a:extLst>
          </p:cNvPr>
          <p:cNvSpPr/>
          <p:nvPr/>
        </p:nvSpPr>
        <p:spPr>
          <a:xfrm>
            <a:off x="3367113" y="1642798"/>
            <a:ext cx="1063096" cy="969882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Lithium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</a:t>
            </a:r>
            <a:r>
              <a:rPr lang="fr-FR" sz="35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3657A-4E0D-41E8-90DB-92371AF30C11}"/>
              </a:ext>
            </a:extLst>
          </p:cNvPr>
          <p:cNvSpPr/>
          <p:nvPr/>
        </p:nvSpPr>
        <p:spPr>
          <a:xfrm>
            <a:off x="4605631" y="1642797"/>
            <a:ext cx="1063096" cy="969882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Béryllium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</a:t>
            </a:r>
            <a:r>
              <a:rPr lang="fr-FR" sz="3500" dirty="0">
                <a:solidFill>
                  <a:schemeClr val="tx1"/>
                </a:solidFill>
              </a:rPr>
              <a:t>Be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8F325-C9CE-4CB4-9250-748A65BAC163}"/>
              </a:ext>
            </a:extLst>
          </p:cNvPr>
          <p:cNvSpPr/>
          <p:nvPr/>
        </p:nvSpPr>
        <p:spPr>
          <a:xfrm>
            <a:off x="17344626" y="1622109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</a:t>
            </a:r>
            <a:r>
              <a:rPr lang="fr-FR" sz="35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3A4-2E31-4DE8-9037-60C37A2EA362}"/>
              </a:ext>
            </a:extLst>
          </p:cNvPr>
          <p:cNvSpPr/>
          <p:nvPr/>
        </p:nvSpPr>
        <p:spPr>
          <a:xfrm>
            <a:off x="18499349" y="1627953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Carbone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6</a:t>
            </a:r>
            <a:r>
              <a:rPr lang="fr-FR" sz="3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E2EBB-3465-4763-8612-59887784E847}"/>
              </a:ext>
            </a:extLst>
          </p:cNvPr>
          <p:cNvSpPr/>
          <p:nvPr/>
        </p:nvSpPr>
        <p:spPr>
          <a:xfrm>
            <a:off x="19654072" y="1623509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Azote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7</a:t>
            </a:r>
            <a:r>
              <a:rPr lang="fr-FR" sz="35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FA322-FF8A-4EFD-92AD-5E25AB7A3DF0}"/>
              </a:ext>
            </a:extLst>
          </p:cNvPr>
          <p:cNvSpPr/>
          <p:nvPr/>
        </p:nvSpPr>
        <p:spPr>
          <a:xfrm>
            <a:off x="21927790" y="1613884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Fluor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9</a:t>
            </a:r>
            <a:r>
              <a:rPr lang="fr-FR" sz="35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CCCF6-7FFE-48DA-B659-321FE951F480}"/>
              </a:ext>
            </a:extLst>
          </p:cNvPr>
          <p:cNvSpPr/>
          <p:nvPr/>
        </p:nvSpPr>
        <p:spPr>
          <a:xfrm>
            <a:off x="20799593" y="1623509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Oxygène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8</a:t>
            </a:r>
            <a:r>
              <a:rPr lang="fr-FR" sz="35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392D0-8ADB-4DC1-B036-9BCF5F8D3C9E}"/>
              </a:ext>
            </a:extLst>
          </p:cNvPr>
          <p:cNvSpPr/>
          <p:nvPr/>
        </p:nvSpPr>
        <p:spPr>
          <a:xfrm>
            <a:off x="3367113" y="2679780"/>
            <a:ext cx="1063096" cy="1001027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Sodium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11</a:t>
            </a:r>
            <a:r>
              <a:rPr lang="fr-FR" sz="35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D8C373-FFA3-4BCD-80F3-FD267BC70D03}"/>
              </a:ext>
            </a:extLst>
          </p:cNvPr>
          <p:cNvSpPr/>
          <p:nvPr/>
        </p:nvSpPr>
        <p:spPr>
          <a:xfrm>
            <a:off x="4605631" y="2679780"/>
            <a:ext cx="1063096" cy="1001027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Magnésium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12</a:t>
            </a:r>
            <a:r>
              <a:rPr lang="fr-FR" sz="3500" dirty="0">
                <a:solidFill>
                  <a:schemeClr val="tx1"/>
                </a:solidFill>
              </a:rPr>
              <a:t>M</a:t>
            </a:r>
            <a:r>
              <a:rPr lang="fr-FR" sz="2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436CD9-E1FD-42C5-B074-081CA27ED58F}"/>
              </a:ext>
            </a:extLst>
          </p:cNvPr>
          <p:cNvSpPr/>
          <p:nvPr/>
        </p:nvSpPr>
        <p:spPr>
          <a:xfrm>
            <a:off x="23082513" y="1622473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Néon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10</a:t>
            </a:r>
            <a:r>
              <a:rPr lang="fr-FR" sz="35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32EA8-A1B1-4CB1-8F82-38677CA274B0}"/>
              </a:ext>
            </a:extLst>
          </p:cNvPr>
          <p:cNvSpPr/>
          <p:nvPr/>
        </p:nvSpPr>
        <p:spPr>
          <a:xfrm>
            <a:off x="17344626" y="2702937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Aluminium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13</a:t>
            </a:r>
            <a:r>
              <a:rPr lang="fr-FR" sz="35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7B2C9-B6A8-436B-ACE0-A28EC1DACB93}"/>
              </a:ext>
            </a:extLst>
          </p:cNvPr>
          <p:cNvSpPr/>
          <p:nvPr/>
        </p:nvSpPr>
        <p:spPr>
          <a:xfrm>
            <a:off x="18499349" y="2696081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Silicium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14</a:t>
            </a:r>
            <a:r>
              <a:rPr lang="fr-FR" sz="3500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03C684-F5C8-4AA6-A979-993363B2D8C6}"/>
              </a:ext>
            </a:extLst>
          </p:cNvPr>
          <p:cNvSpPr/>
          <p:nvPr/>
        </p:nvSpPr>
        <p:spPr>
          <a:xfrm>
            <a:off x="19654072" y="2704337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15</a:t>
            </a:r>
            <a:r>
              <a:rPr lang="fr-FR" sz="35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4DA9D2-1E22-448D-A092-90EFA18D8425}"/>
              </a:ext>
            </a:extLst>
          </p:cNvPr>
          <p:cNvSpPr/>
          <p:nvPr/>
        </p:nvSpPr>
        <p:spPr>
          <a:xfrm>
            <a:off x="21927790" y="2694712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Chlore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17</a:t>
            </a:r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F86788-FA5A-4A33-A1C6-FFF14A8EEBC4}"/>
              </a:ext>
            </a:extLst>
          </p:cNvPr>
          <p:cNvSpPr/>
          <p:nvPr/>
        </p:nvSpPr>
        <p:spPr>
          <a:xfrm>
            <a:off x="20799593" y="2704337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Soufre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16</a:t>
            </a:r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7B312-EA4A-4076-A673-3D060939F332}"/>
              </a:ext>
            </a:extLst>
          </p:cNvPr>
          <p:cNvSpPr/>
          <p:nvPr/>
        </p:nvSpPr>
        <p:spPr>
          <a:xfrm>
            <a:off x="23082513" y="2677901"/>
            <a:ext cx="1063096" cy="100102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Argon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18</a:t>
            </a:r>
            <a:r>
              <a:rPr lang="fr-FR" sz="35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740D5F-BDE3-4B55-8955-8DD2DA899202}"/>
              </a:ext>
            </a:extLst>
          </p:cNvPr>
          <p:cNvSpPr/>
          <p:nvPr/>
        </p:nvSpPr>
        <p:spPr>
          <a:xfrm>
            <a:off x="10888918" y="1166322"/>
            <a:ext cx="1063096" cy="1001027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Arsenic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33</a:t>
            </a:r>
            <a:r>
              <a:rPr lang="fr-FR" sz="3500" dirty="0">
                <a:solidFill>
                  <a:schemeClr val="tx1"/>
                </a:solidFill>
              </a:rPr>
              <a:t>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37B642-5ADC-4743-B384-C18FA6AF1CB9}"/>
              </a:ext>
            </a:extLst>
          </p:cNvPr>
          <p:cNvCxnSpPr/>
          <p:nvPr/>
        </p:nvCxnSpPr>
        <p:spPr>
          <a:xfrm flipH="1">
            <a:off x="11765728" y="1281625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518A0C-606E-4FC0-B286-104C07A2F82B}"/>
              </a:ext>
            </a:extLst>
          </p:cNvPr>
          <p:cNvCxnSpPr>
            <a:cxnSpLocks/>
          </p:cNvCxnSpPr>
          <p:nvPr/>
        </p:nvCxnSpPr>
        <p:spPr>
          <a:xfrm>
            <a:off x="10229626" y="1909714"/>
            <a:ext cx="79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60238-81F5-49FC-89C1-9CF1B4D7339C}"/>
              </a:ext>
            </a:extLst>
          </p:cNvPr>
          <p:cNvCxnSpPr/>
          <p:nvPr/>
        </p:nvCxnSpPr>
        <p:spPr>
          <a:xfrm flipH="1">
            <a:off x="11702672" y="1909714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875B91-2C18-47DD-8D37-7523DEA7112E}"/>
              </a:ext>
            </a:extLst>
          </p:cNvPr>
          <p:cNvSpPr txBox="1"/>
          <p:nvPr/>
        </p:nvSpPr>
        <p:spPr>
          <a:xfrm>
            <a:off x="12749733" y="1089108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Nom de l’élément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18129A-D762-4200-A103-48559D8BC92D}"/>
              </a:ext>
            </a:extLst>
          </p:cNvPr>
          <p:cNvSpPr txBox="1"/>
          <p:nvPr/>
        </p:nvSpPr>
        <p:spPr>
          <a:xfrm>
            <a:off x="6372762" y="1725048"/>
            <a:ext cx="39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Numéro atomique = Nombre de protons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FA116C-89F3-4BA2-8476-E81960CF2AF7}"/>
              </a:ext>
            </a:extLst>
          </p:cNvPr>
          <p:cNvSpPr txBox="1"/>
          <p:nvPr/>
        </p:nvSpPr>
        <p:spPr>
          <a:xfrm>
            <a:off x="12683707" y="1705306"/>
            <a:ext cx="39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Symbole de l’élément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50E7EF-FF3B-43A9-BC5C-120D65AB8D8B}"/>
              </a:ext>
            </a:extLst>
          </p:cNvPr>
          <p:cNvSpPr txBox="1"/>
          <p:nvPr/>
        </p:nvSpPr>
        <p:spPr>
          <a:xfrm>
            <a:off x="9686475" y="1057142"/>
            <a:ext cx="155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Exemple</a:t>
            </a:r>
            <a:r>
              <a:rPr lang="fr-FR" b="1" dirty="0"/>
              <a:t> 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F79D55-1DF8-4023-B290-945A55B60149}"/>
              </a:ext>
            </a:extLst>
          </p:cNvPr>
          <p:cNvSpPr txBox="1"/>
          <p:nvPr/>
        </p:nvSpPr>
        <p:spPr>
          <a:xfrm>
            <a:off x="9200902" y="126446"/>
            <a:ext cx="1266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Tableau périodique des éléments </a:t>
            </a:r>
            <a:r>
              <a:rPr lang="fr-FR" sz="2000" dirty="0"/>
              <a:t>(3 premières lignes) 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DFE44BA8-3EFB-4BD2-AFF2-83E133912100}"/>
              </a:ext>
            </a:extLst>
          </p:cNvPr>
          <p:cNvSpPr/>
          <p:nvPr/>
        </p:nvSpPr>
        <p:spPr>
          <a:xfrm rot="16200000">
            <a:off x="4125484" y="2530148"/>
            <a:ext cx="786027" cy="27918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D426D525-1A0C-4F26-92A6-13B0EECFD682}"/>
              </a:ext>
            </a:extLst>
          </p:cNvPr>
          <p:cNvSpPr/>
          <p:nvPr/>
        </p:nvSpPr>
        <p:spPr>
          <a:xfrm rot="16200000">
            <a:off x="20324155" y="372725"/>
            <a:ext cx="786027" cy="72427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B0A80-CED7-4765-AA74-012F0F7FC067}"/>
              </a:ext>
            </a:extLst>
          </p:cNvPr>
          <p:cNvSpPr txBox="1"/>
          <p:nvPr/>
        </p:nvSpPr>
        <p:spPr>
          <a:xfrm>
            <a:off x="2959342" y="4319081"/>
            <a:ext cx="3292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Bloc 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51E54C-3630-4CBE-8337-7607C2326CAE}"/>
              </a:ext>
            </a:extLst>
          </p:cNvPr>
          <p:cNvSpPr txBox="1"/>
          <p:nvPr/>
        </p:nvSpPr>
        <p:spPr>
          <a:xfrm>
            <a:off x="19519530" y="4387452"/>
            <a:ext cx="2547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Bloc p </a:t>
            </a:r>
          </a:p>
          <a:p>
            <a:pPr algn="ctr"/>
            <a:r>
              <a:rPr lang="fr-FR" sz="2000" dirty="0"/>
              <a:t>(cases oranges)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5013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</TotalTime>
  <Words>516</Words>
  <Application>Microsoft Office PowerPoint</Application>
  <PresentationFormat>Custom</PresentationFormat>
  <Paragraphs>455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pierre.ghesquiere@lilo.org</cp:lastModifiedBy>
  <cp:revision>37</cp:revision>
  <dcterms:created xsi:type="dcterms:W3CDTF">2021-01-11T14:21:13Z</dcterms:created>
  <dcterms:modified xsi:type="dcterms:W3CDTF">2021-01-20T13:43:16Z</dcterms:modified>
</cp:coreProperties>
</file>