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9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3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5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9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416-E48C-42CB-BAE8-3BEF3C0C0A54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CFFD-F9AF-4AFA-BB41-CC9B6154D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65473"/>
              </p:ext>
            </p:extLst>
          </p:nvPr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31754"/>
              </p:ext>
            </p:extLst>
          </p:nvPr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4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4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1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4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EAE57-1D22-433B-9E11-A64E4652B801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334244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D1F6E-FE2A-494C-B8D7-A298CED413C6}"/>
              </a:ext>
            </a:extLst>
          </p:cNvPr>
          <p:cNvGraphicFramePr>
            <a:graphicFrameLocks noGrp="1"/>
          </p:cNvGraphicFramePr>
          <p:nvPr/>
        </p:nvGraphicFramePr>
        <p:xfrm>
          <a:off x="1107440" y="5502549"/>
          <a:ext cx="11918633" cy="3033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0632">
                  <a:extLst>
                    <a:ext uri="{9D8B030D-6E8A-4147-A177-3AD203B41FA5}">
                      <a16:colId xmlns:a16="http://schemas.microsoft.com/office/drawing/2014/main" val="347173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03845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98049094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34545627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88584543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7950" marR="107950" algn="l"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 :                                                        Nom: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Suis-je à l’aise à l’oral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suffisamment fort. Je regarde l’auditoire.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preuve de pédagogie.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parle de manière fluide, sans bégayer sans faire de fautes de français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fais des gestes et essaie de capter l’attention de l’auditoire.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ne commence pas tout le temps ces phrases par « donc », ni par « du coup ».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 algn="just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Son temps de parole est correct : environ 2 minutes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/8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2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maitrise le contenu de ce que je raconte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de quoi je parle. </a:t>
                      </a: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n’utilise pas de mots que je ne comprends pas et ne commets pas d’erreurs. 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Je sais répondre aux questions de mes camarades et des professeurs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/7</a:t>
                      </a:r>
                      <a:endParaRPr lang="fr-FR" sz="11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Est-ce que je me sers efficacement d’un power-point ou affiche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Le support (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ppt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affiche) était utile. Il ne contenait pas de longues phrases mais des mots clefs, images, titres, schémas…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Il ne contenait pas de fautes d’orthographe. 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Je sais montrer les documents du </a:t>
                      </a:r>
                      <a:r>
                        <a:rPr lang="fr-FR" sz="700" dirty="0" err="1">
                          <a:ln>
                            <a:noFill/>
                          </a:ln>
                          <a:effectLst/>
                        </a:rPr>
                        <a:t>powerpoint</a:t>
                      </a: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 ou de l’affiche pendant ma présentation (à la manière d’un présentateur météo).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     /4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43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ln>
                            <a:noFill/>
                          </a:ln>
                          <a:effectLst/>
                        </a:rPr>
                        <a:t>Mon intro ou ma conclusion était-elle pertinente ?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Si j’ai fait l’intro ou la conclusion, j’ai respecté la structure donnée dans les consignes.  Mon intro ou ma conclusion sont dynamiques</a:t>
                      </a:r>
                      <a:endParaRPr lang="fr-FR" sz="700" dirty="0">
                        <a:effectLst/>
                      </a:endParaRPr>
                    </a:p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400" b="0" dirty="0">
                          <a:ln>
                            <a:noFill/>
                          </a:ln>
                          <a:effectLst/>
                        </a:rPr>
                        <a:t>     /2</a:t>
                      </a:r>
                      <a:endParaRPr lang="fr-FR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     </a:t>
                      </a:r>
                      <a:r>
                        <a:rPr lang="fr-FR" sz="1400" dirty="0">
                          <a:ln>
                            <a:noFill/>
                          </a:ln>
                          <a:effectLst/>
                        </a:rPr>
                        <a:t>/2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900" dirty="0">
                          <a:ln>
                            <a:noFill/>
                          </a:ln>
                          <a:effectLst/>
                        </a:rPr>
                        <a:t>Bonus : Est-ce que je pose des questions aux présentations de mes camarades 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700" dirty="0">
                          <a:ln>
                            <a:noFill/>
                          </a:ln>
                          <a:effectLst/>
                        </a:rPr>
                        <a:t>J’écoute les présentations de mes camarades, je prends des notes et je pose des questions. 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300" dirty="0">
                          <a:ln>
                            <a:noFill/>
                          </a:ln>
                          <a:effectLst/>
                        </a:rPr>
                        <a:t>Bonus :</a:t>
                      </a:r>
                      <a:r>
                        <a:rPr lang="fr-FR" sz="1100" dirty="0">
                          <a:ln>
                            <a:noFill/>
                          </a:ln>
                          <a:effectLst/>
                        </a:rPr>
                        <a:t> + ..……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751097"/>
                  </a:ext>
                </a:extLst>
              </a:tr>
              <a:tr h="267291"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950" marR="107950"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66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3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3780</Words>
  <Application>Microsoft Office PowerPoint</Application>
  <PresentationFormat>Custom</PresentationFormat>
  <Paragraphs>516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12</cp:revision>
  <dcterms:created xsi:type="dcterms:W3CDTF">2021-01-07T19:40:48Z</dcterms:created>
  <dcterms:modified xsi:type="dcterms:W3CDTF">2021-01-07T20:26:44Z</dcterms:modified>
</cp:coreProperties>
</file>