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5" r:id="rId2"/>
    <p:sldId id="266" r:id="rId3"/>
    <p:sldId id="267" r:id="rId4"/>
    <p:sldId id="268" r:id="rId5"/>
    <p:sldId id="269" r:id="rId6"/>
    <p:sldId id="270" r:id="rId7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33B"/>
    <a:srgbClr val="206E3B"/>
    <a:srgbClr val="1D3620"/>
    <a:srgbClr val="1C351F"/>
    <a:srgbClr val="252B65"/>
    <a:srgbClr val="99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>
        <p:scale>
          <a:sx n="50" d="100"/>
          <a:sy n="50" d="100"/>
        </p:scale>
        <p:origin x="9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E23E-FD49-496D-BE11-E9BCF8D505B1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333-FD08-493E-B1FC-EC2D4F2D3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85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61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81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41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49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38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5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50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19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01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15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185F-D24C-42B2-AD6A-075F44D26520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9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BE6F74-8B30-4129-99B4-C8D41CE9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7" y="511782"/>
            <a:ext cx="2457450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1A47C-39D9-4AC5-9DA1-61C67BA53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088" y="705686"/>
            <a:ext cx="3116036" cy="2337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55612-EFAF-451E-BA8A-1B3E4F09A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978" y="705684"/>
            <a:ext cx="2457450" cy="2647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D37255-ABFE-4DE6-98DE-6230C7657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469" y="3815292"/>
            <a:ext cx="3552825" cy="2771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0554CD-0143-4B7C-88DD-76E4624CB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401" y="3815292"/>
            <a:ext cx="2371725" cy="27527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0AE6824-71BD-4320-B0F9-E6326A6F31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1553" y="3886727"/>
            <a:ext cx="2409825" cy="26098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F405DB6-25B2-4EF1-98FC-E97AC5F91EA3}"/>
              </a:ext>
            </a:extLst>
          </p:cNvPr>
          <p:cNvSpPr txBox="1"/>
          <p:nvPr/>
        </p:nvSpPr>
        <p:spPr>
          <a:xfrm>
            <a:off x="2027559" y="511784"/>
            <a:ext cx="873303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1837A8-EB3D-42C2-970C-0CD304E1B010}"/>
              </a:ext>
            </a:extLst>
          </p:cNvPr>
          <p:cNvSpPr txBox="1"/>
          <p:nvPr/>
        </p:nvSpPr>
        <p:spPr>
          <a:xfrm>
            <a:off x="5436867" y="627704"/>
            <a:ext cx="873303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588D4F-FC9F-43A6-9D85-E964CF2745E3}"/>
              </a:ext>
            </a:extLst>
          </p:cNvPr>
          <p:cNvSpPr txBox="1"/>
          <p:nvPr/>
        </p:nvSpPr>
        <p:spPr>
          <a:xfrm>
            <a:off x="9669288" y="563491"/>
            <a:ext cx="873303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B3CD13-D35C-4EF7-B550-AB5D29AC4113}"/>
              </a:ext>
            </a:extLst>
          </p:cNvPr>
          <p:cNvSpPr txBox="1"/>
          <p:nvPr/>
        </p:nvSpPr>
        <p:spPr>
          <a:xfrm>
            <a:off x="2054914" y="3811501"/>
            <a:ext cx="873303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BE8D7C-92C9-46B9-9FDF-CA0C3E3F9381}"/>
              </a:ext>
            </a:extLst>
          </p:cNvPr>
          <p:cNvSpPr txBox="1"/>
          <p:nvPr/>
        </p:nvSpPr>
        <p:spPr>
          <a:xfrm>
            <a:off x="9780405" y="3735269"/>
            <a:ext cx="1238749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9271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7E571A-3EC7-48A0-BF3C-CCCF06F7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54" y="0"/>
            <a:ext cx="2686050" cy="2686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A98660-705D-448B-9EDB-C65DBFCF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254" y="76200"/>
            <a:ext cx="2657475" cy="2800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A933D2-ABFF-4A17-B8F1-274FD337B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063" y="76200"/>
            <a:ext cx="2619375" cy="2914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387BF1-10B4-441F-88BB-34E724518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954" y="3429000"/>
            <a:ext cx="4286250" cy="2781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541525-8482-42D2-8B0A-AC1B28352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475" y="3494316"/>
            <a:ext cx="4067175" cy="28289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C113B5-19C6-491A-84CC-5D48317C4CFD}"/>
              </a:ext>
            </a:extLst>
          </p:cNvPr>
          <p:cNvSpPr txBox="1"/>
          <p:nvPr/>
        </p:nvSpPr>
        <p:spPr>
          <a:xfrm>
            <a:off x="1236956" y="2"/>
            <a:ext cx="1238749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DC9D00-4965-4B04-A23A-AD75585AEFA1}"/>
              </a:ext>
            </a:extLst>
          </p:cNvPr>
          <p:cNvSpPr txBox="1"/>
          <p:nvPr/>
        </p:nvSpPr>
        <p:spPr>
          <a:xfrm>
            <a:off x="4684254" y="-1"/>
            <a:ext cx="1238749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78BF1B-4C6B-4E89-8A8E-450A9298BB52}"/>
              </a:ext>
            </a:extLst>
          </p:cNvPr>
          <p:cNvSpPr txBox="1"/>
          <p:nvPr/>
        </p:nvSpPr>
        <p:spPr>
          <a:xfrm>
            <a:off x="8102977" y="-2"/>
            <a:ext cx="1238749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C0BBF4-9284-42CA-8105-CAEDDE52FAE2}"/>
              </a:ext>
            </a:extLst>
          </p:cNvPr>
          <p:cNvSpPr txBox="1"/>
          <p:nvPr/>
        </p:nvSpPr>
        <p:spPr>
          <a:xfrm>
            <a:off x="6102980" y="3358205"/>
            <a:ext cx="1238749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86467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ED7491E-B5C4-4D3F-9962-934481AF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74" y="303297"/>
            <a:ext cx="3476625" cy="2914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E0A6E2-7F1D-4E22-9652-FAB72827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712" y="466726"/>
            <a:ext cx="3733800" cy="2667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62D5175-6BB1-467F-8007-E91C4A1A2652}"/>
              </a:ext>
            </a:extLst>
          </p:cNvPr>
          <p:cNvSpPr txBox="1"/>
          <p:nvPr/>
        </p:nvSpPr>
        <p:spPr>
          <a:xfrm>
            <a:off x="1410893" y="466728"/>
            <a:ext cx="1238749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36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26617-8161-405C-A117-6595A3C22AD7}"/>
              </a:ext>
            </a:extLst>
          </p:cNvPr>
          <p:cNvSpPr txBox="1"/>
          <p:nvPr/>
        </p:nvSpPr>
        <p:spPr>
          <a:xfrm>
            <a:off x="5587358" y="466728"/>
            <a:ext cx="1238749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500" dirty="0">
                <a:solidFill>
                  <a:srgbClr val="FF0000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16508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'atome – Nucléides et radio-isotopes - Commission canadienne de sûreté  nucléaire">
            <a:extLst>
              <a:ext uri="{FF2B5EF4-FFF2-40B4-BE49-F238E27FC236}">
                <a16:creationId xmlns:a16="http://schemas.microsoft.com/office/drawing/2014/main" id="{3C56617B-218C-4E62-99A4-FF046DBC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946" y="514350"/>
            <a:ext cx="7934325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703EE5-0DD2-424B-A81F-8235A0C2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26185">
            <a:off x="9079143" y="667303"/>
            <a:ext cx="3408138" cy="133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7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 quoi est composé l'atome? | Centre des sciences de Montréal">
            <a:extLst>
              <a:ext uri="{FF2B5EF4-FFF2-40B4-BE49-F238E27FC236}">
                <a16:creationId xmlns:a16="http://schemas.microsoft.com/office/drawing/2014/main" id="{6EE91472-AC19-4F15-839A-8D0F0C23E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0306">
            <a:off x="4818856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8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AFBF9962-24A0-4FB6-AE59-9D1EBF40D12E}"/>
              </a:ext>
            </a:extLst>
          </p:cNvPr>
          <p:cNvSpPr txBox="1"/>
          <p:nvPr/>
        </p:nvSpPr>
        <p:spPr>
          <a:xfrm>
            <a:off x="2347475" y="1203377"/>
            <a:ext cx="300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neutron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C6B9E-4143-4F78-9A17-CBAC32D5C0A1}"/>
              </a:ext>
            </a:extLst>
          </p:cNvPr>
          <p:cNvSpPr txBox="1"/>
          <p:nvPr/>
        </p:nvSpPr>
        <p:spPr>
          <a:xfrm>
            <a:off x="1037704" y="736267"/>
            <a:ext cx="10376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0" dirty="0"/>
              <a:t>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AE5D3-19F3-44F7-BCC3-31C525C1E149}"/>
              </a:ext>
            </a:extLst>
          </p:cNvPr>
          <p:cNvSpPr txBox="1"/>
          <p:nvPr/>
        </p:nvSpPr>
        <p:spPr>
          <a:xfrm>
            <a:off x="496201" y="959111"/>
            <a:ext cx="8440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235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01A38-FC02-4B0E-8D52-AC0E253FC47A}"/>
              </a:ext>
            </a:extLst>
          </p:cNvPr>
          <p:cNvSpPr txBox="1"/>
          <p:nvPr/>
        </p:nvSpPr>
        <p:spPr>
          <a:xfrm>
            <a:off x="631818" y="1680073"/>
            <a:ext cx="6678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/>
              <a:t>92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6D4A8-4D24-47D5-AFE5-4E1A851ACAEF}"/>
              </a:ext>
            </a:extLst>
          </p:cNvPr>
          <p:cNvSpPr txBox="1"/>
          <p:nvPr/>
        </p:nvSpPr>
        <p:spPr>
          <a:xfrm>
            <a:off x="1990920" y="1222787"/>
            <a:ext cx="4419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+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076DD3-1342-441A-988A-037C76BC079E}"/>
              </a:ext>
            </a:extLst>
          </p:cNvPr>
          <p:cNvCxnSpPr>
            <a:cxnSpLocks/>
          </p:cNvCxnSpPr>
          <p:nvPr/>
        </p:nvCxnSpPr>
        <p:spPr>
          <a:xfrm>
            <a:off x="4622571" y="1692440"/>
            <a:ext cx="11006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152059-B7B9-4C63-AB47-07A7999E73F5}"/>
              </a:ext>
            </a:extLst>
          </p:cNvPr>
          <p:cNvSpPr txBox="1"/>
          <p:nvPr/>
        </p:nvSpPr>
        <p:spPr>
          <a:xfrm>
            <a:off x="6264741" y="748634"/>
            <a:ext cx="16380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0" dirty="0"/>
              <a:t>Sb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225698-6EE6-45FB-99AC-7DA0E8D32E82}"/>
              </a:ext>
            </a:extLst>
          </p:cNvPr>
          <p:cNvSpPr txBox="1"/>
          <p:nvPr/>
        </p:nvSpPr>
        <p:spPr>
          <a:xfrm>
            <a:off x="5723238" y="971478"/>
            <a:ext cx="8440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…..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D29916-E104-4230-BC4C-588986B3C66F}"/>
              </a:ext>
            </a:extLst>
          </p:cNvPr>
          <p:cNvSpPr txBox="1"/>
          <p:nvPr/>
        </p:nvSpPr>
        <p:spPr>
          <a:xfrm>
            <a:off x="5858855" y="1692440"/>
            <a:ext cx="6678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/>
              <a:t>51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D34305-4133-46B0-8CB9-829452B0DE86}"/>
              </a:ext>
            </a:extLst>
          </p:cNvPr>
          <p:cNvSpPr txBox="1"/>
          <p:nvPr/>
        </p:nvSpPr>
        <p:spPr>
          <a:xfrm>
            <a:off x="7866765" y="1236110"/>
            <a:ext cx="4419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04E24-57F4-4895-8CF5-11BE132D5B87}"/>
              </a:ext>
            </a:extLst>
          </p:cNvPr>
          <p:cNvSpPr txBox="1"/>
          <p:nvPr/>
        </p:nvSpPr>
        <p:spPr>
          <a:xfrm>
            <a:off x="8710844" y="709868"/>
            <a:ext cx="20051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0" dirty="0"/>
              <a:t>Nb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F0AD8-E0BE-447D-A65A-49C6137F2F6D}"/>
              </a:ext>
            </a:extLst>
          </p:cNvPr>
          <p:cNvSpPr txBox="1"/>
          <p:nvPr/>
        </p:nvSpPr>
        <p:spPr>
          <a:xfrm>
            <a:off x="8345598" y="932712"/>
            <a:ext cx="667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99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DDD5E6-B609-4D89-A1E4-D61ED198A414}"/>
              </a:ext>
            </a:extLst>
          </p:cNvPr>
          <p:cNvSpPr txBox="1"/>
          <p:nvPr/>
        </p:nvSpPr>
        <p:spPr>
          <a:xfrm>
            <a:off x="8189436" y="1653674"/>
            <a:ext cx="7833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/>
              <a:t>…..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A9E7DE-F850-44A6-B27E-210432712078}"/>
              </a:ext>
            </a:extLst>
          </p:cNvPr>
          <p:cNvSpPr txBox="1"/>
          <p:nvPr/>
        </p:nvSpPr>
        <p:spPr>
          <a:xfrm>
            <a:off x="10389584" y="1209711"/>
            <a:ext cx="4419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9F500B-C6F5-4F54-9FFC-62D2B896FB73}"/>
              </a:ext>
            </a:extLst>
          </p:cNvPr>
          <p:cNvSpPr txBox="1"/>
          <p:nvPr/>
        </p:nvSpPr>
        <p:spPr>
          <a:xfrm>
            <a:off x="11032304" y="1198053"/>
            <a:ext cx="3505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3 neutrons</a:t>
            </a:r>
          </a:p>
        </p:txBody>
      </p:sp>
    </p:spTree>
    <p:extLst>
      <p:ext uri="{BB962C8B-B14F-4D97-AF65-F5344CB8AC3E}">
        <p14:creationId xmlns:p14="http://schemas.microsoft.com/office/powerpoint/2010/main" val="148806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1311</TotalTime>
  <Words>26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pierre.ghesquiere@lilo.org</cp:lastModifiedBy>
  <cp:revision>97</cp:revision>
  <dcterms:created xsi:type="dcterms:W3CDTF">2020-10-31T20:53:45Z</dcterms:created>
  <dcterms:modified xsi:type="dcterms:W3CDTF">2021-02-01T18:18:41Z</dcterms:modified>
</cp:coreProperties>
</file>