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3B"/>
    <a:srgbClr val="206E3B"/>
    <a:srgbClr val="1D3620"/>
    <a:srgbClr val="1C351F"/>
    <a:srgbClr val="252B65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84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8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CDB018-8329-4C79-9005-794F6DA088DA}"/>
              </a:ext>
            </a:extLst>
          </p:cNvPr>
          <p:cNvSpPr/>
          <p:nvPr/>
        </p:nvSpPr>
        <p:spPr>
          <a:xfrm>
            <a:off x="1294543" y="503434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F19CB6-9257-46F4-8E44-EED6B27AAFD2}"/>
              </a:ext>
            </a:extLst>
          </p:cNvPr>
          <p:cNvSpPr/>
          <p:nvPr/>
        </p:nvSpPr>
        <p:spPr>
          <a:xfrm>
            <a:off x="1628453" y="29452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9B76F2-3D09-474F-B05B-AB947BFE1D6A}"/>
              </a:ext>
            </a:extLst>
          </p:cNvPr>
          <p:cNvSpPr/>
          <p:nvPr/>
        </p:nvSpPr>
        <p:spPr>
          <a:xfrm>
            <a:off x="1795409" y="72775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844A15-440D-4E1B-9178-2C3A9CE51237}"/>
              </a:ext>
            </a:extLst>
          </p:cNvPr>
          <p:cNvSpPr/>
          <p:nvPr/>
        </p:nvSpPr>
        <p:spPr>
          <a:xfrm>
            <a:off x="2115193" y="398980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CEA821-0921-450E-ACF4-320C75A69DFB}"/>
              </a:ext>
            </a:extLst>
          </p:cNvPr>
          <p:cNvSpPr/>
          <p:nvPr/>
        </p:nvSpPr>
        <p:spPr>
          <a:xfrm>
            <a:off x="2205734" y="90926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821FA5-19E8-4D43-A15B-69EE7CB2E570}"/>
              </a:ext>
            </a:extLst>
          </p:cNvPr>
          <p:cNvSpPr/>
          <p:nvPr/>
        </p:nvSpPr>
        <p:spPr>
          <a:xfrm>
            <a:off x="1472415" y="1013717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E0563-2F2F-49BA-A8DE-508B15CB2EF3}"/>
              </a:ext>
            </a:extLst>
          </p:cNvPr>
          <p:cNvSpPr txBox="1"/>
          <p:nvPr/>
        </p:nvSpPr>
        <p:spPr>
          <a:xfrm>
            <a:off x="1688494" y="1818526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185D7-7638-433C-818A-565E63DB1CD8}"/>
              </a:ext>
            </a:extLst>
          </p:cNvPr>
          <p:cNvSpPr/>
          <p:nvPr/>
        </p:nvSpPr>
        <p:spPr>
          <a:xfrm>
            <a:off x="3476731" y="866454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8D3C79-F7DF-4436-994A-4412398EC04E}"/>
              </a:ext>
            </a:extLst>
          </p:cNvPr>
          <p:cNvSpPr/>
          <p:nvPr/>
        </p:nvSpPr>
        <p:spPr>
          <a:xfrm>
            <a:off x="4121223" y="592477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1420D-897B-4B0D-8815-618F6D205A52}"/>
              </a:ext>
            </a:extLst>
          </p:cNvPr>
          <p:cNvSpPr/>
          <p:nvPr/>
        </p:nvSpPr>
        <p:spPr>
          <a:xfrm>
            <a:off x="3665519" y="565079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D28A86-24FB-4248-8EDE-ED906F544119}"/>
              </a:ext>
            </a:extLst>
          </p:cNvPr>
          <p:cNvSpPr/>
          <p:nvPr/>
        </p:nvSpPr>
        <p:spPr>
          <a:xfrm>
            <a:off x="4587626" y="553092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AC6367-0662-4C7B-905E-EEE47DE4F757}"/>
              </a:ext>
            </a:extLst>
          </p:cNvPr>
          <p:cNvSpPr/>
          <p:nvPr/>
        </p:nvSpPr>
        <p:spPr>
          <a:xfrm>
            <a:off x="4587626" y="90926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93A189-A286-4C97-ADD4-428C944AB142}"/>
              </a:ext>
            </a:extLst>
          </p:cNvPr>
          <p:cNvSpPr/>
          <p:nvPr/>
        </p:nvSpPr>
        <p:spPr>
          <a:xfrm>
            <a:off x="3854307" y="1013717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59B05-E61F-45B1-AC8A-017EC0DAAA1C}"/>
              </a:ext>
            </a:extLst>
          </p:cNvPr>
          <p:cNvSpPr txBox="1"/>
          <p:nvPr/>
        </p:nvSpPr>
        <p:spPr>
          <a:xfrm>
            <a:off x="4070386" y="1818526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DC7E36-93AF-436B-9BE5-DAC6342F4118}"/>
              </a:ext>
            </a:extLst>
          </p:cNvPr>
          <p:cNvSpPr/>
          <p:nvPr/>
        </p:nvSpPr>
        <p:spPr>
          <a:xfrm>
            <a:off x="4097893" y="1133582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8952CF-81B9-4BDA-84B1-D35B8DB73603}"/>
              </a:ext>
            </a:extLst>
          </p:cNvPr>
          <p:cNvSpPr/>
          <p:nvPr/>
        </p:nvSpPr>
        <p:spPr>
          <a:xfrm>
            <a:off x="5822348" y="602752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D1284-9C6A-47BF-97EB-B2599A10B1EC}"/>
              </a:ext>
            </a:extLst>
          </p:cNvPr>
          <p:cNvSpPr/>
          <p:nvPr/>
        </p:nvSpPr>
        <p:spPr>
          <a:xfrm>
            <a:off x="6256968" y="542819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AE4B7-E2DC-42E2-BEFF-3C80154D0CF4}"/>
              </a:ext>
            </a:extLst>
          </p:cNvPr>
          <p:cNvSpPr/>
          <p:nvPr/>
        </p:nvSpPr>
        <p:spPr>
          <a:xfrm>
            <a:off x="6723371" y="503434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CDBB6-1275-4894-A93A-DADD0EE87B71}"/>
              </a:ext>
            </a:extLst>
          </p:cNvPr>
          <p:cNvSpPr/>
          <p:nvPr/>
        </p:nvSpPr>
        <p:spPr>
          <a:xfrm>
            <a:off x="6723371" y="85960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E685F1-7045-4637-9223-37922A9EC35A}"/>
              </a:ext>
            </a:extLst>
          </p:cNvPr>
          <p:cNvSpPr/>
          <p:nvPr/>
        </p:nvSpPr>
        <p:spPr>
          <a:xfrm>
            <a:off x="5990052" y="964059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2E02-2CFA-4DD9-98B2-6A96856DF289}"/>
              </a:ext>
            </a:extLst>
          </p:cNvPr>
          <p:cNvSpPr txBox="1"/>
          <p:nvPr/>
        </p:nvSpPr>
        <p:spPr>
          <a:xfrm>
            <a:off x="6206131" y="1768868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94DC4D-B89B-4AD5-A8B8-90A9E93A640E}"/>
              </a:ext>
            </a:extLst>
          </p:cNvPr>
          <p:cNvSpPr/>
          <p:nvPr/>
        </p:nvSpPr>
        <p:spPr>
          <a:xfrm>
            <a:off x="6233638" y="1083924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3C5945-19CC-4399-961C-09F03F858C00}"/>
              </a:ext>
            </a:extLst>
          </p:cNvPr>
          <p:cNvSpPr/>
          <p:nvPr/>
        </p:nvSpPr>
        <p:spPr>
          <a:xfrm>
            <a:off x="8106636" y="575354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60A6D-923B-4927-A3A2-06880B130F82}"/>
              </a:ext>
            </a:extLst>
          </p:cNvPr>
          <p:cNvSpPr/>
          <p:nvPr/>
        </p:nvSpPr>
        <p:spPr>
          <a:xfrm>
            <a:off x="8541256" y="515421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292BEE-2F66-434B-8192-3562D6D0A281}"/>
              </a:ext>
            </a:extLst>
          </p:cNvPr>
          <p:cNvSpPr/>
          <p:nvPr/>
        </p:nvSpPr>
        <p:spPr>
          <a:xfrm>
            <a:off x="9007659" y="476036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031504-AAD2-42EC-8CC7-0DB8AF30445D}"/>
              </a:ext>
            </a:extLst>
          </p:cNvPr>
          <p:cNvSpPr/>
          <p:nvPr/>
        </p:nvSpPr>
        <p:spPr>
          <a:xfrm>
            <a:off x="9007659" y="832207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ACC829-30E7-4C4A-B68C-45DF231EE9C3}"/>
              </a:ext>
            </a:extLst>
          </p:cNvPr>
          <p:cNvSpPr/>
          <p:nvPr/>
        </p:nvSpPr>
        <p:spPr>
          <a:xfrm>
            <a:off x="8274340" y="93666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6B2F5-1E99-48F8-A1AA-BAABD52CDC10}"/>
              </a:ext>
            </a:extLst>
          </p:cNvPr>
          <p:cNvSpPr txBox="1"/>
          <p:nvPr/>
        </p:nvSpPr>
        <p:spPr>
          <a:xfrm>
            <a:off x="8490419" y="1741470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D83608-ED1C-4D62-8C9B-F5EDB6E92AA4}"/>
              </a:ext>
            </a:extLst>
          </p:cNvPr>
          <p:cNvSpPr/>
          <p:nvPr/>
        </p:nvSpPr>
        <p:spPr>
          <a:xfrm>
            <a:off x="8517926" y="105652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68C39F-4B0C-4535-83FF-F08831FDFD70}"/>
              </a:ext>
            </a:extLst>
          </p:cNvPr>
          <p:cNvSpPr/>
          <p:nvPr/>
        </p:nvSpPr>
        <p:spPr>
          <a:xfrm>
            <a:off x="6740494" y="1196940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56F82609-FC6A-4805-AA18-7216A3A1B983}"/>
              </a:ext>
            </a:extLst>
          </p:cNvPr>
          <p:cNvSpPr/>
          <p:nvPr/>
        </p:nvSpPr>
        <p:spPr>
          <a:xfrm>
            <a:off x="1148777" y="67863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6EF911-2263-4E94-82D9-47FA967B05E4}"/>
              </a:ext>
            </a:extLst>
          </p:cNvPr>
          <p:cNvSpPr/>
          <p:nvPr/>
        </p:nvSpPr>
        <p:spPr>
          <a:xfrm>
            <a:off x="1482687" y="46972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E8B09B-EFBB-427E-BBA1-E47E2F01729A}"/>
              </a:ext>
            </a:extLst>
          </p:cNvPr>
          <p:cNvSpPr/>
          <p:nvPr/>
        </p:nvSpPr>
        <p:spPr>
          <a:xfrm>
            <a:off x="1649643" y="902952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432ED6-CDB4-41C0-BF6A-45ABEF3DF679}"/>
              </a:ext>
            </a:extLst>
          </p:cNvPr>
          <p:cNvSpPr/>
          <p:nvPr/>
        </p:nvSpPr>
        <p:spPr>
          <a:xfrm>
            <a:off x="1969427" y="574179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6EBD6B-1E5B-4AD3-93E6-903C3F91CB13}"/>
              </a:ext>
            </a:extLst>
          </p:cNvPr>
          <p:cNvSpPr/>
          <p:nvPr/>
        </p:nvSpPr>
        <p:spPr>
          <a:xfrm>
            <a:off x="2059968" y="1084462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B9A48F-E2FF-46CE-8C71-8E48F116316F}"/>
              </a:ext>
            </a:extLst>
          </p:cNvPr>
          <p:cNvSpPr/>
          <p:nvPr/>
        </p:nvSpPr>
        <p:spPr>
          <a:xfrm>
            <a:off x="1326649" y="118891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4D776-B8C5-4092-806E-53B642ED5FB8}"/>
              </a:ext>
            </a:extLst>
          </p:cNvPr>
          <p:cNvSpPr txBox="1"/>
          <p:nvPr/>
        </p:nvSpPr>
        <p:spPr>
          <a:xfrm>
            <a:off x="1542728" y="1993725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2473F2-4DC0-4FBF-85A9-F15E617F4A9C}"/>
              </a:ext>
            </a:extLst>
          </p:cNvPr>
          <p:cNvSpPr/>
          <p:nvPr/>
        </p:nvSpPr>
        <p:spPr>
          <a:xfrm>
            <a:off x="3330965" y="104165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5652E98-230D-4BD2-BAFB-0F18518AE144}"/>
              </a:ext>
            </a:extLst>
          </p:cNvPr>
          <p:cNvSpPr/>
          <p:nvPr/>
        </p:nvSpPr>
        <p:spPr>
          <a:xfrm>
            <a:off x="3975457" y="76767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51324B-066B-458E-9419-B3B3E03C770B}"/>
              </a:ext>
            </a:extLst>
          </p:cNvPr>
          <p:cNvSpPr/>
          <p:nvPr/>
        </p:nvSpPr>
        <p:spPr>
          <a:xfrm>
            <a:off x="3519753" y="74027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CA2416-BC9A-4980-9EEA-CEF49E2AE921}"/>
              </a:ext>
            </a:extLst>
          </p:cNvPr>
          <p:cNvSpPr/>
          <p:nvPr/>
        </p:nvSpPr>
        <p:spPr>
          <a:xfrm>
            <a:off x="4441860" y="72829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AD02C4-FD25-47DD-9541-5900DAEEEFCA}"/>
              </a:ext>
            </a:extLst>
          </p:cNvPr>
          <p:cNvSpPr/>
          <p:nvPr/>
        </p:nvSpPr>
        <p:spPr>
          <a:xfrm>
            <a:off x="4441860" y="1084462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0138DE-5E2E-43FB-8DB6-D64575D27734}"/>
              </a:ext>
            </a:extLst>
          </p:cNvPr>
          <p:cNvSpPr/>
          <p:nvPr/>
        </p:nvSpPr>
        <p:spPr>
          <a:xfrm>
            <a:off x="3708541" y="1188916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D5746-F759-4C0C-875A-E15E15BEADD7}"/>
              </a:ext>
            </a:extLst>
          </p:cNvPr>
          <p:cNvSpPr txBox="1"/>
          <p:nvPr/>
        </p:nvSpPr>
        <p:spPr>
          <a:xfrm>
            <a:off x="3924620" y="1993725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F4BB81-A7E9-4106-B4A2-209D088F4B13}"/>
              </a:ext>
            </a:extLst>
          </p:cNvPr>
          <p:cNvSpPr/>
          <p:nvPr/>
        </p:nvSpPr>
        <p:spPr>
          <a:xfrm>
            <a:off x="3952127" y="1308781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7BEF21-0540-471E-BDD6-C17135510792}"/>
              </a:ext>
            </a:extLst>
          </p:cNvPr>
          <p:cNvSpPr/>
          <p:nvPr/>
        </p:nvSpPr>
        <p:spPr>
          <a:xfrm>
            <a:off x="5676582" y="77795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57B310-E5A9-443D-A9AD-C0D836EC3B48}"/>
              </a:ext>
            </a:extLst>
          </p:cNvPr>
          <p:cNvSpPr/>
          <p:nvPr/>
        </p:nvSpPr>
        <p:spPr>
          <a:xfrm>
            <a:off x="6111202" y="71801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770C88A-829A-4A10-AE31-3FD771A1A093}"/>
              </a:ext>
            </a:extLst>
          </p:cNvPr>
          <p:cNvSpPr/>
          <p:nvPr/>
        </p:nvSpPr>
        <p:spPr>
          <a:xfrm>
            <a:off x="6577605" y="67863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A47D8C-FA56-4639-9812-E414E4FAB174}"/>
              </a:ext>
            </a:extLst>
          </p:cNvPr>
          <p:cNvSpPr/>
          <p:nvPr/>
        </p:nvSpPr>
        <p:spPr>
          <a:xfrm>
            <a:off x="6577605" y="1034804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14D614-E004-4503-BF62-F49C576D6BB8}"/>
              </a:ext>
            </a:extLst>
          </p:cNvPr>
          <p:cNvSpPr/>
          <p:nvPr/>
        </p:nvSpPr>
        <p:spPr>
          <a:xfrm>
            <a:off x="5844286" y="1139258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2043F3-51C7-4A31-8516-4D8B7F2A67D6}"/>
              </a:ext>
            </a:extLst>
          </p:cNvPr>
          <p:cNvSpPr txBox="1"/>
          <p:nvPr/>
        </p:nvSpPr>
        <p:spPr>
          <a:xfrm>
            <a:off x="6060365" y="1944067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3F72E1-1CA7-42DB-8D46-0C5FB491E3FF}"/>
              </a:ext>
            </a:extLst>
          </p:cNvPr>
          <p:cNvSpPr/>
          <p:nvPr/>
        </p:nvSpPr>
        <p:spPr>
          <a:xfrm>
            <a:off x="6087872" y="125912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937717-579A-41F2-8940-B1A5C8A58085}"/>
              </a:ext>
            </a:extLst>
          </p:cNvPr>
          <p:cNvSpPr/>
          <p:nvPr/>
        </p:nvSpPr>
        <p:spPr>
          <a:xfrm>
            <a:off x="7960870" y="75055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+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6F0CE8-9B1F-48BE-B001-4CB7BCC0A9B3}"/>
              </a:ext>
            </a:extLst>
          </p:cNvPr>
          <p:cNvSpPr/>
          <p:nvPr/>
        </p:nvSpPr>
        <p:spPr>
          <a:xfrm>
            <a:off x="8395490" y="690620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102EE3-24CC-45E4-BFF7-A83FB7AF9A07}"/>
              </a:ext>
            </a:extLst>
          </p:cNvPr>
          <p:cNvSpPr/>
          <p:nvPr/>
        </p:nvSpPr>
        <p:spPr>
          <a:xfrm>
            <a:off x="8861893" y="100740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31BB21-195E-4076-A450-DC0E32253889}"/>
              </a:ext>
            </a:extLst>
          </p:cNvPr>
          <p:cNvSpPr/>
          <p:nvPr/>
        </p:nvSpPr>
        <p:spPr>
          <a:xfrm>
            <a:off x="8128574" y="1111860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129BBA-16BF-4AD9-82E5-2AC64B5F58EB}"/>
              </a:ext>
            </a:extLst>
          </p:cNvPr>
          <p:cNvSpPr txBox="1"/>
          <p:nvPr/>
        </p:nvSpPr>
        <p:spPr>
          <a:xfrm>
            <a:off x="8344653" y="1916669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743E82-B3F4-4F11-9E1E-AAA7AAC0E482}"/>
              </a:ext>
            </a:extLst>
          </p:cNvPr>
          <p:cNvSpPr/>
          <p:nvPr/>
        </p:nvSpPr>
        <p:spPr>
          <a:xfrm>
            <a:off x="8372160" y="123172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718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90884A55-99C7-490A-84AE-01964CAA084F}"/>
              </a:ext>
            </a:extLst>
          </p:cNvPr>
          <p:cNvSpPr/>
          <p:nvPr/>
        </p:nvSpPr>
        <p:spPr>
          <a:xfrm>
            <a:off x="1626743" y="615275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EA25EE-BD68-4877-B754-216EE1FE4560}"/>
              </a:ext>
            </a:extLst>
          </p:cNvPr>
          <p:cNvSpPr/>
          <p:nvPr/>
        </p:nvSpPr>
        <p:spPr>
          <a:xfrm>
            <a:off x="1960653" y="406367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527D35B-0C55-42F3-95FA-4EABAD5DC0F9}"/>
              </a:ext>
            </a:extLst>
          </p:cNvPr>
          <p:cNvSpPr/>
          <p:nvPr/>
        </p:nvSpPr>
        <p:spPr>
          <a:xfrm>
            <a:off x="2127609" y="839594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BB5603-4475-4BFC-9ECB-7F1799C0539D}"/>
              </a:ext>
            </a:extLst>
          </p:cNvPr>
          <p:cNvSpPr/>
          <p:nvPr/>
        </p:nvSpPr>
        <p:spPr>
          <a:xfrm>
            <a:off x="2447393" y="51082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FCE9BA-FF2D-407F-B1E3-F694958EDFBE}"/>
              </a:ext>
            </a:extLst>
          </p:cNvPr>
          <p:cNvSpPr/>
          <p:nvPr/>
        </p:nvSpPr>
        <p:spPr>
          <a:xfrm>
            <a:off x="2537934" y="1021104"/>
            <a:ext cx="667821" cy="6575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0B31E29-21E5-4184-B0D9-DA6EE40B6A83}"/>
              </a:ext>
            </a:extLst>
          </p:cNvPr>
          <p:cNvSpPr/>
          <p:nvPr/>
        </p:nvSpPr>
        <p:spPr>
          <a:xfrm>
            <a:off x="1804615" y="1125558"/>
            <a:ext cx="667821" cy="6575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FDA1A-888A-4ED1-B5E4-46E106FC858F}"/>
              </a:ext>
            </a:extLst>
          </p:cNvPr>
          <p:cNvSpPr txBox="1"/>
          <p:nvPr/>
        </p:nvSpPr>
        <p:spPr>
          <a:xfrm>
            <a:off x="2020694" y="1930367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394339-3CE2-4DA4-8632-7894707D0267}"/>
              </a:ext>
            </a:extLst>
          </p:cNvPr>
          <p:cNvSpPr/>
          <p:nvPr/>
        </p:nvSpPr>
        <p:spPr>
          <a:xfrm>
            <a:off x="3808931" y="978295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DD0F58-AB58-4331-93A7-A3EF58C86238}"/>
              </a:ext>
            </a:extLst>
          </p:cNvPr>
          <p:cNvSpPr/>
          <p:nvPr/>
        </p:nvSpPr>
        <p:spPr>
          <a:xfrm>
            <a:off x="4453423" y="70431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3CA0AD-6456-4C29-9F34-C8DF2DB55737}"/>
              </a:ext>
            </a:extLst>
          </p:cNvPr>
          <p:cNvSpPr/>
          <p:nvPr/>
        </p:nvSpPr>
        <p:spPr>
          <a:xfrm>
            <a:off x="3997719" y="676920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65723C-98AA-42E8-9760-B9CB2B1BBE0E}"/>
              </a:ext>
            </a:extLst>
          </p:cNvPr>
          <p:cNvSpPr/>
          <p:nvPr/>
        </p:nvSpPr>
        <p:spPr>
          <a:xfrm>
            <a:off x="4919826" y="66493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00ABA7-58CC-4AAE-9D65-E9CB7F4B9D66}"/>
              </a:ext>
            </a:extLst>
          </p:cNvPr>
          <p:cNvSpPr/>
          <p:nvPr/>
        </p:nvSpPr>
        <p:spPr>
          <a:xfrm>
            <a:off x="4919826" y="1021104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B35A78-97F6-4CDC-B3AE-F25395FAA390}"/>
              </a:ext>
            </a:extLst>
          </p:cNvPr>
          <p:cNvSpPr/>
          <p:nvPr/>
        </p:nvSpPr>
        <p:spPr>
          <a:xfrm>
            <a:off x="4186507" y="1125558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D4786-3FA3-41D8-B438-1A50180FC6E9}"/>
              </a:ext>
            </a:extLst>
          </p:cNvPr>
          <p:cNvSpPr txBox="1"/>
          <p:nvPr/>
        </p:nvSpPr>
        <p:spPr>
          <a:xfrm>
            <a:off x="4402586" y="1930367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29D814-CA93-4DB8-BC1B-96A0E92346BC}"/>
              </a:ext>
            </a:extLst>
          </p:cNvPr>
          <p:cNvSpPr/>
          <p:nvPr/>
        </p:nvSpPr>
        <p:spPr>
          <a:xfrm>
            <a:off x="4430093" y="124542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D853657-6747-4AC6-8597-216253F25F85}"/>
              </a:ext>
            </a:extLst>
          </p:cNvPr>
          <p:cNvSpPr/>
          <p:nvPr/>
        </p:nvSpPr>
        <p:spPr>
          <a:xfrm>
            <a:off x="6154548" y="71459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67CEE2F-68EC-43F2-83A3-1A9ED8082290}"/>
              </a:ext>
            </a:extLst>
          </p:cNvPr>
          <p:cNvSpPr/>
          <p:nvPr/>
        </p:nvSpPr>
        <p:spPr>
          <a:xfrm>
            <a:off x="6589168" y="654660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8CA4B8A-B512-423E-9AA0-7714C11D360B}"/>
              </a:ext>
            </a:extLst>
          </p:cNvPr>
          <p:cNvSpPr/>
          <p:nvPr/>
        </p:nvSpPr>
        <p:spPr>
          <a:xfrm>
            <a:off x="7055571" y="615275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17069B-668B-4C8C-BFB4-DCF27A5727A8}"/>
              </a:ext>
            </a:extLst>
          </p:cNvPr>
          <p:cNvSpPr/>
          <p:nvPr/>
        </p:nvSpPr>
        <p:spPr>
          <a:xfrm>
            <a:off x="7055571" y="97144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9467B9E-71B3-44A7-8117-CFEFA0A60F3A}"/>
              </a:ext>
            </a:extLst>
          </p:cNvPr>
          <p:cNvSpPr/>
          <p:nvPr/>
        </p:nvSpPr>
        <p:spPr>
          <a:xfrm>
            <a:off x="6322252" y="1075900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1B7E30-7722-4470-85E9-99756AE689C5}"/>
              </a:ext>
            </a:extLst>
          </p:cNvPr>
          <p:cNvSpPr txBox="1"/>
          <p:nvPr/>
        </p:nvSpPr>
        <p:spPr>
          <a:xfrm>
            <a:off x="6538331" y="1880709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C3C770C-BD98-43C7-8DC4-AB8D591C15DE}"/>
              </a:ext>
            </a:extLst>
          </p:cNvPr>
          <p:cNvSpPr/>
          <p:nvPr/>
        </p:nvSpPr>
        <p:spPr>
          <a:xfrm>
            <a:off x="6565838" y="119576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4139F3-805C-4FF9-9714-DAB9D826E9F4}"/>
              </a:ext>
            </a:extLst>
          </p:cNvPr>
          <p:cNvSpPr/>
          <p:nvPr/>
        </p:nvSpPr>
        <p:spPr>
          <a:xfrm>
            <a:off x="8438836" y="68719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E2FB004-3B82-4A4E-947C-3E71B3E49032}"/>
              </a:ext>
            </a:extLst>
          </p:cNvPr>
          <p:cNvSpPr/>
          <p:nvPr/>
        </p:nvSpPr>
        <p:spPr>
          <a:xfrm>
            <a:off x="8873456" y="627262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728CC6-08F9-4426-B4F6-CE0FBBB7C854}"/>
              </a:ext>
            </a:extLst>
          </p:cNvPr>
          <p:cNvSpPr/>
          <p:nvPr/>
        </p:nvSpPr>
        <p:spPr>
          <a:xfrm>
            <a:off x="9339859" y="587877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F8B052D-9249-4876-8A51-89197010F9CB}"/>
              </a:ext>
            </a:extLst>
          </p:cNvPr>
          <p:cNvSpPr/>
          <p:nvPr/>
        </p:nvSpPr>
        <p:spPr>
          <a:xfrm>
            <a:off x="9339859" y="94404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A1D0E26-856A-4159-9FEB-A518BD1F2400}"/>
              </a:ext>
            </a:extLst>
          </p:cNvPr>
          <p:cNvSpPr/>
          <p:nvPr/>
        </p:nvSpPr>
        <p:spPr>
          <a:xfrm>
            <a:off x="8606540" y="1048502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5A7DC0-EDF0-4522-8A2B-81FE521B2E11}"/>
              </a:ext>
            </a:extLst>
          </p:cNvPr>
          <p:cNvSpPr txBox="1"/>
          <p:nvPr/>
        </p:nvSpPr>
        <p:spPr>
          <a:xfrm>
            <a:off x="8822619" y="1853311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D61DC9-C533-478A-8E96-2B6AAD9B9532}"/>
              </a:ext>
            </a:extLst>
          </p:cNvPr>
          <p:cNvSpPr/>
          <p:nvPr/>
        </p:nvSpPr>
        <p:spPr>
          <a:xfrm>
            <a:off x="8850126" y="1168367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27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90884A55-99C7-490A-84AE-01964CAA084F}"/>
              </a:ext>
            </a:extLst>
          </p:cNvPr>
          <p:cNvSpPr/>
          <p:nvPr/>
        </p:nvSpPr>
        <p:spPr>
          <a:xfrm>
            <a:off x="1339067" y="543356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EA25EE-BD68-4877-B754-216EE1FE4560}"/>
              </a:ext>
            </a:extLst>
          </p:cNvPr>
          <p:cNvSpPr/>
          <p:nvPr/>
        </p:nvSpPr>
        <p:spPr>
          <a:xfrm>
            <a:off x="1672977" y="33444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527D35B-0C55-42F3-95FA-4EABAD5DC0F9}"/>
              </a:ext>
            </a:extLst>
          </p:cNvPr>
          <p:cNvSpPr/>
          <p:nvPr/>
        </p:nvSpPr>
        <p:spPr>
          <a:xfrm>
            <a:off x="1839933" y="76767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BB5603-4475-4BFC-9ECB-7F1799C0539D}"/>
              </a:ext>
            </a:extLst>
          </p:cNvPr>
          <p:cNvSpPr/>
          <p:nvPr/>
        </p:nvSpPr>
        <p:spPr>
          <a:xfrm>
            <a:off x="2159717" y="438902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FCE9BA-FF2D-407F-B1E3-F694958EDFBE}"/>
              </a:ext>
            </a:extLst>
          </p:cNvPr>
          <p:cNvSpPr/>
          <p:nvPr/>
        </p:nvSpPr>
        <p:spPr>
          <a:xfrm>
            <a:off x="2250258" y="949185"/>
            <a:ext cx="667821" cy="6575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0B31E29-21E5-4184-B0D9-DA6EE40B6A83}"/>
              </a:ext>
            </a:extLst>
          </p:cNvPr>
          <p:cNvSpPr/>
          <p:nvPr/>
        </p:nvSpPr>
        <p:spPr>
          <a:xfrm>
            <a:off x="1516939" y="1053639"/>
            <a:ext cx="667821" cy="6575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FDA1A-888A-4ED1-B5E4-46E106FC858F}"/>
              </a:ext>
            </a:extLst>
          </p:cNvPr>
          <p:cNvSpPr txBox="1"/>
          <p:nvPr/>
        </p:nvSpPr>
        <p:spPr>
          <a:xfrm>
            <a:off x="1733018" y="1858448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394339-3CE2-4DA4-8632-7894707D0267}"/>
              </a:ext>
            </a:extLst>
          </p:cNvPr>
          <p:cNvSpPr/>
          <p:nvPr/>
        </p:nvSpPr>
        <p:spPr>
          <a:xfrm>
            <a:off x="4055619" y="108703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DD0F58-AB58-4331-93A7-A3EF58C86238}"/>
              </a:ext>
            </a:extLst>
          </p:cNvPr>
          <p:cNvSpPr/>
          <p:nvPr/>
        </p:nvSpPr>
        <p:spPr>
          <a:xfrm>
            <a:off x="4165747" y="632399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3CA0AD-6456-4C29-9F34-C8DF2DB55737}"/>
              </a:ext>
            </a:extLst>
          </p:cNvPr>
          <p:cNvSpPr/>
          <p:nvPr/>
        </p:nvSpPr>
        <p:spPr>
          <a:xfrm>
            <a:off x="3750288" y="939450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65723C-98AA-42E8-9760-B9CB2B1BBE0E}"/>
              </a:ext>
            </a:extLst>
          </p:cNvPr>
          <p:cNvSpPr/>
          <p:nvPr/>
        </p:nvSpPr>
        <p:spPr>
          <a:xfrm>
            <a:off x="4632150" y="593014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00ABA7-58CC-4AAE-9D65-E9CB7F4B9D66}"/>
              </a:ext>
            </a:extLst>
          </p:cNvPr>
          <p:cNvSpPr/>
          <p:nvPr/>
        </p:nvSpPr>
        <p:spPr>
          <a:xfrm>
            <a:off x="4632150" y="949185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D4786-3FA3-41D8-B438-1A50180FC6E9}"/>
              </a:ext>
            </a:extLst>
          </p:cNvPr>
          <p:cNvSpPr txBox="1"/>
          <p:nvPr/>
        </p:nvSpPr>
        <p:spPr>
          <a:xfrm>
            <a:off x="4114910" y="1858448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D853657-6747-4AC6-8597-216253F25F85}"/>
              </a:ext>
            </a:extLst>
          </p:cNvPr>
          <p:cNvSpPr/>
          <p:nvPr/>
        </p:nvSpPr>
        <p:spPr>
          <a:xfrm>
            <a:off x="5866872" y="642674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67CEE2F-68EC-43F2-83A3-1A9ED8082290}"/>
              </a:ext>
            </a:extLst>
          </p:cNvPr>
          <p:cNvSpPr/>
          <p:nvPr/>
        </p:nvSpPr>
        <p:spPr>
          <a:xfrm>
            <a:off x="6301492" y="582741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8CA4B8A-B512-423E-9AA0-7714C11D360B}"/>
              </a:ext>
            </a:extLst>
          </p:cNvPr>
          <p:cNvSpPr/>
          <p:nvPr/>
        </p:nvSpPr>
        <p:spPr>
          <a:xfrm>
            <a:off x="6767895" y="543356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17069B-668B-4C8C-BFB4-DCF27A5727A8}"/>
              </a:ext>
            </a:extLst>
          </p:cNvPr>
          <p:cNvSpPr/>
          <p:nvPr/>
        </p:nvSpPr>
        <p:spPr>
          <a:xfrm>
            <a:off x="6767895" y="899527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9467B9E-71B3-44A7-8117-CFEFA0A60F3A}"/>
              </a:ext>
            </a:extLst>
          </p:cNvPr>
          <p:cNvSpPr/>
          <p:nvPr/>
        </p:nvSpPr>
        <p:spPr>
          <a:xfrm>
            <a:off x="6034576" y="1003981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1B7E30-7722-4470-85E9-99756AE689C5}"/>
              </a:ext>
            </a:extLst>
          </p:cNvPr>
          <p:cNvSpPr txBox="1"/>
          <p:nvPr/>
        </p:nvSpPr>
        <p:spPr>
          <a:xfrm>
            <a:off x="6250655" y="1808790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C3C770C-BD98-43C7-8DC4-AB8D591C15DE}"/>
              </a:ext>
            </a:extLst>
          </p:cNvPr>
          <p:cNvSpPr/>
          <p:nvPr/>
        </p:nvSpPr>
        <p:spPr>
          <a:xfrm>
            <a:off x="6278162" y="112384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4139F3-805C-4FF9-9714-DAB9D826E9F4}"/>
              </a:ext>
            </a:extLst>
          </p:cNvPr>
          <p:cNvSpPr/>
          <p:nvPr/>
        </p:nvSpPr>
        <p:spPr>
          <a:xfrm>
            <a:off x="8151160" y="615276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E2FB004-3B82-4A4E-947C-3E71B3E49032}"/>
              </a:ext>
            </a:extLst>
          </p:cNvPr>
          <p:cNvSpPr/>
          <p:nvPr/>
        </p:nvSpPr>
        <p:spPr>
          <a:xfrm>
            <a:off x="8585780" y="555343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728CC6-08F9-4426-B4F6-CE0FBBB7C854}"/>
              </a:ext>
            </a:extLst>
          </p:cNvPr>
          <p:cNvSpPr/>
          <p:nvPr/>
        </p:nvSpPr>
        <p:spPr>
          <a:xfrm>
            <a:off x="9052183" y="515958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F8B052D-9249-4876-8A51-89197010F9CB}"/>
              </a:ext>
            </a:extLst>
          </p:cNvPr>
          <p:cNvSpPr/>
          <p:nvPr/>
        </p:nvSpPr>
        <p:spPr>
          <a:xfrm>
            <a:off x="9052183" y="872129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A1D0E26-856A-4159-9FEB-A518BD1F2400}"/>
              </a:ext>
            </a:extLst>
          </p:cNvPr>
          <p:cNvSpPr/>
          <p:nvPr/>
        </p:nvSpPr>
        <p:spPr>
          <a:xfrm>
            <a:off x="8318864" y="976583"/>
            <a:ext cx="667821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5A7DC0-EDF0-4522-8A2B-81FE521B2E11}"/>
              </a:ext>
            </a:extLst>
          </p:cNvPr>
          <p:cNvSpPr txBox="1"/>
          <p:nvPr/>
        </p:nvSpPr>
        <p:spPr>
          <a:xfrm>
            <a:off x="8534943" y="1781392"/>
            <a:ext cx="1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Noyau 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D61DC9-C533-478A-8E96-2B6AAD9B9532}"/>
              </a:ext>
            </a:extLst>
          </p:cNvPr>
          <p:cNvSpPr/>
          <p:nvPr/>
        </p:nvSpPr>
        <p:spPr>
          <a:xfrm>
            <a:off x="8562450" y="1096448"/>
            <a:ext cx="667821" cy="657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6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9E9F9-74A0-4022-8C34-D35CE7DAE6D7}"/>
              </a:ext>
            </a:extLst>
          </p:cNvPr>
          <p:cNvSpPr txBox="1"/>
          <p:nvPr/>
        </p:nvSpPr>
        <p:spPr>
          <a:xfrm>
            <a:off x="1684962" y="626723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5252A-4682-449E-B946-AF8C5FAF010A}"/>
              </a:ext>
            </a:extLst>
          </p:cNvPr>
          <p:cNvSpPr txBox="1"/>
          <p:nvPr/>
        </p:nvSpPr>
        <p:spPr>
          <a:xfrm>
            <a:off x="1263722" y="688278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EAB1-0A09-4257-B8AE-10DEEDB1EDEC}"/>
              </a:ext>
            </a:extLst>
          </p:cNvPr>
          <p:cNvSpPr txBox="1"/>
          <p:nvPr/>
        </p:nvSpPr>
        <p:spPr>
          <a:xfrm>
            <a:off x="3481227" y="626723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Sb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EED0-D6C8-445A-8DB7-6226856BFD5F}"/>
              </a:ext>
            </a:extLst>
          </p:cNvPr>
          <p:cNvSpPr txBox="1"/>
          <p:nvPr/>
        </p:nvSpPr>
        <p:spPr>
          <a:xfrm>
            <a:off x="3137043" y="688278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6346D-5924-47A1-8FCD-3A1CA4796B3E}"/>
              </a:ext>
            </a:extLst>
          </p:cNvPr>
          <p:cNvSpPr txBox="1"/>
          <p:nvPr/>
        </p:nvSpPr>
        <p:spPr>
          <a:xfrm>
            <a:off x="3226085" y="1056802"/>
            <a:ext cx="5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7E4CB-9929-4CE0-B51C-0C30A8B3D8D8}"/>
              </a:ext>
            </a:extLst>
          </p:cNvPr>
          <p:cNvSpPr txBox="1"/>
          <p:nvPr/>
        </p:nvSpPr>
        <p:spPr>
          <a:xfrm>
            <a:off x="4996666" y="625915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A745-7901-4E89-81C9-8C1850DC8FD0}"/>
              </a:ext>
            </a:extLst>
          </p:cNvPr>
          <p:cNvSpPr txBox="1"/>
          <p:nvPr/>
        </p:nvSpPr>
        <p:spPr>
          <a:xfrm>
            <a:off x="4652482" y="687470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A5790-3E47-47F1-A3A3-907489DF23F8}"/>
              </a:ext>
            </a:extLst>
          </p:cNvPr>
          <p:cNvSpPr txBox="1"/>
          <p:nvPr/>
        </p:nvSpPr>
        <p:spPr>
          <a:xfrm>
            <a:off x="1775717" y="2523976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3C08F-40D5-44F2-9A07-D3F9797DC81B}"/>
              </a:ext>
            </a:extLst>
          </p:cNvPr>
          <p:cNvSpPr txBox="1"/>
          <p:nvPr/>
        </p:nvSpPr>
        <p:spPr>
          <a:xfrm>
            <a:off x="1354477" y="2585531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41ACA-1B0D-4310-8250-989A8D3E5156}"/>
              </a:ext>
            </a:extLst>
          </p:cNvPr>
          <p:cNvSpPr txBox="1"/>
          <p:nvPr/>
        </p:nvSpPr>
        <p:spPr>
          <a:xfrm>
            <a:off x="3571982" y="2523976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D0ABF-D5E6-4F6B-87EC-F33B538704F3}"/>
              </a:ext>
            </a:extLst>
          </p:cNvPr>
          <p:cNvSpPr txBox="1"/>
          <p:nvPr/>
        </p:nvSpPr>
        <p:spPr>
          <a:xfrm>
            <a:off x="3227798" y="2585531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A074D-A107-4063-95D2-860946B1AF25}"/>
              </a:ext>
            </a:extLst>
          </p:cNvPr>
          <p:cNvSpPr txBox="1"/>
          <p:nvPr/>
        </p:nvSpPr>
        <p:spPr>
          <a:xfrm>
            <a:off x="3316840" y="2954055"/>
            <a:ext cx="5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3CA0-70B9-4F12-B675-42A65130DC3F}"/>
              </a:ext>
            </a:extLst>
          </p:cNvPr>
          <p:cNvSpPr txBox="1"/>
          <p:nvPr/>
        </p:nvSpPr>
        <p:spPr>
          <a:xfrm>
            <a:off x="5087421" y="2523168"/>
            <a:ext cx="924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0BA65A-CB47-40B4-9A0F-D177561629C9}"/>
              </a:ext>
            </a:extLst>
          </p:cNvPr>
          <p:cNvSpPr txBox="1"/>
          <p:nvPr/>
        </p:nvSpPr>
        <p:spPr>
          <a:xfrm>
            <a:off x="4743237" y="2584723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124</a:t>
            </a:r>
          </a:p>
        </p:txBody>
      </p:sp>
    </p:spTree>
    <p:extLst>
      <p:ext uri="{BB962C8B-B14F-4D97-AF65-F5344CB8AC3E}">
        <p14:creationId xmlns:p14="http://schemas.microsoft.com/office/powerpoint/2010/main" val="2019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104</Words>
  <Application>Microsoft Office PowerPoint</Application>
  <PresentationFormat>Widescreen</PresentationFormat>
  <Paragraphs>88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95</cp:revision>
  <dcterms:created xsi:type="dcterms:W3CDTF">2020-10-31T20:53:45Z</dcterms:created>
  <dcterms:modified xsi:type="dcterms:W3CDTF">2021-01-21T09:34:27Z</dcterms:modified>
</cp:coreProperties>
</file>