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1" r:id="rId3"/>
    <p:sldId id="262" r:id="rId4"/>
    <p:sldId id="263" r:id="rId5"/>
    <p:sldId id="257" r:id="rId6"/>
    <p:sldId id="258" r:id="rId7"/>
    <p:sldId id="259" r:id="rId8"/>
    <p:sldId id="260" r:id="rId9"/>
    <p:sldId id="264" r:id="rId10"/>
    <p:sldId id="265" r:id="rId11"/>
    <p:sldId id="266" r:id="rId12"/>
    <p:sldId id="267"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733B"/>
    <a:srgbClr val="206E3B"/>
    <a:srgbClr val="1D3620"/>
    <a:srgbClr val="1C351F"/>
    <a:srgbClr val="252B65"/>
    <a:srgbClr val="99D9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60"/>
  </p:normalViewPr>
  <p:slideViewPr>
    <p:cSldViewPr snapToGrid="0">
      <p:cViewPr>
        <p:scale>
          <a:sx n="125" d="100"/>
          <a:sy n="125" d="100"/>
        </p:scale>
        <p:origin x="-4060" y="-1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56E23E-FD49-496D-BE11-E9BCF8D505B1}" type="datetimeFigureOut">
              <a:rPr lang="fr-FR" smtClean="0"/>
              <a:t>30/01/2021</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871333-FD08-493E-B1FC-EC2D4F2D3465}" type="slidenum">
              <a:rPr lang="fr-FR" smtClean="0"/>
              <a:t>‹#›</a:t>
            </a:fld>
            <a:endParaRPr lang="fr-FR"/>
          </a:p>
        </p:txBody>
      </p:sp>
    </p:spTree>
    <p:extLst>
      <p:ext uri="{BB962C8B-B14F-4D97-AF65-F5344CB8AC3E}">
        <p14:creationId xmlns:p14="http://schemas.microsoft.com/office/powerpoint/2010/main" val="432632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20871333-FD08-493E-B1FC-EC2D4F2D3465}" type="slidenum">
              <a:rPr lang="fr-FR" smtClean="0"/>
              <a:t>1</a:t>
            </a:fld>
            <a:endParaRPr lang="fr-FR"/>
          </a:p>
        </p:txBody>
      </p:sp>
    </p:spTree>
    <p:extLst>
      <p:ext uri="{BB962C8B-B14F-4D97-AF65-F5344CB8AC3E}">
        <p14:creationId xmlns:p14="http://schemas.microsoft.com/office/powerpoint/2010/main" val="624349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20871333-FD08-493E-B1FC-EC2D4F2D3465}" type="slidenum">
              <a:rPr lang="fr-FR" smtClean="0"/>
              <a:t>3</a:t>
            </a:fld>
            <a:endParaRPr lang="fr-FR"/>
          </a:p>
        </p:txBody>
      </p:sp>
    </p:spTree>
    <p:extLst>
      <p:ext uri="{BB962C8B-B14F-4D97-AF65-F5344CB8AC3E}">
        <p14:creationId xmlns:p14="http://schemas.microsoft.com/office/powerpoint/2010/main" val="1504999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20871333-FD08-493E-B1FC-EC2D4F2D3465}" type="slidenum">
              <a:rPr lang="fr-FR" smtClean="0"/>
              <a:t>5</a:t>
            </a:fld>
            <a:endParaRPr lang="fr-FR"/>
          </a:p>
        </p:txBody>
      </p:sp>
    </p:spTree>
    <p:extLst>
      <p:ext uri="{BB962C8B-B14F-4D97-AF65-F5344CB8AC3E}">
        <p14:creationId xmlns:p14="http://schemas.microsoft.com/office/powerpoint/2010/main" val="3825848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20871333-FD08-493E-B1FC-EC2D4F2D3465}" type="slidenum">
              <a:rPr lang="fr-FR" smtClean="0"/>
              <a:t>6</a:t>
            </a:fld>
            <a:endParaRPr lang="fr-FR"/>
          </a:p>
        </p:txBody>
      </p:sp>
    </p:spTree>
    <p:extLst>
      <p:ext uri="{BB962C8B-B14F-4D97-AF65-F5344CB8AC3E}">
        <p14:creationId xmlns:p14="http://schemas.microsoft.com/office/powerpoint/2010/main" val="3606580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20871333-FD08-493E-B1FC-EC2D4F2D3465}" type="slidenum">
              <a:rPr lang="fr-FR" smtClean="0"/>
              <a:t>7</a:t>
            </a:fld>
            <a:endParaRPr lang="fr-FR"/>
          </a:p>
        </p:txBody>
      </p:sp>
    </p:spTree>
    <p:extLst>
      <p:ext uri="{BB962C8B-B14F-4D97-AF65-F5344CB8AC3E}">
        <p14:creationId xmlns:p14="http://schemas.microsoft.com/office/powerpoint/2010/main" val="3380694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38C4D-5115-4545-B43F-8CA9F9FF9D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8EB83028-94D0-4220-98D0-F72D51E552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5B912332-8ECF-4CE8-B009-830848285EB4}"/>
              </a:ext>
            </a:extLst>
          </p:cNvPr>
          <p:cNvSpPr>
            <a:spLocks noGrp="1"/>
          </p:cNvSpPr>
          <p:nvPr>
            <p:ph type="dt" sz="half" idx="10"/>
          </p:nvPr>
        </p:nvSpPr>
        <p:spPr/>
        <p:txBody>
          <a:bodyPr/>
          <a:lstStyle/>
          <a:p>
            <a:fld id="{757A185F-D24C-42B2-AD6A-075F44D26520}" type="datetimeFigureOut">
              <a:rPr lang="fr-FR" smtClean="0"/>
              <a:t>30/01/2021</a:t>
            </a:fld>
            <a:endParaRPr lang="fr-FR"/>
          </a:p>
        </p:txBody>
      </p:sp>
      <p:sp>
        <p:nvSpPr>
          <p:cNvPr id="5" name="Footer Placeholder 4">
            <a:extLst>
              <a:ext uri="{FF2B5EF4-FFF2-40B4-BE49-F238E27FC236}">
                <a16:creationId xmlns:a16="http://schemas.microsoft.com/office/drawing/2014/main" id="{7A80BFD6-00E2-4F7E-A5CB-178AEBBD4483}"/>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ABAE90A2-CCDD-46F5-A954-3AB533FF7C69}"/>
              </a:ext>
            </a:extLst>
          </p:cNvPr>
          <p:cNvSpPr>
            <a:spLocks noGrp="1"/>
          </p:cNvSpPr>
          <p:nvPr>
            <p:ph type="sldNum" sz="quarter" idx="12"/>
          </p:nvPr>
        </p:nvSpPr>
        <p:spPr/>
        <p:txBody>
          <a:bodyPr/>
          <a:lstStyle/>
          <a:p>
            <a:fld id="{4C4DD022-E669-49EE-A0B0-07276769AAC5}" type="slidenum">
              <a:rPr lang="fr-FR" smtClean="0"/>
              <a:t>‹#›</a:t>
            </a:fld>
            <a:endParaRPr lang="fr-FR"/>
          </a:p>
        </p:txBody>
      </p:sp>
    </p:spTree>
    <p:extLst>
      <p:ext uri="{BB962C8B-B14F-4D97-AF65-F5344CB8AC3E}">
        <p14:creationId xmlns:p14="http://schemas.microsoft.com/office/powerpoint/2010/main" val="1724558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61E5-13E2-44C1-B1EE-21A4C6B08EEA}"/>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92568188-3D3A-4329-AB5A-4DFCE84C7D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6EDA027A-27A0-4628-A00E-6A5CC7E04A7A}"/>
              </a:ext>
            </a:extLst>
          </p:cNvPr>
          <p:cNvSpPr>
            <a:spLocks noGrp="1"/>
          </p:cNvSpPr>
          <p:nvPr>
            <p:ph type="dt" sz="half" idx="10"/>
          </p:nvPr>
        </p:nvSpPr>
        <p:spPr/>
        <p:txBody>
          <a:bodyPr/>
          <a:lstStyle/>
          <a:p>
            <a:fld id="{757A185F-D24C-42B2-AD6A-075F44D26520}" type="datetimeFigureOut">
              <a:rPr lang="fr-FR" smtClean="0"/>
              <a:t>30/01/2021</a:t>
            </a:fld>
            <a:endParaRPr lang="fr-FR"/>
          </a:p>
        </p:txBody>
      </p:sp>
      <p:sp>
        <p:nvSpPr>
          <p:cNvPr id="5" name="Footer Placeholder 4">
            <a:extLst>
              <a:ext uri="{FF2B5EF4-FFF2-40B4-BE49-F238E27FC236}">
                <a16:creationId xmlns:a16="http://schemas.microsoft.com/office/drawing/2014/main" id="{FC049A7B-BDB3-499D-8C1E-945C4015B5B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0CF90DA8-4F4F-4312-84AB-02FF60164F80}"/>
              </a:ext>
            </a:extLst>
          </p:cNvPr>
          <p:cNvSpPr>
            <a:spLocks noGrp="1"/>
          </p:cNvSpPr>
          <p:nvPr>
            <p:ph type="sldNum" sz="quarter" idx="12"/>
          </p:nvPr>
        </p:nvSpPr>
        <p:spPr/>
        <p:txBody>
          <a:bodyPr/>
          <a:lstStyle/>
          <a:p>
            <a:fld id="{4C4DD022-E669-49EE-A0B0-07276769AAC5}" type="slidenum">
              <a:rPr lang="fr-FR" smtClean="0"/>
              <a:t>‹#›</a:t>
            </a:fld>
            <a:endParaRPr lang="fr-FR"/>
          </a:p>
        </p:txBody>
      </p:sp>
    </p:spTree>
    <p:extLst>
      <p:ext uri="{BB962C8B-B14F-4D97-AF65-F5344CB8AC3E}">
        <p14:creationId xmlns:p14="http://schemas.microsoft.com/office/powerpoint/2010/main" val="3479517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9FD69E-C84A-46F4-A69D-D37F221F0B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817901D8-731C-4A2E-A4A6-6EF9D27C04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16D13C85-0C28-4656-9E69-347593FDB62D}"/>
              </a:ext>
            </a:extLst>
          </p:cNvPr>
          <p:cNvSpPr>
            <a:spLocks noGrp="1"/>
          </p:cNvSpPr>
          <p:nvPr>
            <p:ph type="dt" sz="half" idx="10"/>
          </p:nvPr>
        </p:nvSpPr>
        <p:spPr/>
        <p:txBody>
          <a:bodyPr/>
          <a:lstStyle/>
          <a:p>
            <a:fld id="{757A185F-D24C-42B2-AD6A-075F44D26520}" type="datetimeFigureOut">
              <a:rPr lang="fr-FR" smtClean="0"/>
              <a:t>30/01/2021</a:t>
            </a:fld>
            <a:endParaRPr lang="fr-FR"/>
          </a:p>
        </p:txBody>
      </p:sp>
      <p:sp>
        <p:nvSpPr>
          <p:cNvPr id="5" name="Footer Placeholder 4">
            <a:extLst>
              <a:ext uri="{FF2B5EF4-FFF2-40B4-BE49-F238E27FC236}">
                <a16:creationId xmlns:a16="http://schemas.microsoft.com/office/drawing/2014/main" id="{76FB8845-8D14-40D6-A4B3-8131977DFC93}"/>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C6067049-4789-42C9-A121-5063049BE2A1}"/>
              </a:ext>
            </a:extLst>
          </p:cNvPr>
          <p:cNvSpPr>
            <a:spLocks noGrp="1"/>
          </p:cNvSpPr>
          <p:nvPr>
            <p:ph type="sldNum" sz="quarter" idx="12"/>
          </p:nvPr>
        </p:nvSpPr>
        <p:spPr/>
        <p:txBody>
          <a:bodyPr/>
          <a:lstStyle/>
          <a:p>
            <a:fld id="{4C4DD022-E669-49EE-A0B0-07276769AAC5}" type="slidenum">
              <a:rPr lang="fr-FR" smtClean="0"/>
              <a:t>‹#›</a:t>
            </a:fld>
            <a:endParaRPr lang="fr-FR"/>
          </a:p>
        </p:txBody>
      </p:sp>
    </p:spTree>
    <p:extLst>
      <p:ext uri="{BB962C8B-B14F-4D97-AF65-F5344CB8AC3E}">
        <p14:creationId xmlns:p14="http://schemas.microsoft.com/office/powerpoint/2010/main" val="385924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DDA9-5038-4523-8B7A-67C39834B807}"/>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289EEF5E-FE86-4353-86E9-DC92FAF8AD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EC8F3CC9-983E-44A6-95C8-63EE62D02620}"/>
              </a:ext>
            </a:extLst>
          </p:cNvPr>
          <p:cNvSpPr>
            <a:spLocks noGrp="1"/>
          </p:cNvSpPr>
          <p:nvPr>
            <p:ph type="dt" sz="half" idx="10"/>
          </p:nvPr>
        </p:nvSpPr>
        <p:spPr/>
        <p:txBody>
          <a:bodyPr/>
          <a:lstStyle/>
          <a:p>
            <a:fld id="{757A185F-D24C-42B2-AD6A-075F44D26520}" type="datetimeFigureOut">
              <a:rPr lang="fr-FR" smtClean="0"/>
              <a:t>30/01/2021</a:t>
            </a:fld>
            <a:endParaRPr lang="fr-FR"/>
          </a:p>
        </p:txBody>
      </p:sp>
      <p:sp>
        <p:nvSpPr>
          <p:cNvPr id="5" name="Footer Placeholder 4">
            <a:extLst>
              <a:ext uri="{FF2B5EF4-FFF2-40B4-BE49-F238E27FC236}">
                <a16:creationId xmlns:a16="http://schemas.microsoft.com/office/drawing/2014/main" id="{38991E66-87D2-4205-8D6F-90A21BB524BC}"/>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E70CAF5-7B98-4170-8B46-75E8D208D3A9}"/>
              </a:ext>
            </a:extLst>
          </p:cNvPr>
          <p:cNvSpPr>
            <a:spLocks noGrp="1"/>
          </p:cNvSpPr>
          <p:nvPr>
            <p:ph type="sldNum" sz="quarter" idx="12"/>
          </p:nvPr>
        </p:nvSpPr>
        <p:spPr/>
        <p:txBody>
          <a:bodyPr/>
          <a:lstStyle/>
          <a:p>
            <a:fld id="{4C4DD022-E669-49EE-A0B0-07276769AAC5}" type="slidenum">
              <a:rPr lang="fr-FR" smtClean="0"/>
              <a:t>‹#›</a:t>
            </a:fld>
            <a:endParaRPr lang="fr-FR"/>
          </a:p>
        </p:txBody>
      </p:sp>
    </p:spTree>
    <p:extLst>
      <p:ext uri="{BB962C8B-B14F-4D97-AF65-F5344CB8AC3E}">
        <p14:creationId xmlns:p14="http://schemas.microsoft.com/office/powerpoint/2010/main" val="86792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E1134-8CC3-4B63-8449-D51589A2F9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E471B9F4-3F00-4CC6-ACAE-6796CC87EE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5DC05D-3D3E-42C1-8501-1A1EA4C6164C}"/>
              </a:ext>
            </a:extLst>
          </p:cNvPr>
          <p:cNvSpPr>
            <a:spLocks noGrp="1"/>
          </p:cNvSpPr>
          <p:nvPr>
            <p:ph type="dt" sz="half" idx="10"/>
          </p:nvPr>
        </p:nvSpPr>
        <p:spPr/>
        <p:txBody>
          <a:bodyPr/>
          <a:lstStyle/>
          <a:p>
            <a:fld id="{757A185F-D24C-42B2-AD6A-075F44D26520}" type="datetimeFigureOut">
              <a:rPr lang="fr-FR" smtClean="0"/>
              <a:t>30/01/2021</a:t>
            </a:fld>
            <a:endParaRPr lang="fr-FR"/>
          </a:p>
        </p:txBody>
      </p:sp>
      <p:sp>
        <p:nvSpPr>
          <p:cNvPr id="5" name="Footer Placeholder 4">
            <a:extLst>
              <a:ext uri="{FF2B5EF4-FFF2-40B4-BE49-F238E27FC236}">
                <a16:creationId xmlns:a16="http://schemas.microsoft.com/office/drawing/2014/main" id="{FE1491D5-B965-41EA-8328-670C46606DA5}"/>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FECAD665-C9F1-44A0-A2FF-2976B091BEA2}"/>
              </a:ext>
            </a:extLst>
          </p:cNvPr>
          <p:cNvSpPr>
            <a:spLocks noGrp="1"/>
          </p:cNvSpPr>
          <p:nvPr>
            <p:ph type="sldNum" sz="quarter" idx="12"/>
          </p:nvPr>
        </p:nvSpPr>
        <p:spPr/>
        <p:txBody>
          <a:bodyPr/>
          <a:lstStyle/>
          <a:p>
            <a:fld id="{4C4DD022-E669-49EE-A0B0-07276769AAC5}" type="slidenum">
              <a:rPr lang="fr-FR" smtClean="0"/>
              <a:t>‹#›</a:t>
            </a:fld>
            <a:endParaRPr lang="fr-FR"/>
          </a:p>
        </p:txBody>
      </p:sp>
    </p:spTree>
    <p:extLst>
      <p:ext uri="{BB962C8B-B14F-4D97-AF65-F5344CB8AC3E}">
        <p14:creationId xmlns:p14="http://schemas.microsoft.com/office/powerpoint/2010/main" val="152931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0C902-96B2-4272-976B-538F8FD0B588}"/>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D7B1648D-D0AB-44B3-A259-A0D19E0A5B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A7511A08-DE00-4332-93C1-5C47DA0F1A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D11C13C7-F8E3-46B9-BF4F-D5E1831647E0}"/>
              </a:ext>
            </a:extLst>
          </p:cNvPr>
          <p:cNvSpPr>
            <a:spLocks noGrp="1"/>
          </p:cNvSpPr>
          <p:nvPr>
            <p:ph type="dt" sz="half" idx="10"/>
          </p:nvPr>
        </p:nvSpPr>
        <p:spPr/>
        <p:txBody>
          <a:bodyPr/>
          <a:lstStyle/>
          <a:p>
            <a:fld id="{757A185F-D24C-42B2-AD6A-075F44D26520}" type="datetimeFigureOut">
              <a:rPr lang="fr-FR" smtClean="0"/>
              <a:t>30/01/2021</a:t>
            </a:fld>
            <a:endParaRPr lang="fr-FR"/>
          </a:p>
        </p:txBody>
      </p:sp>
      <p:sp>
        <p:nvSpPr>
          <p:cNvPr id="6" name="Footer Placeholder 5">
            <a:extLst>
              <a:ext uri="{FF2B5EF4-FFF2-40B4-BE49-F238E27FC236}">
                <a16:creationId xmlns:a16="http://schemas.microsoft.com/office/drawing/2014/main" id="{796F3367-E803-46DC-BA7A-63FD2D8CB191}"/>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29AF9E68-26C0-4001-A720-5F68FC545E69}"/>
              </a:ext>
            </a:extLst>
          </p:cNvPr>
          <p:cNvSpPr>
            <a:spLocks noGrp="1"/>
          </p:cNvSpPr>
          <p:nvPr>
            <p:ph type="sldNum" sz="quarter" idx="12"/>
          </p:nvPr>
        </p:nvSpPr>
        <p:spPr/>
        <p:txBody>
          <a:bodyPr/>
          <a:lstStyle/>
          <a:p>
            <a:fld id="{4C4DD022-E669-49EE-A0B0-07276769AAC5}" type="slidenum">
              <a:rPr lang="fr-FR" smtClean="0"/>
              <a:t>‹#›</a:t>
            </a:fld>
            <a:endParaRPr lang="fr-FR"/>
          </a:p>
        </p:txBody>
      </p:sp>
    </p:spTree>
    <p:extLst>
      <p:ext uri="{BB962C8B-B14F-4D97-AF65-F5344CB8AC3E}">
        <p14:creationId xmlns:p14="http://schemas.microsoft.com/office/powerpoint/2010/main" val="2195012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19F9C-5341-48F9-A63F-AC8286F69B22}"/>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1154FFD3-DF84-4613-AD91-4569E9DCED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8D31F6-6742-48A2-B9A2-BF28826067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57AFD577-71A2-470B-9766-E2EC301B8E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1D6EDA-751F-4BAF-818E-5B53A69CD0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8089CD8D-0621-494B-B4C8-605A3CCA1B88}"/>
              </a:ext>
            </a:extLst>
          </p:cNvPr>
          <p:cNvSpPr>
            <a:spLocks noGrp="1"/>
          </p:cNvSpPr>
          <p:nvPr>
            <p:ph type="dt" sz="half" idx="10"/>
          </p:nvPr>
        </p:nvSpPr>
        <p:spPr/>
        <p:txBody>
          <a:bodyPr/>
          <a:lstStyle/>
          <a:p>
            <a:fld id="{757A185F-D24C-42B2-AD6A-075F44D26520}" type="datetimeFigureOut">
              <a:rPr lang="fr-FR" smtClean="0"/>
              <a:t>30/01/2021</a:t>
            </a:fld>
            <a:endParaRPr lang="fr-FR"/>
          </a:p>
        </p:txBody>
      </p:sp>
      <p:sp>
        <p:nvSpPr>
          <p:cNvPr id="8" name="Footer Placeholder 7">
            <a:extLst>
              <a:ext uri="{FF2B5EF4-FFF2-40B4-BE49-F238E27FC236}">
                <a16:creationId xmlns:a16="http://schemas.microsoft.com/office/drawing/2014/main" id="{821F8166-D939-447E-96FE-8F6BF32B60A4}"/>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C5DA4342-8AB1-417E-96BD-21EADA27CF67}"/>
              </a:ext>
            </a:extLst>
          </p:cNvPr>
          <p:cNvSpPr>
            <a:spLocks noGrp="1"/>
          </p:cNvSpPr>
          <p:nvPr>
            <p:ph type="sldNum" sz="quarter" idx="12"/>
          </p:nvPr>
        </p:nvSpPr>
        <p:spPr/>
        <p:txBody>
          <a:bodyPr/>
          <a:lstStyle/>
          <a:p>
            <a:fld id="{4C4DD022-E669-49EE-A0B0-07276769AAC5}" type="slidenum">
              <a:rPr lang="fr-FR" smtClean="0"/>
              <a:t>‹#›</a:t>
            </a:fld>
            <a:endParaRPr lang="fr-FR"/>
          </a:p>
        </p:txBody>
      </p:sp>
    </p:spTree>
    <p:extLst>
      <p:ext uri="{BB962C8B-B14F-4D97-AF65-F5344CB8AC3E}">
        <p14:creationId xmlns:p14="http://schemas.microsoft.com/office/powerpoint/2010/main" val="2420540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5F35B-A7B0-4920-B572-E40E6BC0AA21}"/>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066CB4CB-2672-4A25-ADD8-61FBA9EB28A2}"/>
              </a:ext>
            </a:extLst>
          </p:cNvPr>
          <p:cNvSpPr>
            <a:spLocks noGrp="1"/>
          </p:cNvSpPr>
          <p:nvPr>
            <p:ph type="dt" sz="half" idx="10"/>
          </p:nvPr>
        </p:nvSpPr>
        <p:spPr/>
        <p:txBody>
          <a:bodyPr/>
          <a:lstStyle/>
          <a:p>
            <a:fld id="{757A185F-D24C-42B2-AD6A-075F44D26520}" type="datetimeFigureOut">
              <a:rPr lang="fr-FR" smtClean="0"/>
              <a:t>30/01/2021</a:t>
            </a:fld>
            <a:endParaRPr lang="fr-FR"/>
          </a:p>
        </p:txBody>
      </p:sp>
      <p:sp>
        <p:nvSpPr>
          <p:cNvPr id="4" name="Footer Placeholder 3">
            <a:extLst>
              <a:ext uri="{FF2B5EF4-FFF2-40B4-BE49-F238E27FC236}">
                <a16:creationId xmlns:a16="http://schemas.microsoft.com/office/drawing/2014/main" id="{5C464636-4247-4D4B-9583-42707F3B37DC}"/>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7854A676-B5E0-4B5C-9828-53B605EA0521}"/>
              </a:ext>
            </a:extLst>
          </p:cNvPr>
          <p:cNvSpPr>
            <a:spLocks noGrp="1"/>
          </p:cNvSpPr>
          <p:nvPr>
            <p:ph type="sldNum" sz="quarter" idx="12"/>
          </p:nvPr>
        </p:nvSpPr>
        <p:spPr/>
        <p:txBody>
          <a:bodyPr/>
          <a:lstStyle/>
          <a:p>
            <a:fld id="{4C4DD022-E669-49EE-A0B0-07276769AAC5}" type="slidenum">
              <a:rPr lang="fr-FR" smtClean="0"/>
              <a:t>‹#›</a:t>
            </a:fld>
            <a:endParaRPr lang="fr-FR"/>
          </a:p>
        </p:txBody>
      </p:sp>
    </p:spTree>
    <p:extLst>
      <p:ext uri="{BB962C8B-B14F-4D97-AF65-F5344CB8AC3E}">
        <p14:creationId xmlns:p14="http://schemas.microsoft.com/office/powerpoint/2010/main" val="2869490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FA4684-A47F-4AA3-9B6C-0645632557CB}"/>
              </a:ext>
            </a:extLst>
          </p:cNvPr>
          <p:cNvSpPr>
            <a:spLocks noGrp="1"/>
          </p:cNvSpPr>
          <p:nvPr>
            <p:ph type="dt" sz="half" idx="10"/>
          </p:nvPr>
        </p:nvSpPr>
        <p:spPr/>
        <p:txBody>
          <a:bodyPr/>
          <a:lstStyle/>
          <a:p>
            <a:fld id="{757A185F-D24C-42B2-AD6A-075F44D26520}" type="datetimeFigureOut">
              <a:rPr lang="fr-FR" smtClean="0"/>
              <a:t>30/01/2021</a:t>
            </a:fld>
            <a:endParaRPr lang="fr-FR"/>
          </a:p>
        </p:txBody>
      </p:sp>
      <p:sp>
        <p:nvSpPr>
          <p:cNvPr id="3" name="Footer Placeholder 2">
            <a:extLst>
              <a:ext uri="{FF2B5EF4-FFF2-40B4-BE49-F238E27FC236}">
                <a16:creationId xmlns:a16="http://schemas.microsoft.com/office/drawing/2014/main" id="{11E42ED9-3185-4EBA-B1E1-9C4BE47AE061}"/>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31BDB10F-3C59-483D-B90F-74211D3A0AFC}"/>
              </a:ext>
            </a:extLst>
          </p:cNvPr>
          <p:cNvSpPr>
            <a:spLocks noGrp="1"/>
          </p:cNvSpPr>
          <p:nvPr>
            <p:ph type="sldNum" sz="quarter" idx="12"/>
          </p:nvPr>
        </p:nvSpPr>
        <p:spPr/>
        <p:txBody>
          <a:bodyPr/>
          <a:lstStyle/>
          <a:p>
            <a:fld id="{4C4DD022-E669-49EE-A0B0-07276769AAC5}" type="slidenum">
              <a:rPr lang="fr-FR" smtClean="0"/>
              <a:t>‹#›</a:t>
            </a:fld>
            <a:endParaRPr lang="fr-FR"/>
          </a:p>
        </p:txBody>
      </p:sp>
    </p:spTree>
    <p:extLst>
      <p:ext uri="{BB962C8B-B14F-4D97-AF65-F5344CB8AC3E}">
        <p14:creationId xmlns:p14="http://schemas.microsoft.com/office/powerpoint/2010/main" val="2685242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E592-8244-4887-BD79-C9F2D598B8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1D2DB099-A3B2-4580-B734-1AD5CE54C7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5036956D-FE63-4D88-8059-B444ABCDBB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5258AF-20DF-49C1-8434-7C93007A5500}"/>
              </a:ext>
            </a:extLst>
          </p:cNvPr>
          <p:cNvSpPr>
            <a:spLocks noGrp="1"/>
          </p:cNvSpPr>
          <p:nvPr>
            <p:ph type="dt" sz="half" idx="10"/>
          </p:nvPr>
        </p:nvSpPr>
        <p:spPr/>
        <p:txBody>
          <a:bodyPr/>
          <a:lstStyle/>
          <a:p>
            <a:fld id="{757A185F-D24C-42B2-AD6A-075F44D26520}" type="datetimeFigureOut">
              <a:rPr lang="fr-FR" smtClean="0"/>
              <a:t>30/01/2021</a:t>
            </a:fld>
            <a:endParaRPr lang="fr-FR"/>
          </a:p>
        </p:txBody>
      </p:sp>
      <p:sp>
        <p:nvSpPr>
          <p:cNvPr id="6" name="Footer Placeholder 5">
            <a:extLst>
              <a:ext uri="{FF2B5EF4-FFF2-40B4-BE49-F238E27FC236}">
                <a16:creationId xmlns:a16="http://schemas.microsoft.com/office/drawing/2014/main" id="{A8FEE947-679A-4229-9C93-98D00316D09A}"/>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3325FC4E-323A-4B53-B6EF-803E16FA473D}"/>
              </a:ext>
            </a:extLst>
          </p:cNvPr>
          <p:cNvSpPr>
            <a:spLocks noGrp="1"/>
          </p:cNvSpPr>
          <p:nvPr>
            <p:ph type="sldNum" sz="quarter" idx="12"/>
          </p:nvPr>
        </p:nvSpPr>
        <p:spPr/>
        <p:txBody>
          <a:bodyPr/>
          <a:lstStyle/>
          <a:p>
            <a:fld id="{4C4DD022-E669-49EE-A0B0-07276769AAC5}" type="slidenum">
              <a:rPr lang="fr-FR" smtClean="0"/>
              <a:t>‹#›</a:t>
            </a:fld>
            <a:endParaRPr lang="fr-FR"/>
          </a:p>
        </p:txBody>
      </p:sp>
    </p:spTree>
    <p:extLst>
      <p:ext uri="{BB962C8B-B14F-4D97-AF65-F5344CB8AC3E}">
        <p14:creationId xmlns:p14="http://schemas.microsoft.com/office/powerpoint/2010/main" val="2410448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CD30-D039-4B10-A9EF-A762EF240C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388A154B-2B79-407B-AB04-3BFD1091CD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1A5E02F1-CF39-4636-8FCE-6385AB1045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B1CDF3-4B3C-407C-AB16-4AF710B6DA37}"/>
              </a:ext>
            </a:extLst>
          </p:cNvPr>
          <p:cNvSpPr>
            <a:spLocks noGrp="1"/>
          </p:cNvSpPr>
          <p:nvPr>
            <p:ph type="dt" sz="half" idx="10"/>
          </p:nvPr>
        </p:nvSpPr>
        <p:spPr/>
        <p:txBody>
          <a:bodyPr/>
          <a:lstStyle/>
          <a:p>
            <a:fld id="{757A185F-D24C-42B2-AD6A-075F44D26520}" type="datetimeFigureOut">
              <a:rPr lang="fr-FR" smtClean="0"/>
              <a:t>30/01/2021</a:t>
            </a:fld>
            <a:endParaRPr lang="fr-FR"/>
          </a:p>
        </p:txBody>
      </p:sp>
      <p:sp>
        <p:nvSpPr>
          <p:cNvPr id="6" name="Footer Placeholder 5">
            <a:extLst>
              <a:ext uri="{FF2B5EF4-FFF2-40B4-BE49-F238E27FC236}">
                <a16:creationId xmlns:a16="http://schemas.microsoft.com/office/drawing/2014/main" id="{52484679-7298-4825-B33F-BBAB7D0C7022}"/>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9D3A303B-42CF-4C6E-8C0E-19942089E1B6}"/>
              </a:ext>
            </a:extLst>
          </p:cNvPr>
          <p:cNvSpPr>
            <a:spLocks noGrp="1"/>
          </p:cNvSpPr>
          <p:nvPr>
            <p:ph type="sldNum" sz="quarter" idx="12"/>
          </p:nvPr>
        </p:nvSpPr>
        <p:spPr/>
        <p:txBody>
          <a:bodyPr/>
          <a:lstStyle/>
          <a:p>
            <a:fld id="{4C4DD022-E669-49EE-A0B0-07276769AAC5}" type="slidenum">
              <a:rPr lang="fr-FR" smtClean="0"/>
              <a:t>‹#›</a:t>
            </a:fld>
            <a:endParaRPr lang="fr-FR"/>
          </a:p>
        </p:txBody>
      </p:sp>
    </p:spTree>
    <p:extLst>
      <p:ext uri="{BB962C8B-B14F-4D97-AF65-F5344CB8AC3E}">
        <p14:creationId xmlns:p14="http://schemas.microsoft.com/office/powerpoint/2010/main" val="3140953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70396C-1201-42A7-B09D-C216A7A879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BAD673A6-5037-4916-A01F-0D6218AD51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609E054D-0143-4FF4-B243-EDCC9A7C63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A185F-D24C-42B2-AD6A-075F44D26520}" type="datetimeFigureOut">
              <a:rPr lang="fr-FR" smtClean="0"/>
              <a:t>30/01/2021</a:t>
            </a:fld>
            <a:endParaRPr lang="fr-FR"/>
          </a:p>
        </p:txBody>
      </p:sp>
      <p:sp>
        <p:nvSpPr>
          <p:cNvPr id="5" name="Footer Placeholder 4">
            <a:extLst>
              <a:ext uri="{FF2B5EF4-FFF2-40B4-BE49-F238E27FC236}">
                <a16:creationId xmlns:a16="http://schemas.microsoft.com/office/drawing/2014/main" id="{E8459A7C-6617-4E9F-8B28-4AE0B6582B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711C7622-423D-4969-AC1C-7B60843D79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4DD022-E669-49EE-A0B0-07276769AAC5}" type="slidenum">
              <a:rPr lang="fr-FR" smtClean="0"/>
              <a:t>‹#›</a:t>
            </a:fld>
            <a:endParaRPr lang="fr-FR"/>
          </a:p>
        </p:txBody>
      </p:sp>
    </p:spTree>
    <p:extLst>
      <p:ext uri="{BB962C8B-B14F-4D97-AF65-F5344CB8AC3E}">
        <p14:creationId xmlns:p14="http://schemas.microsoft.com/office/powerpoint/2010/main" val="479192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8FE100-3945-4082-9123-06F1A53ED924}"/>
              </a:ext>
            </a:extLst>
          </p:cNvPr>
          <p:cNvPicPr>
            <a:picLocks noChangeAspect="1"/>
          </p:cNvPicPr>
          <p:nvPr/>
        </p:nvPicPr>
        <p:blipFill>
          <a:blip r:embed="rId3"/>
          <a:stretch>
            <a:fillRect/>
          </a:stretch>
        </p:blipFill>
        <p:spPr>
          <a:xfrm>
            <a:off x="904661" y="578456"/>
            <a:ext cx="4629150" cy="666750"/>
          </a:xfrm>
          <a:prstGeom prst="rect">
            <a:avLst/>
          </a:prstGeom>
        </p:spPr>
      </p:pic>
      <p:pic>
        <p:nvPicPr>
          <p:cNvPr id="34" name="Picture 33">
            <a:extLst>
              <a:ext uri="{FF2B5EF4-FFF2-40B4-BE49-F238E27FC236}">
                <a16:creationId xmlns:a16="http://schemas.microsoft.com/office/drawing/2014/main" id="{590FF3F9-6F58-424D-84EF-E431FEEEF590}"/>
              </a:ext>
            </a:extLst>
          </p:cNvPr>
          <p:cNvPicPr>
            <a:picLocks noChangeAspect="1"/>
          </p:cNvPicPr>
          <p:nvPr/>
        </p:nvPicPr>
        <p:blipFill>
          <a:blip r:embed="rId4"/>
          <a:stretch>
            <a:fillRect/>
          </a:stretch>
        </p:blipFill>
        <p:spPr>
          <a:xfrm>
            <a:off x="904661" y="2314040"/>
            <a:ext cx="5095447" cy="600503"/>
          </a:xfrm>
          <a:prstGeom prst="rect">
            <a:avLst/>
          </a:prstGeom>
        </p:spPr>
      </p:pic>
      <p:pic>
        <p:nvPicPr>
          <p:cNvPr id="36" name="Picture 35">
            <a:extLst>
              <a:ext uri="{FF2B5EF4-FFF2-40B4-BE49-F238E27FC236}">
                <a16:creationId xmlns:a16="http://schemas.microsoft.com/office/drawing/2014/main" id="{B55E9783-BD5F-44EC-80B0-7A89D0DFF515}"/>
              </a:ext>
            </a:extLst>
          </p:cNvPr>
          <p:cNvPicPr>
            <a:picLocks noChangeAspect="1"/>
          </p:cNvPicPr>
          <p:nvPr/>
        </p:nvPicPr>
        <p:blipFill>
          <a:blip r:embed="rId5"/>
          <a:stretch>
            <a:fillRect/>
          </a:stretch>
        </p:blipFill>
        <p:spPr>
          <a:xfrm>
            <a:off x="986370" y="4174572"/>
            <a:ext cx="5438775" cy="581025"/>
          </a:xfrm>
          <a:prstGeom prst="rect">
            <a:avLst/>
          </a:prstGeom>
        </p:spPr>
      </p:pic>
      <p:pic>
        <p:nvPicPr>
          <p:cNvPr id="38" name="Picture 37">
            <a:extLst>
              <a:ext uri="{FF2B5EF4-FFF2-40B4-BE49-F238E27FC236}">
                <a16:creationId xmlns:a16="http://schemas.microsoft.com/office/drawing/2014/main" id="{8E25928B-627D-4EB4-8EE2-1CB0A392F9E4}"/>
              </a:ext>
            </a:extLst>
          </p:cNvPr>
          <p:cNvPicPr>
            <a:picLocks noChangeAspect="1"/>
          </p:cNvPicPr>
          <p:nvPr/>
        </p:nvPicPr>
        <p:blipFill>
          <a:blip r:embed="rId6"/>
          <a:stretch>
            <a:fillRect/>
          </a:stretch>
        </p:blipFill>
        <p:spPr>
          <a:xfrm>
            <a:off x="8028451" y="3706830"/>
            <a:ext cx="2505075" cy="533400"/>
          </a:xfrm>
          <a:prstGeom prst="rect">
            <a:avLst/>
          </a:prstGeom>
        </p:spPr>
      </p:pic>
      <p:sp>
        <p:nvSpPr>
          <p:cNvPr id="2" name="Rectangle 1">
            <a:extLst>
              <a:ext uri="{FF2B5EF4-FFF2-40B4-BE49-F238E27FC236}">
                <a16:creationId xmlns:a16="http://schemas.microsoft.com/office/drawing/2014/main" id="{4A8DD1DD-CCDA-4092-9352-22D491BD69C9}"/>
              </a:ext>
            </a:extLst>
          </p:cNvPr>
          <p:cNvSpPr/>
          <p:nvPr/>
        </p:nvSpPr>
        <p:spPr>
          <a:xfrm>
            <a:off x="1935480" y="650240"/>
            <a:ext cx="406400" cy="422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5F05CB36-A019-486B-9EDD-433E6DA0E46D}"/>
              </a:ext>
            </a:extLst>
          </p:cNvPr>
          <p:cNvSpPr/>
          <p:nvPr/>
        </p:nvSpPr>
        <p:spPr>
          <a:xfrm>
            <a:off x="5000411" y="700474"/>
            <a:ext cx="406400" cy="422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F6C5543D-464D-414B-A9E9-0B9CF436D062}"/>
              </a:ext>
            </a:extLst>
          </p:cNvPr>
          <p:cNvSpPr/>
          <p:nvPr/>
        </p:nvSpPr>
        <p:spPr>
          <a:xfrm>
            <a:off x="1870710" y="650240"/>
            <a:ext cx="535940" cy="422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a:solidFill>
                  <a:schemeClr val="tx1"/>
                </a:solidFill>
              </a:rPr>
              <a:t>neutron</a:t>
            </a:r>
          </a:p>
        </p:txBody>
      </p:sp>
      <p:sp>
        <p:nvSpPr>
          <p:cNvPr id="10" name="Rectangle 9">
            <a:extLst>
              <a:ext uri="{FF2B5EF4-FFF2-40B4-BE49-F238E27FC236}">
                <a16:creationId xmlns:a16="http://schemas.microsoft.com/office/drawing/2014/main" id="{66F68FB1-8AAB-4943-9A5B-8E283B696DE7}"/>
              </a:ext>
            </a:extLst>
          </p:cNvPr>
          <p:cNvSpPr/>
          <p:nvPr/>
        </p:nvSpPr>
        <p:spPr>
          <a:xfrm>
            <a:off x="5000411" y="650240"/>
            <a:ext cx="406400" cy="422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b="1" dirty="0">
                <a:solidFill>
                  <a:schemeClr val="tx1"/>
                </a:solidFill>
              </a:rPr>
              <a:t>neutrons</a:t>
            </a:r>
          </a:p>
        </p:txBody>
      </p:sp>
      <p:sp>
        <p:nvSpPr>
          <p:cNvPr id="11" name="Rectangle 10">
            <a:extLst>
              <a:ext uri="{FF2B5EF4-FFF2-40B4-BE49-F238E27FC236}">
                <a16:creationId xmlns:a16="http://schemas.microsoft.com/office/drawing/2014/main" id="{F6AAA569-20CE-4701-BFBA-A65FB46D0967}"/>
              </a:ext>
            </a:extLst>
          </p:cNvPr>
          <p:cNvSpPr/>
          <p:nvPr/>
        </p:nvSpPr>
        <p:spPr>
          <a:xfrm>
            <a:off x="1775460" y="2362200"/>
            <a:ext cx="535940" cy="422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a:solidFill>
                  <a:schemeClr val="tx1"/>
                </a:solidFill>
              </a:rPr>
              <a:t>neutron</a:t>
            </a:r>
          </a:p>
        </p:txBody>
      </p:sp>
      <p:sp>
        <p:nvSpPr>
          <p:cNvPr id="12" name="Rectangle 11">
            <a:extLst>
              <a:ext uri="{FF2B5EF4-FFF2-40B4-BE49-F238E27FC236}">
                <a16:creationId xmlns:a16="http://schemas.microsoft.com/office/drawing/2014/main" id="{CDF55497-9FB3-46EB-9977-6690C1368FE5}"/>
              </a:ext>
            </a:extLst>
          </p:cNvPr>
          <p:cNvSpPr/>
          <p:nvPr/>
        </p:nvSpPr>
        <p:spPr>
          <a:xfrm>
            <a:off x="5639426" y="2362200"/>
            <a:ext cx="456574" cy="422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b="1" dirty="0">
                <a:solidFill>
                  <a:schemeClr val="tx1"/>
                </a:solidFill>
              </a:rPr>
              <a:t>neutrons</a:t>
            </a:r>
          </a:p>
        </p:txBody>
      </p:sp>
      <p:sp>
        <p:nvSpPr>
          <p:cNvPr id="13" name="Rectangle 12">
            <a:extLst>
              <a:ext uri="{FF2B5EF4-FFF2-40B4-BE49-F238E27FC236}">
                <a16:creationId xmlns:a16="http://schemas.microsoft.com/office/drawing/2014/main" id="{344635BA-CEEA-472D-BBFC-F5BE7F78CDC6}"/>
              </a:ext>
            </a:extLst>
          </p:cNvPr>
          <p:cNvSpPr/>
          <p:nvPr/>
        </p:nvSpPr>
        <p:spPr>
          <a:xfrm>
            <a:off x="1854826" y="4174572"/>
            <a:ext cx="456574" cy="422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b="1" dirty="0">
                <a:solidFill>
                  <a:schemeClr val="tx1"/>
                </a:solidFill>
              </a:rPr>
              <a:t>neutron</a:t>
            </a:r>
          </a:p>
        </p:txBody>
      </p:sp>
      <p:sp>
        <p:nvSpPr>
          <p:cNvPr id="14" name="Rectangle 13">
            <a:extLst>
              <a:ext uri="{FF2B5EF4-FFF2-40B4-BE49-F238E27FC236}">
                <a16:creationId xmlns:a16="http://schemas.microsoft.com/office/drawing/2014/main" id="{0821D5A9-30EB-4232-8919-D4456116DC4A}"/>
              </a:ext>
            </a:extLst>
          </p:cNvPr>
          <p:cNvSpPr/>
          <p:nvPr/>
        </p:nvSpPr>
        <p:spPr>
          <a:xfrm>
            <a:off x="5886862" y="4218419"/>
            <a:ext cx="456574" cy="422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b="1" dirty="0">
                <a:solidFill>
                  <a:schemeClr val="tx1"/>
                </a:solidFill>
              </a:rPr>
              <a:t>neutrons</a:t>
            </a:r>
          </a:p>
        </p:txBody>
      </p:sp>
      <p:sp>
        <p:nvSpPr>
          <p:cNvPr id="15" name="Rectangle 14">
            <a:extLst>
              <a:ext uri="{FF2B5EF4-FFF2-40B4-BE49-F238E27FC236}">
                <a16:creationId xmlns:a16="http://schemas.microsoft.com/office/drawing/2014/main" id="{E01CB4C1-0760-499E-8D35-85BC6AC9CDC1}"/>
              </a:ext>
            </a:extLst>
          </p:cNvPr>
          <p:cNvSpPr/>
          <p:nvPr/>
        </p:nvSpPr>
        <p:spPr>
          <a:xfrm>
            <a:off x="2782356" y="650240"/>
            <a:ext cx="186904" cy="198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2000" b="1" dirty="0">
                <a:solidFill>
                  <a:schemeClr val="tx1"/>
                </a:solidFill>
              </a:rPr>
              <a:t>X</a:t>
            </a:r>
          </a:p>
        </p:txBody>
      </p:sp>
      <p:sp>
        <p:nvSpPr>
          <p:cNvPr id="16" name="Rectangle 15">
            <a:extLst>
              <a:ext uri="{FF2B5EF4-FFF2-40B4-BE49-F238E27FC236}">
                <a16:creationId xmlns:a16="http://schemas.microsoft.com/office/drawing/2014/main" id="{B17D9E4B-1B8E-4580-82F9-904ABE20D8A7}"/>
              </a:ext>
            </a:extLst>
          </p:cNvPr>
          <p:cNvSpPr/>
          <p:nvPr/>
        </p:nvSpPr>
        <p:spPr>
          <a:xfrm>
            <a:off x="2759496" y="864674"/>
            <a:ext cx="232624" cy="198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2000" b="1" dirty="0">
                <a:solidFill>
                  <a:schemeClr val="tx1"/>
                </a:solidFill>
              </a:rPr>
              <a:t>Y</a:t>
            </a:r>
          </a:p>
        </p:txBody>
      </p:sp>
      <p:pic>
        <p:nvPicPr>
          <p:cNvPr id="6" name="Picture 5">
            <a:extLst>
              <a:ext uri="{FF2B5EF4-FFF2-40B4-BE49-F238E27FC236}">
                <a16:creationId xmlns:a16="http://schemas.microsoft.com/office/drawing/2014/main" id="{57EF99F2-2C30-47B0-9B61-0C6ACF36E44C}"/>
              </a:ext>
            </a:extLst>
          </p:cNvPr>
          <p:cNvPicPr>
            <a:picLocks noChangeAspect="1"/>
          </p:cNvPicPr>
          <p:nvPr/>
        </p:nvPicPr>
        <p:blipFill>
          <a:blip r:embed="rId7"/>
          <a:stretch>
            <a:fillRect/>
          </a:stretch>
        </p:blipFill>
        <p:spPr>
          <a:xfrm>
            <a:off x="986370" y="1861915"/>
            <a:ext cx="4860709" cy="417571"/>
          </a:xfrm>
          <a:prstGeom prst="rect">
            <a:avLst/>
          </a:prstGeom>
        </p:spPr>
      </p:pic>
      <p:sp>
        <p:nvSpPr>
          <p:cNvPr id="20" name="Rectangle 19">
            <a:extLst>
              <a:ext uri="{FF2B5EF4-FFF2-40B4-BE49-F238E27FC236}">
                <a16:creationId xmlns:a16="http://schemas.microsoft.com/office/drawing/2014/main" id="{69902BC3-848C-4D92-AEB6-CC4877DE4B7E}"/>
              </a:ext>
            </a:extLst>
          </p:cNvPr>
          <p:cNvSpPr/>
          <p:nvPr/>
        </p:nvSpPr>
        <p:spPr>
          <a:xfrm>
            <a:off x="2469936" y="1872580"/>
            <a:ext cx="289560" cy="169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2000" b="1" dirty="0">
                <a:solidFill>
                  <a:schemeClr val="tx1"/>
                </a:solidFill>
              </a:rPr>
              <a:t>X</a:t>
            </a:r>
          </a:p>
        </p:txBody>
      </p:sp>
      <p:sp>
        <p:nvSpPr>
          <p:cNvPr id="21" name="Rectangle 20">
            <a:extLst>
              <a:ext uri="{FF2B5EF4-FFF2-40B4-BE49-F238E27FC236}">
                <a16:creationId xmlns:a16="http://schemas.microsoft.com/office/drawing/2014/main" id="{84A214D4-1CFA-47A6-B117-9342FD5931CF}"/>
              </a:ext>
            </a:extLst>
          </p:cNvPr>
          <p:cNvSpPr/>
          <p:nvPr/>
        </p:nvSpPr>
        <p:spPr>
          <a:xfrm>
            <a:off x="2469936" y="2075780"/>
            <a:ext cx="289560" cy="169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2000" b="1" dirty="0">
                <a:solidFill>
                  <a:schemeClr val="tx1"/>
                </a:solidFill>
              </a:rPr>
              <a:t>Y</a:t>
            </a:r>
          </a:p>
        </p:txBody>
      </p:sp>
      <p:sp>
        <p:nvSpPr>
          <p:cNvPr id="22" name="Rectangle 21">
            <a:extLst>
              <a:ext uri="{FF2B5EF4-FFF2-40B4-BE49-F238E27FC236}">
                <a16:creationId xmlns:a16="http://schemas.microsoft.com/office/drawing/2014/main" id="{94E05947-28DB-44FE-884D-8A22A55FF875}"/>
              </a:ext>
            </a:extLst>
          </p:cNvPr>
          <p:cNvSpPr/>
          <p:nvPr/>
        </p:nvSpPr>
        <p:spPr>
          <a:xfrm>
            <a:off x="3307604" y="1901120"/>
            <a:ext cx="289560" cy="169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2000" b="1" dirty="0">
                <a:solidFill>
                  <a:schemeClr val="tx1"/>
                </a:solidFill>
              </a:rPr>
              <a:t>Z</a:t>
            </a:r>
          </a:p>
        </p:txBody>
      </p:sp>
      <p:sp>
        <p:nvSpPr>
          <p:cNvPr id="23" name="Rectangle 22">
            <a:extLst>
              <a:ext uri="{FF2B5EF4-FFF2-40B4-BE49-F238E27FC236}">
                <a16:creationId xmlns:a16="http://schemas.microsoft.com/office/drawing/2014/main" id="{4ED94D32-C773-4870-96FA-8BAE59D5A0C9}"/>
              </a:ext>
            </a:extLst>
          </p:cNvPr>
          <p:cNvSpPr/>
          <p:nvPr/>
        </p:nvSpPr>
        <p:spPr>
          <a:xfrm>
            <a:off x="4158507" y="2083283"/>
            <a:ext cx="289560" cy="169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2000" b="1" dirty="0">
                <a:solidFill>
                  <a:schemeClr val="tx1"/>
                </a:solidFill>
              </a:rPr>
              <a:t>A</a:t>
            </a:r>
          </a:p>
        </p:txBody>
      </p:sp>
      <p:pic>
        <p:nvPicPr>
          <p:cNvPr id="18" name="Picture 17">
            <a:extLst>
              <a:ext uri="{FF2B5EF4-FFF2-40B4-BE49-F238E27FC236}">
                <a16:creationId xmlns:a16="http://schemas.microsoft.com/office/drawing/2014/main" id="{16D94120-9718-4871-B84D-DD52882E8012}"/>
              </a:ext>
            </a:extLst>
          </p:cNvPr>
          <p:cNvPicPr>
            <a:picLocks noChangeAspect="1"/>
          </p:cNvPicPr>
          <p:nvPr/>
        </p:nvPicPr>
        <p:blipFill>
          <a:blip r:embed="rId8"/>
          <a:stretch>
            <a:fillRect/>
          </a:stretch>
        </p:blipFill>
        <p:spPr>
          <a:xfrm>
            <a:off x="1161101" y="3738211"/>
            <a:ext cx="3142186" cy="296993"/>
          </a:xfrm>
          <a:prstGeom prst="rect">
            <a:avLst/>
          </a:prstGeom>
        </p:spPr>
      </p:pic>
      <p:sp>
        <p:nvSpPr>
          <p:cNvPr id="28" name="Rectangle 27">
            <a:extLst>
              <a:ext uri="{FF2B5EF4-FFF2-40B4-BE49-F238E27FC236}">
                <a16:creationId xmlns:a16="http://schemas.microsoft.com/office/drawing/2014/main" id="{B6F6BE34-462E-41B2-B31C-EBE700A8CEF9}"/>
              </a:ext>
            </a:extLst>
          </p:cNvPr>
          <p:cNvSpPr/>
          <p:nvPr/>
        </p:nvSpPr>
        <p:spPr>
          <a:xfrm>
            <a:off x="905188" y="4218418"/>
            <a:ext cx="385131" cy="1808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2000" b="1" dirty="0">
                <a:solidFill>
                  <a:schemeClr val="tx1"/>
                </a:solidFill>
              </a:rPr>
              <a:t>X</a:t>
            </a:r>
          </a:p>
        </p:txBody>
      </p:sp>
      <p:sp>
        <p:nvSpPr>
          <p:cNvPr id="29" name="Rectangle 28">
            <a:extLst>
              <a:ext uri="{FF2B5EF4-FFF2-40B4-BE49-F238E27FC236}">
                <a16:creationId xmlns:a16="http://schemas.microsoft.com/office/drawing/2014/main" id="{909B0809-33F9-4A92-87D4-04466D2C3066}"/>
              </a:ext>
            </a:extLst>
          </p:cNvPr>
          <p:cNvSpPr/>
          <p:nvPr/>
        </p:nvSpPr>
        <p:spPr>
          <a:xfrm>
            <a:off x="905188" y="4416554"/>
            <a:ext cx="385131" cy="1808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2000" b="1" dirty="0">
                <a:solidFill>
                  <a:schemeClr val="tx1"/>
                </a:solidFill>
              </a:rPr>
              <a:t>Y</a:t>
            </a:r>
          </a:p>
        </p:txBody>
      </p:sp>
      <p:sp>
        <p:nvSpPr>
          <p:cNvPr id="30" name="Rectangle 29">
            <a:extLst>
              <a:ext uri="{FF2B5EF4-FFF2-40B4-BE49-F238E27FC236}">
                <a16:creationId xmlns:a16="http://schemas.microsoft.com/office/drawing/2014/main" id="{C9DD44CF-0AE7-447C-AEEC-1DC950C0F68E}"/>
              </a:ext>
            </a:extLst>
          </p:cNvPr>
          <p:cNvSpPr/>
          <p:nvPr/>
        </p:nvSpPr>
        <p:spPr>
          <a:xfrm>
            <a:off x="3639149" y="4218418"/>
            <a:ext cx="385131" cy="1808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2000" b="1" dirty="0">
                <a:solidFill>
                  <a:schemeClr val="tx1"/>
                </a:solidFill>
              </a:rPr>
              <a:t>Z</a:t>
            </a:r>
          </a:p>
        </p:txBody>
      </p:sp>
      <p:sp>
        <p:nvSpPr>
          <p:cNvPr id="31" name="Rectangle 30">
            <a:extLst>
              <a:ext uri="{FF2B5EF4-FFF2-40B4-BE49-F238E27FC236}">
                <a16:creationId xmlns:a16="http://schemas.microsoft.com/office/drawing/2014/main" id="{E2952F49-169D-4842-861E-75FE68820E90}"/>
              </a:ext>
            </a:extLst>
          </p:cNvPr>
          <p:cNvSpPr/>
          <p:nvPr/>
        </p:nvSpPr>
        <p:spPr>
          <a:xfrm>
            <a:off x="4570440" y="4426585"/>
            <a:ext cx="385131" cy="1808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2000" b="1" dirty="0">
                <a:solidFill>
                  <a:schemeClr val="tx1"/>
                </a:solidFill>
              </a:rPr>
              <a:t>A</a:t>
            </a:r>
          </a:p>
        </p:txBody>
      </p:sp>
    </p:spTree>
    <p:extLst>
      <p:ext uri="{BB962C8B-B14F-4D97-AF65-F5344CB8AC3E}">
        <p14:creationId xmlns:p14="http://schemas.microsoft.com/office/powerpoint/2010/main" val="1877855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ssion - équation bilan">
            <a:extLst>
              <a:ext uri="{FF2B5EF4-FFF2-40B4-BE49-F238E27FC236}">
                <a16:creationId xmlns:a16="http://schemas.microsoft.com/office/drawing/2014/main" id="{B854034D-1DED-4CD1-96FC-A29990C58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011" y="364145"/>
            <a:ext cx="416242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3.3.2. Mass and energy equivalence By the end of this section you should be  able to... Describe fission and fusion and state the difference between  them. Identify fission and fusion reactions from nuclear equations. Nuclear  reactions There are three types of ...">
            <a:extLst>
              <a:ext uri="{FF2B5EF4-FFF2-40B4-BE49-F238E27FC236}">
                <a16:creationId xmlns:a16="http://schemas.microsoft.com/office/drawing/2014/main" id="{4F0822EB-7EE9-4BEE-A608-2DC4D3570C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13" y="1815743"/>
            <a:ext cx="902970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nergy from Fission">
            <a:extLst>
              <a:ext uri="{FF2B5EF4-FFF2-40B4-BE49-F238E27FC236}">
                <a16:creationId xmlns:a16="http://schemas.microsoft.com/office/drawing/2014/main" id="{1DBE9382-6B0F-4917-8165-8D4D4F6311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011" y="3583112"/>
            <a:ext cx="4045181" cy="3029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661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lutonium - Knowino">
            <a:extLst>
              <a:ext uri="{FF2B5EF4-FFF2-40B4-BE49-F238E27FC236}">
                <a16:creationId xmlns:a16="http://schemas.microsoft.com/office/drawing/2014/main" id="{1746E109-C128-4632-9CC9-F4D2A0F85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193" y="549024"/>
            <a:ext cx="5972443" cy="383416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909B359-C8ED-4817-8714-94F1DCEF295A}"/>
              </a:ext>
            </a:extLst>
          </p:cNvPr>
          <p:cNvPicPr>
            <a:picLocks noChangeAspect="1"/>
          </p:cNvPicPr>
          <p:nvPr/>
        </p:nvPicPr>
        <p:blipFill>
          <a:blip r:embed="rId3"/>
          <a:stretch>
            <a:fillRect/>
          </a:stretch>
        </p:blipFill>
        <p:spPr>
          <a:xfrm>
            <a:off x="1032961" y="5318376"/>
            <a:ext cx="1495425" cy="990600"/>
          </a:xfrm>
          <a:prstGeom prst="rect">
            <a:avLst/>
          </a:prstGeom>
        </p:spPr>
      </p:pic>
      <p:pic>
        <p:nvPicPr>
          <p:cNvPr id="5" name="Picture 4">
            <a:extLst>
              <a:ext uri="{FF2B5EF4-FFF2-40B4-BE49-F238E27FC236}">
                <a16:creationId xmlns:a16="http://schemas.microsoft.com/office/drawing/2014/main" id="{C8454186-A86B-4560-A7CB-94D0021A632C}"/>
              </a:ext>
            </a:extLst>
          </p:cNvPr>
          <p:cNvPicPr>
            <a:picLocks noChangeAspect="1"/>
          </p:cNvPicPr>
          <p:nvPr/>
        </p:nvPicPr>
        <p:blipFill>
          <a:blip r:embed="rId4"/>
          <a:stretch>
            <a:fillRect/>
          </a:stretch>
        </p:blipFill>
        <p:spPr>
          <a:xfrm>
            <a:off x="5697395" y="5318376"/>
            <a:ext cx="1228725" cy="952500"/>
          </a:xfrm>
          <a:prstGeom prst="rect">
            <a:avLst/>
          </a:prstGeom>
        </p:spPr>
      </p:pic>
      <p:cxnSp>
        <p:nvCxnSpPr>
          <p:cNvPr id="7" name="Straight Arrow Connector 6">
            <a:extLst>
              <a:ext uri="{FF2B5EF4-FFF2-40B4-BE49-F238E27FC236}">
                <a16:creationId xmlns:a16="http://schemas.microsoft.com/office/drawing/2014/main" id="{289C732A-9236-4291-A0EE-FA40760C8F86}"/>
              </a:ext>
            </a:extLst>
          </p:cNvPr>
          <p:cNvCxnSpPr>
            <a:cxnSpLocks/>
          </p:cNvCxnSpPr>
          <p:nvPr/>
        </p:nvCxnSpPr>
        <p:spPr>
          <a:xfrm>
            <a:off x="2579756" y="5813676"/>
            <a:ext cx="1057295"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329279A-76D7-48F6-9579-A22DD978C2C5}"/>
              </a:ext>
            </a:extLst>
          </p:cNvPr>
          <p:cNvSpPr txBox="1"/>
          <p:nvPr/>
        </p:nvSpPr>
        <p:spPr>
          <a:xfrm>
            <a:off x="4139541" y="5125207"/>
            <a:ext cx="924674" cy="1246495"/>
          </a:xfrm>
          <a:prstGeom prst="rect">
            <a:avLst/>
          </a:prstGeom>
          <a:noFill/>
        </p:spPr>
        <p:txBody>
          <a:bodyPr wrap="square" rtlCol="0">
            <a:spAutoFit/>
          </a:bodyPr>
          <a:lstStyle/>
          <a:p>
            <a:r>
              <a:rPr lang="fr-FR" sz="7500" dirty="0"/>
              <a:t>U</a:t>
            </a:r>
          </a:p>
        </p:txBody>
      </p:sp>
      <p:sp>
        <p:nvSpPr>
          <p:cNvPr id="10" name="TextBox 9">
            <a:extLst>
              <a:ext uri="{FF2B5EF4-FFF2-40B4-BE49-F238E27FC236}">
                <a16:creationId xmlns:a16="http://schemas.microsoft.com/office/drawing/2014/main" id="{5E18E630-486E-456F-9CE7-25582AE68838}"/>
              </a:ext>
            </a:extLst>
          </p:cNvPr>
          <p:cNvSpPr txBox="1"/>
          <p:nvPr/>
        </p:nvSpPr>
        <p:spPr>
          <a:xfrm>
            <a:off x="3637051" y="5256643"/>
            <a:ext cx="876729" cy="477054"/>
          </a:xfrm>
          <a:prstGeom prst="rect">
            <a:avLst/>
          </a:prstGeom>
          <a:noFill/>
        </p:spPr>
        <p:txBody>
          <a:bodyPr wrap="square" rtlCol="0">
            <a:spAutoFit/>
          </a:bodyPr>
          <a:lstStyle/>
          <a:p>
            <a:r>
              <a:rPr lang="fr-FR" sz="2500" dirty="0"/>
              <a:t>234</a:t>
            </a:r>
          </a:p>
        </p:txBody>
      </p:sp>
      <p:sp>
        <p:nvSpPr>
          <p:cNvPr id="11" name="TextBox 10">
            <a:extLst>
              <a:ext uri="{FF2B5EF4-FFF2-40B4-BE49-F238E27FC236}">
                <a16:creationId xmlns:a16="http://schemas.microsoft.com/office/drawing/2014/main" id="{29F29391-4BDE-4936-B465-B297FF3C7D78}"/>
              </a:ext>
            </a:extLst>
          </p:cNvPr>
          <p:cNvSpPr txBox="1"/>
          <p:nvPr/>
        </p:nvSpPr>
        <p:spPr>
          <a:xfrm>
            <a:off x="3823324" y="5793822"/>
            <a:ext cx="558230" cy="477054"/>
          </a:xfrm>
          <a:prstGeom prst="rect">
            <a:avLst/>
          </a:prstGeom>
          <a:noFill/>
        </p:spPr>
        <p:txBody>
          <a:bodyPr wrap="square" rtlCol="0">
            <a:spAutoFit/>
          </a:bodyPr>
          <a:lstStyle/>
          <a:p>
            <a:r>
              <a:rPr lang="fr-FR" sz="2500" dirty="0"/>
              <a:t>92</a:t>
            </a:r>
          </a:p>
        </p:txBody>
      </p:sp>
      <p:sp>
        <p:nvSpPr>
          <p:cNvPr id="8" name="TextBox 7">
            <a:extLst>
              <a:ext uri="{FF2B5EF4-FFF2-40B4-BE49-F238E27FC236}">
                <a16:creationId xmlns:a16="http://schemas.microsoft.com/office/drawing/2014/main" id="{6D319BF8-ACA8-4BEB-87EB-06BDF9D63EDA}"/>
              </a:ext>
            </a:extLst>
          </p:cNvPr>
          <p:cNvSpPr txBox="1"/>
          <p:nvPr/>
        </p:nvSpPr>
        <p:spPr>
          <a:xfrm>
            <a:off x="4998752" y="5418226"/>
            <a:ext cx="698643" cy="630942"/>
          </a:xfrm>
          <a:prstGeom prst="rect">
            <a:avLst/>
          </a:prstGeom>
          <a:noFill/>
        </p:spPr>
        <p:txBody>
          <a:bodyPr wrap="square" rtlCol="0">
            <a:spAutoFit/>
          </a:bodyPr>
          <a:lstStyle/>
          <a:p>
            <a:r>
              <a:rPr lang="fr-FR" sz="3500" dirty="0"/>
              <a:t>+</a:t>
            </a:r>
          </a:p>
        </p:txBody>
      </p:sp>
    </p:spTree>
    <p:extLst>
      <p:ext uri="{BB962C8B-B14F-4D97-AF65-F5344CB8AC3E}">
        <p14:creationId xmlns:p14="http://schemas.microsoft.com/office/powerpoint/2010/main" val="899804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2FE452-ED59-42CF-B86C-E5ED0AE5CAF0}"/>
              </a:ext>
            </a:extLst>
          </p:cNvPr>
          <p:cNvPicPr/>
          <p:nvPr/>
        </p:nvPicPr>
        <p:blipFill>
          <a:blip r:embed="rId2"/>
          <a:stretch>
            <a:fillRect/>
          </a:stretch>
        </p:blipFill>
        <p:spPr>
          <a:xfrm>
            <a:off x="1163833" y="1050903"/>
            <a:ext cx="8082909" cy="932009"/>
          </a:xfrm>
          <a:prstGeom prst="rect">
            <a:avLst/>
          </a:prstGeom>
        </p:spPr>
      </p:pic>
      <p:pic>
        <p:nvPicPr>
          <p:cNvPr id="3" name="Picture 2">
            <a:extLst>
              <a:ext uri="{FF2B5EF4-FFF2-40B4-BE49-F238E27FC236}">
                <a16:creationId xmlns:a16="http://schemas.microsoft.com/office/drawing/2014/main" id="{05507512-5420-468D-AD8B-E35FA1B8A134}"/>
              </a:ext>
            </a:extLst>
          </p:cNvPr>
          <p:cNvPicPr/>
          <p:nvPr/>
        </p:nvPicPr>
        <p:blipFill rotWithShape="1">
          <a:blip r:embed="rId2"/>
          <a:srcRect r="23876"/>
          <a:stretch/>
        </p:blipFill>
        <p:spPr>
          <a:xfrm>
            <a:off x="1264863" y="2496991"/>
            <a:ext cx="6153080" cy="932009"/>
          </a:xfrm>
          <a:prstGeom prst="rect">
            <a:avLst/>
          </a:prstGeom>
        </p:spPr>
      </p:pic>
      <p:pic>
        <p:nvPicPr>
          <p:cNvPr id="4" name="Picture 3">
            <a:extLst>
              <a:ext uri="{FF2B5EF4-FFF2-40B4-BE49-F238E27FC236}">
                <a16:creationId xmlns:a16="http://schemas.microsoft.com/office/drawing/2014/main" id="{E140CC69-6848-4F52-97F0-6913CD66FE0C}"/>
              </a:ext>
            </a:extLst>
          </p:cNvPr>
          <p:cNvPicPr/>
          <p:nvPr/>
        </p:nvPicPr>
        <p:blipFill rotWithShape="1">
          <a:blip r:embed="rId2"/>
          <a:srcRect l="41572"/>
          <a:stretch/>
        </p:blipFill>
        <p:spPr>
          <a:xfrm>
            <a:off x="3236360" y="2496991"/>
            <a:ext cx="4722687" cy="932009"/>
          </a:xfrm>
          <a:prstGeom prst="rect">
            <a:avLst/>
          </a:prstGeom>
        </p:spPr>
      </p:pic>
      <p:pic>
        <p:nvPicPr>
          <p:cNvPr id="5" name="Picture 4">
            <a:extLst>
              <a:ext uri="{FF2B5EF4-FFF2-40B4-BE49-F238E27FC236}">
                <a16:creationId xmlns:a16="http://schemas.microsoft.com/office/drawing/2014/main" id="{8E8C4AF8-75C6-4143-A28C-C7F3DA6C6026}"/>
              </a:ext>
            </a:extLst>
          </p:cNvPr>
          <p:cNvPicPr>
            <a:picLocks noChangeAspect="1"/>
          </p:cNvPicPr>
          <p:nvPr/>
        </p:nvPicPr>
        <p:blipFill rotWithShape="1">
          <a:blip r:embed="rId3"/>
          <a:srcRect r="69661"/>
          <a:stretch/>
        </p:blipFill>
        <p:spPr>
          <a:xfrm>
            <a:off x="1404141" y="4050579"/>
            <a:ext cx="2530862" cy="716630"/>
          </a:xfrm>
          <a:prstGeom prst="rect">
            <a:avLst/>
          </a:prstGeom>
        </p:spPr>
      </p:pic>
      <p:pic>
        <p:nvPicPr>
          <p:cNvPr id="6" name="Picture 5">
            <a:extLst>
              <a:ext uri="{FF2B5EF4-FFF2-40B4-BE49-F238E27FC236}">
                <a16:creationId xmlns:a16="http://schemas.microsoft.com/office/drawing/2014/main" id="{4D93B135-AC3A-4405-B3AB-AF545039A65C}"/>
              </a:ext>
            </a:extLst>
          </p:cNvPr>
          <p:cNvPicPr>
            <a:picLocks noChangeAspect="1"/>
          </p:cNvPicPr>
          <p:nvPr/>
        </p:nvPicPr>
        <p:blipFill rotWithShape="1">
          <a:blip r:embed="rId3"/>
          <a:srcRect l="42061"/>
          <a:stretch/>
        </p:blipFill>
        <p:spPr>
          <a:xfrm>
            <a:off x="3534310" y="4050579"/>
            <a:ext cx="4833267" cy="716630"/>
          </a:xfrm>
          <a:prstGeom prst="rect">
            <a:avLst/>
          </a:prstGeom>
        </p:spPr>
      </p:pic>
    </p:spTree>
    <p:extLst>
      <p:ext uri="{BB962C8B-B14F-4D97-AF65-F5344CB8AC3E}">
        <p14:creationId xmlns:p14="http://schemas.microsoft.com/office/powerpoint/2010/main" val="2410430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F7D57D-02ED-467B-915A-55EDA1AFC8C8}"/>
              </a:ext>
            </a:extLst>
          </p:cNvPr>
          <p:cNvSpPr txBox="1"/>
          <p:nvPr/>
        </p:nvSpPr>
        <p:spPr>
          <a:xfrm>
            <a:off x="1122772" y="352611"/>
            <a:ext cx="924674" cy="861774"/>
          </a:xfrm>
          <a:prstGeom prst="rect">
            <a:avLst/>
          </a:prstGeom>
          <a:noFill/>
        </p:spPr>
        <p:txBody>
          <a:bodyPr wrap="square" rtlCol="0">
            <a:spAutoFit/>
          </a:bodyPr>
          <a:lstStyle/>
          <a:p>
            <a:r>
              <a:rPr lang="fr-FR" sz="5000" dirty="0"/>
              <a:t>Pu</a:t>
            </a:r>
          </a:p>
        </p:txBody>
      </p:sp>
      <p:sp>
        <p:nvSpPr>
          <p:cNvPr id="3" name="TextBox 2">
            <a:extLst>
              <a:ext uri="{FF2B5EF4-FFF2-40B4-BE49-F238E27FC236}">
                <a16:creationId xmlns:a16="http://schemas.microsoft.com/office/drawing/2014/main" id="{8287B59C-4AB4-4C19-AD39-F630FEF869D7}"/>
              </a:ext>
            </a:extLst>
          </p:cNvPr>
          <p:cNvSpPr txBox="1"/>
          <p:nvPr/>
        </p:nvSpPr>
        <p:spPr>
          <a:xfrm>
            <a:off x="773450" y="414166"/>
            <a:ext cx="647272" cy="369332"/>
          </a:xfrm>
          <a:prstGeom prst="rect">
            <a:avLst/>
          </a:prstGeom>
          <a:noFill/>
        </p:spPr>
        <p:txBody>
          <a:bodyPr wrap="square" rtlCol="0">
            <a:spAutoFit/>
          </a:bodyPr>
          <a:lstStyle/>
          <a:p>
            <a:r>
              <a:rPr lang="fr-FR" dirty="0"/>
              <a:t>238</a:t>
            </a:r>
          </a:p>
        </p:txBody>
      </p:sp>
      <p:sp>
        <p:nvSpPr>
          <p:cNvPr id="4" name="TextBox 3">
            <a:extLst>
              <a:ext uri="{FF2B5EF4-FFF2-40B4-BE49-F238E27FC236}">
                <a16:creationId xmlns:a16="http://schemas.microsoft.com/office/drawing/2014/main" id="{D366C86A-48F1-4267-92E6-CCBC4B33C43F}"/>
              </a:ext>
            </a:extLst>
          </p:cNvPr>
          <p:cNvSpPr txBox="1"/>
          <p:nvPr/>
        </p:nvSpPr>
        <p:spPr>
          <a:xfrm>
            <a:off x="2919037" y="352611"/>
            <a:ext cx="924674" cy="861774"/>
          </a:xfrm>
          <a:prstGeom prst="rect">
            <a:avLst/>
          </a:prstGeom>
          <a:noFill/>
        </p:spPr>
        <p:txBody>
          <a:bodyPr wrap="square" rtlCol="0">
            <a:spAutoFit/>
          </a:bodyPr>
          <a:lstStyle/>
          <a:p>
            <a:r>
              <a:rPr lang="fr-FR" sz="5000" dirty="0"/>
              <a:t>U</a:t>
            </a:r>
          </a:p>
        </p:txBody>
      </p:sp>
      <p:sp>
        <p:nvSpPr>
          <p:cNvPr id="5" name="TextBox 4">
            <a:extLst>
              <a:ext uri="{FF2B5EF4-FFF2-40B4-BE49-F238E27FC236}">
                <a16:creationId xmlns:a16="http://schemas.microsoft.com/office/drawing/2014/main" id="{085FA6A7-B11D-4C3E-A073-0A8CAF578494}"/>
              </a:ext>
            </a:extLst>
          </p:cNvPr>
          <p:cNvSpPr txBox="1"/>
          <p:nvPr/>
        </p:nvSpPr>
        <p:spPr>
          <a:xfrm>
            <a:off x="2672455" y="414166"/>
            <a:ext cx="549669" cy="368524"/>
          </a:xfrm>
          <a:prstGeom prst="rect">
            <a:avLst/>
          </a:prstGeom>
          <a:noFill/>
        </p:spPr>
        <p:txBody>
          <a:bodyPr wrap="square" rtlCol="0">
            <a:spAutoFit/>
          </a:bodyPr>
          <a:lstStyle/>
          <a:p>
            <a:r>
              <a:rPr lang="fr-FR" dirty="0"/>
              <a:t>A</a:t>
            </a:r>
          </a:p>
        </p:txBody>
      </p:sp>
      <p:sp>
        <p:nvSpPr>
          <p:cNvPr id="6" name="TextBox 5">
            <a:extLst>
              <a:ext uri="{FF2B5EF4-FFF2-40B4-BE49-F238E27FC236}">
                <a16:creationId xmlns:a16="http://schemas.microsoft.com/office/drawing/2014/main" id="{50E2C930-26C2-4B25-B8E9-6B728CFB032F}"/>
              </a:ext>
            </a:extLst>
          </p:cNvPr>
          <p:cNvSpPr txBox="1"/>
          <p:nvPr/>
        </p:nvSpPr>
        <p:spPr>
          <a:xfrm>
            <a:off x="2663895" y="782690"/>
            <a:ext cx="558230" cy="369332"/>
          </a:xfrm>
          <a:prstGeom prst="rect">
            <a:avLst/>
          </a:prstGeom>
          <a:noFill/>
        </p:spPr>
        <p:txBody>
          <a:bodyPr wrap="square" rtlCol="0">
            <a:spAutoFit/>
          </a:bodyPr>
          <a:lstStyle/>
          <a:p>
            <a:r>
              <a:rPr lang="fr-FR" dirty="0"/>
              <a:t>Z</a:t>
            </a:r>
          </a:p>
        </p:txBody>
      </p:sp>
      <p:sp>
        <p:nvSpPr>
          <p:cNvPr id="7" name="TextBox 6">
            <a:extLst>
              <a:ext uri="{FF2B5EF4-FFF2-40B4-BE49-F238E27FC236}">
                <a16:creationId xmlns:a16="http://schemas.microsoft.com/office/drawing/2014/main" id="{0F0029AC-3D09-4F3F-8C0D-36B9AE2A460F}"/>
              </a:ext>
            </a:extLst>
          </p:cNvPr>
          <p:cNvSpPr txBox="1"/>
          <p:nvPr/>
        </p:nvSpPr>
        <p:spPr>
          <a:xfrm>
            <a:off x="4221611" y="382893"/>
            <a:ext cx="924674" cy="861774"/>
          </a:xfrm>
          <a:prstGeom prst="rect">
            <a:avLst/>
          </a:prstGeom>
          <a:noFill/>
        </p:spPr>
        <p:txBody>
          <a:bodyPr wrap="square" rtlCol="0">
            <a:spAutoFit/>
          </a:bodyPr>
          <a:lstStyle/>
          <a:p>
            <a:r>
              <a:rPr lang="fr-FR" sz="5000" dirty="0"/>
              <a:t>He</a:t>
            </a:r>
          </a:p>
        </p:txBody>
      </p:sp>
      <p:sp>
        <p:nvSpPr>
          <p:cNvPr id="8" name="TextBox 7">
            <a:extLst>
              <a:ext uri="{FF2B5EF4-FFF2-40B4-BE49-F238E27FC236}">
                <a16:creationId xmlns:a16="http://schemas.microsoft.com/office/drawing/2014/main" id="{418FD4DC-E275-4BE5-895A-292B6FE6631D}"/>
              </a:ext>
            </a:extLst>
          </p:cNvPr>
          <p:cNvSpPr txBox="1"/>
          <p:nvPr/>
        </p:nvSpPr>
        <p:spPr>
          <a:xfrm>
            <a:off x="4112555" y="444448"/>
            <a:ext cx="412144" cy="369332"/>
          </a:xfrm>
          <a:prstGeom prst="rect">
            <a:avLst/>
          </a:prstGeom>
          <a:noFill/>
        </p:spPr>
        <p:txBody>
          <a:bodyPr wrap="square" rtlCol="0">
            <a:spAutoFit/>
          </a:bodyPr>
          <a:lstStyle/>
          <a:p>
            <a:r>
              <a:rPr lang="fr-FR" dirty="0"/>
              <a:t>4</a:t>
            </a:r>
          </a:p>
        </p:txBody>
      </p:sp>
      <p:sp>
        <p:nvSpPr>
          <p:cNvPr id="9" name="TextBox 8">
            <a:extLst>
              <a:ext uri="{FF2B5EF4-FFF2-40B4-BE49-F238E27FC236}">
                <a16:creationId xmlns:a16="http://schemas.microsoft.com/office/drawing/2014/main" id="{EC9E8DE6-96D2-4366-871E-0FC2C101AF3A}"/>
              </a:ext>
            </a:extLst>
          </p:cNvPr>
          <p:cNvSpPr txBox="1"/>
          <p:nvPr/>
        </p:nvSpPr>
        <p:spPr>
          <a:xfrm>
            <a:off x="4090293" y="824150"/>
            <a:ext cx="412144" cy="369332"/>
          </a:xfrm>
          <a:prstGeom prst="rect">
            <a:avLst/>
          </a:prstGeom>
          <a:noFill/>
        </p:spPr>
        <p:txBody>
          <a:bodyPr wrap="square" rtlCol="0">
            <a:spAutoFit/>
          </a:bodyPr>
          <a:lstStyle/>
          <a:p>
            <a:r>
              <a:rPr lang="fr-FR" dirty="0"/>
              <a:t>2</a:t>
            </a:r>
          </a:p>
        </p:txBody>
      </p:sp>
      <p:sp>
        <p:nvSpPr>
          <p:cNvPr id="10" name="TextBox 9">
            <a:extLst>
              <a:ext uri="{FF2B5EF4-FFF2-40B4-BE49-F238E27FC236}">
                <a16:creationId xmlns:a16="http://schemas.microsoft.com/office/drawing/2014/main" id="{C04D9B63-E24B-409C-8106-7CA957DBC639}"/>
              </a:ext>
            </a:extLst>
          </p:cNvPr>
          <p:cNvSpPr txBox="1"/>
          <p:nvPr/>
        </p:nvSpPr>
        <p:spPr>
          <a:xfrm>
            <a:off x="2033210" y="568054"/>
            <a:ext cx="924674" cy="553998"/>
          </a:xfrm>
          <a:prstGeom prst="rect">
            <a:avLst/>
          </a:prstGeom>
          <a:noFill/>
        </p:spPr>
        <p:txBody>
          <a:bodyPr wrap="square" rtlCol="0">
            <a:spAutoFit/>
          </a:bodyPr>
          <a:lstStyle/>
          <a:p>
            <a:r>
              <a:rPr lang="fr-FR" sz="3000" dirty="0">
                <a:sym typeface="Wingdings" panose="05000000000000000000" pitchFamily="2" charset="2"/>
              </a:rPr>
              <a:t></a:t>
            </a:r>
            <a:endParaRPr lang="fr-FR" sz="3000" dirty="0"/>
          </a:p>
        </p:txBody>
      </p:sp>
      <p:sp>
        <p:nvSpPr>
          <p:cNvPr id="11" name="TextBox 10">
            <a:extLst>
              <a:ext uri="{FF2B5EF4-FFF2-40B4-BE49-F238E27FC236}">
                <a16:creationId xmlns:a16="http://schemas.microsoft.com/office/drawing/2014/main" id="{0DEA3C6A-A16A-4E16-9B8A-3D1EB98AB5B3}"/>
              </a:ext>
            </a:extLst>
          </p:cNvPr>
          <p:cNvSpPr txBox="1"/>
          <p:nvPr/>
        </p:nvSpPr>
        <p:spPr>
          <a:xfrm>
            <a:off x="3571502" y="505691"/>
            <a:ext cx="381265" cy="553998"/>
          </a:xfrm>
          <a:prstGeom prst="rect">
            <a:avLst/>
          </a:prstGeom>
          <a:noFill/>
        </p:spPr>
        <p:txBody>
          <a:bodyPr wrap="square" rtlCol="0">
            <a:spAutoFit/>
          </a:bodyPr>
          <a:lstStyle/>
          <a:p>
            <a:r>
              <a:rPr lang="fr-FR" sz="3000" dirty="0">
                <a:sym typeface="Wingdings" panose="05000000000000000000" pitchFamily="2" charset="2"/>
              </a:rPr>
              <a:t>+</a:t>
            </a:r>
            <a:endParaRPr lang="fr-FR" sz="3000" dirty="0"/>
          </a:p>
        </p:txBody>
      </p:sp>
      <p:sp>
        <p:nvSpPr>
          <p:cNvPr id="12" name="TextBox 11">
            <a:extLst>
              <a:ext uri="{FF2B5EF4-FFF2-40B4-BE49-F238E27FC236}">
                <a16:creationId xmlns:a16="http://schemas.microsoft.com/office/drawing/2014/main" id="{8DD223A4-4F86-4F20-A494-785A73676000}"/>
              </a:ext>
            </a:extLst>
          </p:cNvPr>
          <p:cNvSpPr txBox="1"/>
          <p:nvPr/>
        </p:nvSpPr>
        <p:spPr>
          <a:xfrm>
            <a:off x="852755" y="823965"/>
            <a:ext cx="536607" cy="369332"/>
          </a:xfrm>
          <a:prstGeom prst="rect">
            <a:avLst/>
          </a:prstGeom>
          <a:noFill/>
        </p:spPr>
        <p:txBody>
          <a:bodyPr wrap="square" rtlCol="0">
            <a:spAutoFit/>
          </a:bodyPr>
          <a:lstStyle/>
          <a:p>
            <a:r>
              <a:rPr lang="fr-FR" dirty="0"/>
              <a:t>94</a:t>
            </a:r>
          </a:p>
        </p:txBody>
      </p:sp>
      <p:sp>
        <p:nvSpPr>
          <p:cNvPr id="13" name="TextBox 12">
            <a:extLst>
              <a:ext uri="{FF2B5EF4-FFF2-40B4-BE49-F238E27FC236}">
                <a16:creationId xmlns:a16="http://schemas.microsoft.com/office/drawing/2014/main" id="{A4A4AEFB-37F5-416A-B444-C71D6A30EDFA}"/>
              </a:ext>
            </a:extLst>
          </p:cNvPr>
          <p:cNvSpPr txBox="1"/>
          <p:nvPr/>
        </p:nvSpPr>
        <p:spPr>
          <a:xfrm>
            <a:off x="1202077" y="1868796"/>
            <a:ext cx="924674" cy="861774"/>
          </a:xfrm>
          <a:prstGeom prst="rect">
            <a:avLst/>
          </a:prstGeom>
          <a:noFill/>
        </p:spPr>
        <p:txBody>
          <a:bodyPr wrap="square" rtlCol="0">
            <a:spAutoFit/>
          </a:bodyPr>
          <a:lstStyle/>
          <a:p>
            <a:r>
              <a:rPr lang="fr-FR" sz="5000" dirty="0"/>
              <a:t>Pu</a:t>
            </a:r>
          </a:p>
        </p:txBody>
      </p:sp>
      <p:sp>
        <p:nvSpPr>
          <p:cNvPr id="14" name="TextBox 13">
            <a:extLst>
              <a:ext uri="{FF2B5EF4-FFF2-40B4-BE49-F238E27FC236}">
                <a16:creationId xmlns:a16="http://schemas.microsoft.com/office/drawing/2014/main" id="{85FB461B-0EAC-4519-8A7D-FB8F24DDBC82}"/>
              </a:ext>
            </a:extLst>
          </p:cNvPr>
          <p:cNvSpPr txBox="1"/>
          <p:nvPr/>
        </p:nvSpPr>
        <p:spPr>
          <a:xfrm>
            <a:off x="852755" y="1930351"/>
            <a:ext cx="647272" cy="369332"/>
          </a:xfrm>
          <a:prstGeom prst="rect">
            <a:avLst/>
          </a:prstGeom>
          <a:noFill/>
        </p:spPr>
        <p:txBody>
          <a:bodyPr wrap="square" rtlCol="0">
            <a:spAutoFit/>
          </a:bodyPr>
          <a:lstStyle/>
          <a:p>
            <a:r>
              <a:rPr lang="fr-FR" dirty="0"/>
              <a:t>239</a:t>
            </a:r>
          </a:p>
        </p:txBody>
      </p:sp>
      <p:sp>
        <p:nvSpPr>
          <p:cNvPr id="15" name="TextBox 14">
            <a:extLst>
              <a:ext uri="{FF2B5EF4-FFF2-40B4-BE49-F238E27FC236}">
                <a16:creationId xmlns:a16="http://schemas.microsoft.com/office/drawing/2014/main" id="{2DFDA386-108A-4246-9925-4F302A9240DC}"/>
              </a:ext>
            </a:extLst>
          </p:cNvPr>
          <p:cNvSpPr txBox="1"/>
          <p:nvPr/>
        </p:nvSpPr>
        <p:spPr>
          <a:xfrm>
            <a:off x="2998342" y="1868796"/>
            <a:ext cx="924674" cy="861774"/>
          </a:xfrm>
          <a:prstGeom prst="rect">
            <a:avLst/>
          </a:prstGeom>
          <a:noFill/>
        </p:spPr>
        <p:txBody>
          <a:bodyPr wrap="square" rtlCol="0">
            <a:spAutoFit/>
          </a:bodyPr>
          <a:lstStyle/>
          <a:p>
            <a:r>
              <a:rPr lang="fr-FR" sz="5000" dirty="0"/>
              <a:t>U</a:t>
            </a:r>
          </a:p>
        </p:txBody>
      </p:sp>
      <p:sp>
        <p:nvSpPr>
          <p:cNvPr id="16" name="TextBox 15">
            <a:extLst>
              <a:ext uri="{FF2B5EF4-FFF2-40B4-BE49-F238E27FC236}">
                <a16:creationId xmlns:a16="http://schemas.microsoft.com/office/drawing/2014/main" id="{F640E8D2-DEF0-4CBC-8F75-85C940DEFF2E}"/>
              </a:ext>
            </a:extLst>
          </p:cNvPr>
          <p:cNvSpPr txBox="1"/>
          <p:nvPr/>
        </p:nvSpPr>
        <p:spPr>
          <a:xfrm>
            <a:off x="2751760" y="1930351"/>
            <a:ext cx="549669" cy="368524"/>
          </a:xfrm>
          <a:prstGeom prst="rect">
            <a:avLst/>
          </a:prstGeom>
          <a:noFill/>
        </p:spPr>
        <p:txBody>
          <a:bodyPr wrap="square" rtlCol="0">
            <a:spAutoFit/>
          </a:bodyPr>
          <a:lstStyle/>
          <a:p>
            <a:r>
              <a:rPr lang="fr-FR" dirty="0"/>
              <a:t>A</a:t>
            </a:r>
          </a:p>
        </p:txBody>
      </p:sp>
      <p:sp>
        <p:nvSpPr>
          <p:cNvPr id="17" name="TextBox 16">
            <a:extLst>
              <a:ext uri="{FF2B5EF4-FFF2-40B4-BE49-F238E27FC236}">
                <a16:creationId xmlns:a16="http://schemas.microsoft.com/office/drawing/2014/main" id="{24FCBD48-E7FD-4C05-82A5-2CC38D8813BF}"/>
              </a:ext>
            </a:extLst>
          </p:cNvPr>
          <p:cNvSpPr txBox="1"/>
          <p:nvPr/>
        </p:nvSpPr>
        <p:spPr>
          <a:xfrm>
            <a:off x="2743200" y="2298875"/>
            <a:ext cx="558230" cy="369332"/>
          </a:xfrm>
          <a:prstGeom prst="rect">
            <a:avLst/>
          </a:prstGeom>
          <a:noFill/>
        </p:spPr>
        <p:txBody>
          <a:bodyPr wrap="square" rtlCol="0">
            <a:spAutoFit/>
          </a:bodyPr>
          <a:lstStyle/>
          <a:p>
            <a:r>
              <a:rPr lang="fr-FR" dirty="0"/>
              <a:t>Z</a:t>
            </a:r>
          </a:p>
        </p:txBody>
      </p:sp>
      <p:sp>
        <p:nvSpPr>
          <p:cNvPr id="18" name="TextBox 17">
            <a:extLst>
              <a:ext uri="{FF2B5EF4-FFF2-40B4-BE49-F238E27FC236}">
                <a16:creationId xmlns:a16="http://schemas.microsoft.com/office/drawing/2014/main" id="{EB9D5B05-0B73-4C33-94F2-738DC22BC0BD}"/>
              </a:ext>
            </a:extLst>
          </p:cNvPr>
          <p:cNvSpPr txBox="1"/>
          <p:nvPr/>
        </p:nvSpPr>
        <p:spPr>
          <a:xfrm>
            <a:off x="4300916" y="1899078"/>
            <a:ext cx="924674" cy="861774"/>
          </a:xfrm>
          <a:prstGeom prst="rect">
            <a:avLst/>
          </a:prstGeom>
          <a:noFill/>
        </p:spPr>
        <p:txBody>
          <a:bodyPr wrap="square" rtlCol="0">
            <a:spAutoFit/>
          </a:bodyPr>
          <a:lstStyle/>
          <a:p>
            <a:r>
              <a:rPr lang="fr-FR" sz="5000" dirty="0"/>
              <a:t>He</a:t>
            </a:r>
          </a:p>
        </p:txBody>
      </p:sp>
      <p:sp>
        <p:nvSpPr>
          <p:cNvPr id="19" name="TextBox 18">
            <a:extLst>
              <a:ext uri="{FF2B5EF4-FFF2-40B4-BE49-F238E27FC236}">
                <a16:creationId xmlns:a16="http://schemas.microsoft.com/office/drawing/2014/main" id="{2D65BEB7-403F-471B-9503-77723A6A39C3}"/>
              </a:ext>
            </a:extLst>
          </p:cNvPr>
          <p:cNvSpPr txBox="1"/>
          <p:nvPr/>
        </p:nvSpPr>
        <p:spPr>
          <a:xfrm>
            <a:off x="4191860" y="1960633"/>
            <a:ext cx="412144" cy="369332"/>
          </a:xfrm>
          <a:prstGeom prst="rect">
            <a:avLst/>
          </a:prstGeom>
          <a:noFill/>
        </p:spPr>
        <p:txBody>
          <a:bodyPr wrap="square" rtlCol="0">
            <a:spAutoFit/>
          </a:bodyPr>
          <a:lstStyle/>
          <a:p>
            <a:r>
              <a:rPr lang="fr-FR" dirty="0"/>
              <a:t>4</a:t>
            </a:r>
          </a:p>
        </p:txBody>
      </p:sp>
      <p:sp>
        <p:nvSpPr>
          <p:cNvPr id="20" name="TextBox 19">
            <a:extLst>
              <a:ext uri="{FF2B5EF4-FFF2-40B4-BE49-F238E27FC236}">
                <a16:creationId xmlns:a16="http://schemas.microsoft.com/office/drawing/2014/main" id="{F66100E2-C31E-4F3F-90A3-9B849C2B4090}"/>
              </a:ext>
            </a:extLst>
          </p:cNvPr>
          <p:cNvSpPr txBox="1"/>
          <p:nvPr/>
        </p:nvSpPr>
        <p:spPr>
          <a:xfrm>
            <a:off x="4169598" y="2340335"/>
            <a:ext cx="412144" cy="369332"/>
          </a:xfrm>
          <a:prstGeom prst="rect">
            <a:avLst/>
          </a:prstGeom>
          <a:noFill/>
        </p:spPr>
        <p:txBody>
          <a:bodyPr wrap="square" rtlCol="0">
            <a:spAutoFit/>
          </a:bodyPr>
          <a:lstStyle/>
          <a:p>
            <a:r>
              <a:rPr lang="fr-FR" dirty="0"/>
              <a:t>2</a:t>
            </a:r>
          </a:p>
        </p:txBody>
      </p:sp>
      <p:sp>
        <p:nvSpPr>
          <p:cNvPr id="21" name="TextBox 20">
            <a:extLst>
              <a:ext uri="{FF2B5EF4-FFF2-40B4-BE49-F238E27FC236}">
                <a16:creationId xmlns:a16="http://schemas.microsoft.com/office/drawing/2014/main" id="{256B13AA-45E7-4770-ACB2-D68C26E4A62F}"/>
              </a:ext>
            </a:extLst>
          </p:cNvPr>
          <p:cNvSpPr txBox="1"/>
          <p:nvPr/>
        </p:nvSpPr>
        <p:spPr>
          <a:xfrm>
            <a:off x="2112515" y="2084239"/>
            <a:ext cx="507927" cy="553998"/>
          </a:xfrm>
          <a:prstGeom prst="rect">
            <a:avLst/>
          </a:prstGeom>
          <a:noFill/>
        </p:spPr>
        <p:txBody>
          <a:bodyPr wrap="square" rtlCol="0">
            <a:spAutoFit/>
          </a:bodyPr>
          <a:lstStyle/>
          <a:p>
            <a:r>
              <a:rPr lang="fr-FR" sz="3000" dirty="0">
                <a:sym typeface="Wingdings" panose="05000000000000000000" pitchFamily="2" charset="2"/>
              </a:rPr>
              <a:t></a:t>
            </a:r>
            <a:endParaRPr lang="fr-FR" sz="3000" dirty="0"/>
          </a:p>
        </p:txBody>
      </p:sp>
      <p:sp>
        <p:nvSpPr>
          <p:cNvPr id="22" name="TextBox 21">
            <a:extLst>
              <a:ext uri="{FF2B5EF4-FFF2-40B4-BE49-F238E27FC236}">
                <a16:creationId xmlns:a16="http://schemas.microsoft.com/office/drawing/2014/main" id="{E3F6B842-7539-484F-9AB3-960084448B6E}"/>
              </a:ext>
            </a:extLst>
          </p:cNvPr>
          <p:cNvSpPr txBox="1"/>
          <p:nvPr/>
        </p:nvSpPr>
        <p:spPr>
          <a:xfrm>
            <a:off x="3650807" y="2021876"/>
            <a:ext cx="924674" cy="553998"/>
          </a:xfrm>
          <a:prstGeom prst="rect">
            <a:avLst/>
          </a:prstGeom>
          <a:noFill/>
        </p:spPr>
        <p:txBody>
          <a:bodyPr wrap="square" rtlCol="0">
            <a:spAutoFit/>
          </a:bodyPr>
          <a:lstStyle/>
          <a:p>
            <a:r>
              <a:rPr lang="fr-FR" sz="3000" dirty="0">
                <a:sym typeface="Wingdings" panose="05000000000000000000" pitchFamily="2" charset="2"/>
              </a:rPr>
              <a:t>+</a:t>
            </a:r>
            <a:endParaRPr lang="fr-FR" sz="3000" dirty="0"/>
          </a:p>
        </p:txBody>
      </p:sp>
      <p:sp>
        <p:nvSpPr>
          <p:cNvPr id="23" name="TextBox 22">
            <a:extLst>
              <a:ext uri="{FF2B5EF4-FFF2-40B4-BE49-F238E27FC236}">
                <a16:creationId xmlns:a16="http://schemas.microsoft.com/office/drawing/2014/main" id="{778DB0B1-1BD9-4418-8859-65C2C733429D}"/>
              </a:ext>
            </a:extLst>
          </p:cNvPr>
          <p:cNvSpPr txBox="1"/>
          <p:nvPr/>
        </p:nvSpPr>
        <p:spPr>
          <a:xfrm>
            <a:off x="932060" y="2340150"/>
            <a:ext cx="536607" cy="369332"/>
          </a:xfrm>
          <a:prstGeom prst="rect">
            <a:avLst/>
          </a:prstGeom>
          <a:noFill/>
        </p:spPr>
        <p:txBody>
          <a:bodyPr wrap="square" rtlCol="0">
            <a:spAutoFit/>
          </a:bodyPr>
          <a:lstStyle/>
          <a:p>
            <a:r>
              <a:rPr lang="fr-FR" dirty="0"/>
              <a:t>94</a:t>
            </a:r>
          </a:p>
        </p:txBody>
      </p:sp>
      <p:sp>
        <p:nvSpPr>
          <p:cNvPr id="24" name="TextBox 23">
            <a:extLst>
              <a:ext uri="{FF2B5EF4-FFF2-40B4-BE49-F238E27FC236}">
                <a16:creationId xmlns:a16="http://schemas.microsoft.com/office/drawing/2014/main" id="{A37FB035-3B1F-4B81-BBF2-A9BA7405EA21}"/>
              </a:ext>
            </a:extLst>
          </p:cNvPr>
          <p:cNvSpPr txBox="1"/>
          <p:nvPr/>
        </p:nvSpPr>
        <p:spPr>
          <a:xfrm>
            <a:off x="1216313" y="3312560"/>
            <a:ext cx="924674" cy="861774"/>
          </a:xfrm>
          <a:prstGeom prst="rect">
            <a:avLst/>
          </a:prstGeom>
          <a:noFill/>
        </p:spPr>
        <p:txBody>
          <a:bodyPr wrap="square" rtlCol="0">
            <a:spAutoFit/>
          </a:bodyPr>
          <a:lstStyle/>
          <a:p>
            <a:r>
              <a:rPr lang="fr-FR" sz="5000" dirty="0"/>
              <a:t>Pu</a:t>
            </a:r>
          </a:p>
        </p:txBody>
      </p:sp>
      <p:sp>
        <p:nvSpPr>
          <p:cNvPr id="25" name="TextBox 24">
            <a:extLst>
              <a:ext uri="{FF2B5EF4-FFF2-40B4-BE49-F238E27FC236}">
                <a16:creationId xmlns:a16="http://schemas.microsoft.com/office/drawing/2014/main" id="{8853AE6B-BB1F-4430-9918-FDB102F3AF63}"/>
              </a:ext>
            </a:extLst>
          </p:cNvPr>
          <p:cNvSpPr txBox="1"/>
          <p:nvPr/>
        </p:nvSpPr>
        <p:spPr>
          <a:xfrm>
            <a:off x="992232" y="3374115"/>
            <a:ext cx="647272" cy="369332"/>
          </a:xfrm>
          <a:prstGeom prst="rect">
            <a:avLst/>
          </a:prstGeom>
          <a:noFill/>
        </p:spPr>
        <p:txBody>
          <a:bodyPr wrap="square" rtlCol="0">
            <a:spAutoFit/>
          </a:bodyPr>
          <a:lstStyle/>
          <a:p>
            <a:r>
              <a:rPr lang="fr-FR" dirty="0"/>
              <a:t>A</a:t>
            </a:r>
          </a:p>
        </p:txBody>
      </p:sp>
      <p:sp>
        <p:nvSpPr>
          <p:cNvPr id="26" name="TextBox 25">
            <a:extLst>
              <a:ext uri="{FF2B5EF4-FFF2-40B4-BE49-F238E27FC236}">
                <a16:creationId xmlns:a16="http://schemas.microsoft.com/office/drawing/2014/main" id="{A519BBD6-1C70-4A55-8C36-55CF502E65E1}"/>
              </a:ext>
            </a:extLst>
          </p:cNvPr>
          <p:cNvSpPr txBox="1"/>
          <p:nvPr/>
        </p:nvSpPr>
        <p:spPr>
          <a:xfrm>
            <a:off x="3012578" y="3312560"/>
            <a:ext cx="924674" cy="861774"/>
          </a:xfrm>
          <a:prstGeom prst="rect">
            <a:avLst/>
          </a:prstGeom>
          <a:noFill/>
        </p:spPr>
        <p:txBody>
          <a:bodyPr wrap="square" rtlCol="0">
            <a:spAutoFit/>
          </a:bodyPr>
          <a:lstStyle/>
          <a:p>
            <a:r>
              <a:rPr lang="fr-FR" sz="5000" dirty="0"/>
              <a:t>U</a:t>
            </a:r>
          </a:p>
        </p:txBody>
      </p:sp>
      <p:sp>
        <p:nvSpPr>
          <p:cNvPr id="27" name="TextBox 26">
            <a:extLst>
              <a:ext uri="{FF2B5EF4-FFF2-40B4-BE49-F238E27FC236}">
                <a16:creationId xmlns:a16="http://schemas.microsoft.com/office/drawing/2014/main" id="{6DB2970C-094D-43FB-AA66-2A5920069EA5}"/>
              </a:ext>
            </a:extLst>
          </p:cNvPr>
          <p:cNvSpPr txBox="1"/>
          <p:nvPr/>
        </p:nvSpPr>
        <p:spPr>
          <a:xfrm>
            <a:off x="2683804" y="3374115"/>
            <a:ext cx="549669" cy="368524"/>
          </a:xfrm>
          <a:prstGeom prst="rect">
            <a:avLst/>
          </a:prstGeom>
          <a:noFill/>
        </p:spPr>
        <p:txBody>
          <a:bodyPr wrap="square" rtlCol="0">
            <a:spAutoFit/>
          </a:bodyPr>
          <a:lstStyle/>
          <a:p>
            <a:r>
              <a:rPr lang="fr-FR" dirty="0"/>
              <a:t>235</a:t>
            </a:r>
          </a:p>
        </p:txBody>
      </p:sp>
      <p:sp>
        <p:nvSpPr>
          <p:cNvPr id="28" name="TextBox 27">
            <a:extLst>
              <a:ext uri="{FF2B5EF4-FFF2-40B4-BE49-F238E27FC236}">
                <a16:creationId xmlns:a16="http://schemas.microsoft.com/office/drawing/2014/main" id="{FC51CC59-F2CB-4231-A4B8-C2295483BD8E}"/>
              </a:ext>
            </a:extLst>
          </p:cNvPr>
          <p:cNvSpPr txBox="1"/>
          <p:nvPr/>
        </p:nvSpPr>
        <p:spPr>
          <a:xfrm>
            <a:off x="2757436" y="3742639"/>
            <a:ext cx="558230" cy="369332"/>
          </a:xfrm>
          <a:prstGeom prst="rect">
            <a:avLst/>
          </a:prstGeom>
          <a:noFill/>
        </p:spPr>
        <p:txBody>
          <a:bodyPr wrap="square" rtlCol="0">
            <a:spAutoFit/>
          </a:bodyPr>
          <a:lstStyle/>
          <a:p>
            <a:r>
              <a:rPr lang="fr-FR" dirty="0"/>
              <a:t>92</a:t>
            </a:r>
          </a:p>
        </p:txBody>
      </p:sp>
      <p:sp>
        <p:nvSpPr>
          <p:cNvPr id="29" name="TextBox 28">
            <a:extLst>
              <a:ext uri="{FF2B5EF4-FFF2-40B4-BE49-F238E27FC236}">
                <a16:creationId xmlns:a16="http://schemas.microsoft.com/office/drawing/2014/main" id="{F67D838C-4368-4749-AFFB-0144D11CD6DD}"/>
              </a:ext>
            </a:extLst>
          </p:cNvPr>
          <p:cNvSpPr txBox="1"/>
          <p:nvPr/>
        </p:nvSpPr>
        <p:spPr>
          <a:xfrm>
            <a:off x="4315152" y="3342842"/>
            <a:ext cx="924674" cy="861774"/>
          </a:xfrm>
          <a:prstGeom prst="rect">
            <a:avLst/>
          </a:prstGeom>
          <a:noFill/>
        </p:spPr>
        <p:txBody>
          <a:bodyPr wrap="square" rtlCol="0">
            <a:spAutoFit/>
          </a:bodyPr>
          <a:lstStyle/>
          <a:p>
            <a:r>
              <a:rPr lang="fr-FR" sz="5000" dirty="0"/>
              <a:t>He</a:t>
            </a:r>
          </a:p>
        </p:txBody>
      </p:sp>
      <p:sp>
        <p:nvSpPr>
          <p:cNvPr id="30" name="TextBox 29">
            <a:extLst>
              <a:ext uri="{FF2B5EF4-FFF2-40B4-BE49-F238E27FC236}">
                <a16:creationId xmlns:a16="http://schemas.microsoft.com/office/drawing/2014/main" id="{6920C6D3-1672-488B-8A4B-83FC87C1AA61}"/>
              </a:ext>
            </a:extLst>
          </p:cNvPr>
          <p:cNvSpPr txBox="1"/>
          <p:nvPr/>
        </p:nvSpPr>
        <p:spPr>
          <a:xfrm>
            <a:off x="4206096" y="3404397"/>
            <a:ext cx="412144" cy="369332"/>
          </a:xfrm>
          <a:prstGeom prst="rect">
            <a:avLst/>
          </a:prstGeom>
          <a:noFill/>
        </p:spPr>
        <p:txBody>
          <a:bodyPr wrap="square" rtlCol="0">
            <a:spAutoFit/>
          </a:bodyPr>
          <a:lstStyle/>
          <a:p>
            <a:r>
              <a:rPr lang="fr-FR" dirty="0"/>
              <a:t>4</a:t>
            </a:r>
          </a:p>
        </p:txBody>
      </p:sp>
      <p:sp>
        <p:nvSpPr>
          <p:cNvPr id="31" name="TextBox 30">
            <a:extLst>
              <a:ext uri="{FF2B5EF4-FFF2-40B4-BE49-F238E27FC236}">
                <a16:creationId xmlns:a16="http://schemas.microsoft.com/office/drawing/2014/main" id="{1F990E4D-B01C-496B-99E6-1BD3F708679B}"/>
              </a:ext>
            </a:extLst>
          </p:cNvPr>
          <p:cNvSpPr txBox="1"/>
          <p:nvPr/>
        </p:nvSpPr>
        <p:spPr>
          <a:xfrm>
            <a:off x="4183834" y="3784099"/>
            <a:ext cx="412144" cy="369332"/>
          </a:xfrm>
          <a:prstGeom prst="rect">
            <a:avLst/>
          </a:prstGeom>
          <a:noFill/>
        </p:spPr>
        <p:txBody>
          <a:bodyPr wrap="square" rtlCol="0">
            <a:spAutoFit/>
          </a:bodyPr>
          <a:lstStyle/>
          <a:p>
            <a:r>
              <a:rPr lang="fr-FR" dirty="0"/>
              <a:t>2</a:t>
            </a:r>
          </a:p>
        </p:txBody>
      </p:sp>
      <p:sp>
        <p:nvSpPr>
          <p:cNvPr id="32" name="TextBox 31">
            <a:extLst>
              <a:ext uri="{FF2B5EF4-FFF2-40B4-BE49-F238E27FC236}">
                <a16:creationId xmlns:a16="http://schemas.microsoft.com/office/drawing/2014/main" id="{18C22459-6AFC-4D21-8A1A-BA07A2D34EE3}"/>
              </a:ext>
            </a:extLst>
          </p:cNvPr>
          <p:cNvSpPr txBox="1"/>
          <p:nvPr/>
        </p:nvSpPr>
        <p:spPr>
          <a:xfrm>
            <a:off x="2126751" y="3528003"/>
            <a:ext cx="602162" cy="553998"/>
          </a:xfrm>
          <a:prstGeom prst="rect">
            <a:avLst/>
          </a:prstGeom>
          <a:noFill/>
        </p:spPr>
        <p:txBody>
          <a:bodyPr wrap="square" rtlCol="0">
            <a:spAutoFit/>
          </a:bodyPr>
          <a:lstStyle/>
          <a:p>
            <a:r>
              <a:rPr lang="fr-FR" sz="3000" dirty="0">
                <a:sym typeface="Wingdings" panose="05000000000000000000" pitchFamily="2" charset="2"/>
              </a:rPr>
              <a:t></a:t>
            </a:r>
            <a:endParaRPr lang="fr-FR" sz="3000" dirty="0"/>
          </a:p>
        </p:txBody>
      </p:sp>
      <p:sp>
        <p:nvSpPr>
          <p:cNvPr id="33" name="TextBox 32">
            <a:extLst>
              <a:ext uri="{FF2B5EF4-FFF2-40B4-BE49-F238E27FC236}">
                <a16:creationId xmlns:a16="http://schemas.microsoft.com/office/drawing/2014/main" id="{F4D91453-0595-44C6-82E0-C1D89D19A5AF}"/>
              </a:ext>
            </a:extLst>
          </p:cNvPr>
          <p:cNvSpPr txBox="1"/>
          <p:nvPr/>
        </p:nvSpPr>
        <p:spPr>
          <a:xfrm>
            <a:off x="3665043" y="3465640"/>
            <a:ext cx="924674" cy="553998"/>
          </a:xfrm>
          <a:prstGeom prst="rect">
            <a:avLst/>
          </a:prstGeom>
          <a:noFill/>
        </p:spPr>
        <p:txBody>
          <a:bodyPr wrap="square" rtlCol="0">
            <a:spAutoFit/>
          </a:bodyPr>
          <a:lstStyle/>
          <a:p>
            <a:r>
              <a:rPr lang="fr-FR" sz="3000" dirty="0">
                <a:sym typeface="Wingdings" panose="05000000000000000000" pitchFamily="2" charset="2"/>
              </a:rPr>
              <a:t>+</a:t>
            </a:r>
            <a:endParaRPr lang="fr-FR" sz="3000" dirty="0"/>
          </a:p>
        </p:txBody>
      </p:sp>
      <p:sp>
        <p:nvSpPr>
          <p:cNvPr id="34" name="TextBox 33">
            <a:extLst>
              <a:ext uri="{FF2B5EF4-FFF2-40B4-BE49-F238E27FC236}">
                <a16:creationId xmlns:a16="http://schemas.microsoft.com/office/drawing/2014/main" id="{D406FD5C-1EB6-4126-B2AF-0C4C0D006E62}"/>
              </a:ext>
            </a:extLst>
          </p:cNvPr>
          <p:cNvSpPr txBox="1"/>
          <p:nvPr/>
        </p:nvSpPr>
        <p:spPr>
          <a:xfrm>
            <a:off x="1018214" y="3783914"/>
            <a:ext cx="536607" cy="369332"/>
          </a:xfrm>
          <a:prstGeom prst="rect">
            <a:avLst/>
          </a:prstGeom>
          <a:noFill/>
        </p:spPr>
        <p:txBody>
          <a:bodyPr wrap="square" rtlCol="0">
            <a:spAutoFit/>
          </a:bodyPr>
          <a:lstStyle/>
          <a:p>
            <a:r>
              <a:rPr lang="fr-FR" dirty="0"/>
              <a:t>Z</a:t>
            </a:r>
          </a:p>
        </p:txBody>
      </p:sp>
      <p:sp>
        <p:nvSpPr>
          <p:cNvPr id="35" name="TextBox 34">
            <a:extLst>
              <a:ext uri="{FF2B5EF4-FFF2-40B4-BE49-F238E27FC236}">
                <a16:creationId xmlns:a16="http://schemas.microsoft.com/office/drawing/2014/main" id="{4A106A61-6589-4067-AB89-5F72CAF1BF7C}"/>
              </a:ext>
            </a:extLst>
          </p:cNvPr>
          <p:cNvSpPr txBox="1"/>
          <p:nvPr/>
        </p:nvSpPr>
        <p:spPr>
          <a:xfrm>
            <a:off x="5844289" y="4789786"/>
            <a:ext cx="924674" cy="861774"/>
          </a:xfrm>
          <a:prstGeom prst="rect">
            <a:avLst/>
          </a:prstGeom>
          <a:noFill/>
        </p:spPr>
        <p:txBody>
          <a:bodyPr wrap="square" rtlCol="0">
            <a:spAutoFit/>
          </a:bodyPr>
          <a:lstStyle/>
          <a:p>
            <a:r>
              <a:rPr lang="fr-FR" sz="5000" dirty="0"/>
              <a:t>He</a:t>
            </a:r>
          </a:p>
        </p:txBody>
      </p:sp>
      <p:sp>
        <p:nvSpPr>
          <p:cNvPr id="36" name="TextBox 35">
            <a:extLst>
              <a:ext uri="{FF2B5EF4-FFF2-40B4-BE49-F238E27FC236}">
                <a16:creationId xmlns:a16="http://schemas.microsoft.com/office/drawing/2014/main" id="{8137FBCE-3DC8-48EF-ADBD-1B4026337568}"/>
              </a:ext>
            </a:extLst>
          </p:cNvPr>
          <p:cNvSpPr txBox="1"/>
          <p:nvPr/>
        </p:nvSpPr>
        <p:spPr>
          <a:xfrm>
            <a:off x="5735233" y="4851341"/>
            <a:ext cx="412144" cy="369332"/>
          </a:xfrm>
          <a:prstGeom prst="rect">
            <a:avLst/>
          </a:prstGeom>
          <a:noFill/>
        </p:spPr>
        <p:txBody>
          <a:bodyPr wrap="square" rtlCol="0">
            <a:spAutoFit/>
          </a:bodyPr>
          <a:lstStyle/>
          <a:p>
            <a:r>
              <a:rPr lang="fr-FR" dirty="0"/>
              <a:t>4</a:t>
            </a:r>
          </a:p>
        </p:txBody>
      </p:sp>
      <p:sp>
        <p:nvSpPr>
          <p:cNvPr id="37" name="TextBox 36">
            <a:extLst>
              <a:ext uri="{FF2B5EF4-FFF2-40B4-BE49-F238E27FC236}">
                <a16:creationId xmlns:a16="http://schemas.microsoft.com/office/drawing/2014/main" id="{F764F4B7-1D2B-4004-B734-5417254DDC49}"/>
              </a:ext>
            </a:extLst>
          </p:cNvPr>
          <p:cNvSpPr txBox="1"/>
          <p:nvPr/>
        </p:nvSpPr>
        <p:spPr>
          <a:xfrm>
            <a:off x="5712971" y="5231043"/>
            <a:ext cx="412144" cy="369332"/>
          </a:xfrm>
          <a:prstGeom prst="rect">
            <a:avLst/>
          </a:prstGeom>
          <a:noFill/>
        </p:spPr>
        <p:txBody>
          <a:bodyPr wrap="square" rtlCol="0">
            <a:spAutoFit/>
          </a:bodyPr>
          <a:lstStyle/>
          <a:p>
            <a:r>
              <a:rPr lang="fr-FR" dirty="0"/>
              <a:t>2</a:t>
            </a:r>
          </a:p>
        </p:txBody>
      </p:sp>
      <p:sp>
        <p:nvSpPr>
          <p:cNvPr id="38" name="TextBox 37">
            <a:extLst>
              <a:ext uri="{FF2B5EF4-FFF2-40B4-BE49-F238E27FC236}">
                <a16:creationId xmlns:a16="http://schemas.microsoft.com/office/drawing/2014/main" id="{87ACFDC3-35B4-4606-9C55-177D3B89FC71}"/>
              </a:ext>
            </a:extLst>
          </p:cNvPr>
          <p:cNvSpPr txBox="1"/>
          <p:nvPr/>
        </p:nvSpPr>
        <p:spPr>
          <a:xfrm>
            <a:off x="2803773" y="4789786"/>
            <a:ext cx="924674" cy="861774"/>
          </a:xfrm>
          <a:prstGeom prst="rect">
            <a:avLst/>
          </a:prstGeom>
          <a:noFill/>
        </p:spPr>
        <p:txBody>
          <a:bodyPr wrap="square" rtlCol="0">
            <a:spAutoFit/>
          </a:bodyPr>
          <a:lstStyle/>
          <a:p>
            <a:r>
              <a:rPr lang="fr-FR" sz="5000" dirty="0"/>
              <a:t>H</a:t>
            </a:r>
          </a:p>
        </p:txBody>
      </p:sp>
      <p:sp>
        <p:nvSpPr>
          <p:cNvPr id="39" name="TextBox 38">
            <a:extLst>
              <a:ext uri="{FF2B5EF4-FFF2-40B4-BE49-F238E27FC236}">
                <a16:creationId xmlns:a16="http://schemas.microsoft.com/office/drawing/2014/main" id="{9BC85940-AB48-4268-9789-EDF59742B145}"/>
              </a:ext>
            </a:extLst>
          </p:cNvPr>
          <p:cNvSpPr txBox="1"/>
          <p:nvPr/>
        </p:nvSpPr>
        <p:spPr>
          <a:xfrm>
            <a:off x="2715265" y="4851341"/>
            <a:ext cx="412144" cy="369332"/>
          </a:xfrm>
          <a:prstGeom prst="rect">
            <a:avLst/>
          </a:prstGeom>
          <a:noFill/>
        </p:spPr>
        <p:txBody>
          <a:bodyPr wrap="square" rtlCol="0">
            <a:spAutoFit/>
          </a:bodyPr>
          <a:lstStyle/>
          <a:p>
            <a:r>
              <a:rPr lang="fr-FR" dirty="0"/>
              <a:t>2</a:t>
            </a:r>
          </a:p>
        </p:txBody>
      </p:sp>
      <p:sp>
        <p:nvSpPr>
          <p:cNvPr id="40" name="TextBox 39">
            <a:extLst>
              <a:ext uri="{FF2B5EF4-FFF2-40B4-BE49-F238E27FC236}">
                <a16:creationId xmlns:a16="http://schemas.microsoft.com/office/drawing/2014/main" id="{CD36E7EF-A1BB-4F70-A98B-C1994A5D3BCB}"/>
              </a:ext>
            </a:extLst>
          </p:cNvPr>
          <p:cNvSpPr txBox="1"/>
          <p:nvPr/>
        </p:nvSpPr>
        <p:spPr>
          <a:xfrm>
            <a:off x="2725433" y="5231043"/>
            <a:ext cx="412144" cy="369332"/>
          </a:xfrm>
          <a:prstGeom prst="rect">
            <a:avLst/>
          </a:prstGeom>
          <a:noFill/>
        </p:spPr>
        <p:txBody>
          <a:bodyPr wrap="square" rtlCol="0">
            <a:spAutoFit/>
          </a:bodyPr>
          <a:lstStyle/>
          <a:p>
            <a:r>
              <a:rPr lang="fr-FR" dirty="0"/>
              <a:t>1</a:t>
            </a:r>
          </a:p>
        </p:txBody>
      </p:sp>
      <p:sp>
        <p:nvSpPr>
          <p:cNvPr id="41" name="TextBox 40">
            <a:extLst>
              <a:ext uri="{FF2B5EF4-FFF2-40B4-BE49-F238E27FC236}">
                <a16:creationId xmlns:a16="http://schemas.microsoft.com/office/drawing/2014/main" id="{D9550951-5F56-4074-ADDB-725CF95B1A0D}"/>
              </a:ext>
            </a:extLst>
          </p:cNvPr>
          <p:cNvSpPr txBox="1"/>
          <p:nvPr/>
        </p:nvSpPr>
        <p:spPr>
          <a:xfrm>
            <a:off x="3838579" y="4800156"/>
            <a:ext cx="924674" cy="861774"/>
          </a:xfrm>
          <a:prstGeom prst="rect">
            <a:avLst/>
          </a:prstGeom>
          <a:noFill/>
        </p:spPr>
        <p:txBody>
          <a:bodyPr wrap="square" rtlCol="0">
            <a:spAutoFit/>
          </a:bodyPr>
          <a:lstStyle/>
          <a:p>
            <a:r>
              <a:rPr lang="fr-FR" sz="5000" dirty="0"/>
              <a:t>H</a:t>
            </a:r>
          </a:p>
        </p:txBody>
      </p:sp>
      <p:sp>
        <p:nvSpPr>
          <p:cNvPr id="42" name="TextBox 41">
            <a:extLst>
              <a:ext uri="{FF2B5EF4-FFF2-40B4-BE49-F238E27FC236}">
                <a16:creationId xmlns:a16="http://schemas.microsoft.com/office/drawing/2014/main" id="{789F1FA4-557D-41DE-AF06-9BDC015A232B}"/>
              </a:ext>
            </a:extLst>
          </p:cNvPr>
          <p:cNvSpPr txBox="1"/>
          <p:nvPr/>
        </p:nvSpPr>
        <p:spPr>
          <a:xfrm>
            <a:off x="3750071" y="4861711"/>
            <a:ext cx="412144" cy="369332"/>
          </a:xfrm>
          <a:prstGeom prst="rect">
            <a:avLst/>
          </a:prstGeom>
          <a:noFill/>
        </p:spPr>
        <p:txBody>
          <a:bodyPr wrap="square" rtlCol="0">
            <a:spAutoFit/>
          </a:bodyPr>
          <a:lstStyle/>
          <a:p>
            <a:r>
              <a:rPr lang="fr-FR" dirty="0"/>
              <a:t>3</a:t>
            </a:r>
          </a:p>
        </p:txBody>
      </p:sp>
      <p:sp>
        <p:nvSpPr>
          <p:cNvPr id="43" name="TextBox 42">
            <a:extLst>
              <a:ext uri="{FF2B5EF4-FFF2-40B4-BE49-F238E27FC236}">
                <a16:creationId xmlns:a16="http://schemas.microsoft.com/office/drawing/2014/main" id="{40F422AF-8ED0-4869-8BA8-16F02A5B047B}"/>
              </a:ext>
            </a:extLst>
          </p:cNvPr>
          <p:cNvSpPr txBox="1"/>
          <p:nvPr/>
        </p:nvSpPr>
        <p:spPr>
          <a:xfrm>
            <a:off x="3760239" y="5241413"/>
            <a:ext cx="412144" cy="369332"/>
          </a:xfrm>
          <a:prstGeom prst="rect">
            <a:avLst/>
          </a:prstGeom>
          <a:noFill/>
        </p:spPr>
        <p:txBody>
          <a:bodyPr wrap="square" rtlCol="0">
            <a:spAutoFit/>
          </a:bodyPr>
          <a:lstStyle/>
          <a:p>
            <a:r>
              <a:rPr lang="fr-FR" dirty="0"/>
              <a:t>1</a:t>
            </a:r>
          </a:p>
        </p:txBody>
      </p:sp>
      <p:sp>
        <p:nvSpPr>
          <p:cNvPr id="44" name="TextBox 43">
            <a:extLst>
              <a:ext uri="{FF2B5EF4-FFF2-40B4-BE49-F238E27FC236}">
                <a16:creationId xmlns:a16="http://schemas.microsoft.com/office/drawing/2014/main" id="{E87E33DC-2EE5-4F44-B128-C2950D479F85}"/>
              </a:ext>
            </a:extLst>
          </p:cNvPr>
          <p:cNvSpPr txBox="1"/>
          <p:nvPr/>
        </p:nvSpPr>
        <p:spPr>
          <a:xfrm>
            <a:off x="3369871" y="4930307"/>
            <a:ext cx="924674" cy="553998"/>
          </a:xfrm>
          <a:prstGeom prst="rect">
            <a:avLst/>
          </a:prstGeom>
          <a:noFill/>
        </p:spPr>
        <p:txBody>
          <a:bodyPr wrap="square" rtlCol="0">
            <a:spAutoFit/>
          </a:bodyPr>
          <a:lstStyle/>
          <a:p>
            <a:r>
              <a:rPr lang="fr-FR" sz="3000" dirty="0">
                <a:sym typeface="Wingdings" panose="05000000000000000000" pitchFamily="2" charset="2"/>
              </a:rPr>
              <a:t>+</a:t>
            </a:r>
            <a:endParaRPr lang="fr-FR" sz="3000" dirty="0"/>
          </a:p>
        </p:txBody>
      </p:sp>
      <p:sp>
        <p:nvSpPr>
          <p:cNvPr id="45" name="TextBox 44">
            <a:extLst>
              <a:ext uri="{FF2B5EF4-FFF2-40B4-BE49-F238E27FC236}">
                <a16:creationId xmlns:a16="http://schemas.microsoft.com/office/drawing/2014/main" id="{851F2286-C46E-498A-BA7D-29ED34ECDC5B}"/>
              </a:ext>
            </a:extLst>
          </p:cNvPr>
          <p:cNvSpPr txBox="1"/>
          <p:nvPr/>
        </p:nvSpPr>
        <p:spPr>
          <a:xfrm>
            <a:off x="4678165" y="4985134"/>
            <a:ext cx="602162" cy="553998"/>
          </a:xfrm>
          <a:prstGeom prst="rect">
            <a:avLst/>
          </a:prstGeom>
          <a:noFill/>
        </p:spPr>
        <p:txBody>
          <a:bodyPr wrap="square" rtlCol="0">
            <a:spAutoFit/>
          </a:bodyPr>
          <a:lstStyle/>
          <a:p>
            <a:r>
              <a:rPr lang="fr-FR" sz="3000" dirty="0">
                <a:sym typeface="Wingdings" panose="05000000000000000000" pitchFamily="2" charset="2"/>
              </a:rPr>
              <a:t></a:t>
            </a:r>
            <a:endParaRPr lang="fr-FR" sz="3000" dirty="0"/>
          </a:p>
        </p:txBody>
      </p:sp>
      <p:pic>
        <p:nvPicPr>
          <p:cNvPr id="47" name="Picture 46">
            <a:extLst>
              <a:ext uri="{FF2B5EF4-FFF2-40B4-BE49-F238E27FC236}">
                <a16:creationId xmlns:a16="http://schemas.microsoft.com/office/drawing/2014/main" id="{C6CBD035-129A-4018-8ACE-7E88918E1E06}"/>
              </a:ext>
            </a:extLst>
          </p:cNvPr>
          <p:cNvPicPr>
            <a:picLocks noChangeAspect="1"/>
          </p:cNvPicPr>
          <p:nvPr/>
        </p:nvPicPr>
        <p:blipFill>
          <a:blip r:embed="rId2"/>
          <a:stretch>
            <a:fillRect/>
          </a:stretch>
        </p:blipFill>
        <p:spPr>
          <a:xfrm>
            <a:off x="8429143" y="1978095"/>
            <a:ext cx="676275" cy="752475"/>
          </a:xfrm>
          <a:prstGeom prst="rect">
            <a:avLst/>
          </a:prstGeom>
        </p:spPr>
      </p:pic>
      <p:pic>
        <p:nvPicPr>
          <p:cNvPr id="49" name="Picture 48">
            <a:extLst>
              <a:ext uri="{FF2B5EF4-FFF2-40B4-BE49-F238E27FC236}">
                <a16:creationId xmlns:a16="http://schemas.microsoft.com/office/drawing/2014/main" id="{9624D354-E615-4AD4-921F-70D27F8252FB}"/>
              </a:ext>
            </a:extLst>
          </p:cNvPr>
          <p:cNvPicPr>
            <a:picLocks noChangeAspect="1"/>
          </p:cNvPicPr>
          <p:nvPr/>
        </p:nvPicPr>
        <p:blipFill>
          <a:blip r:embed="rId3"/>
          <a:stretch>
            <a:fillRect/>
          </a:stretch>
        </p:blipFill>
        <p:spPr>
          <a:xfrm>
            <a:off x="9471175" y="1978095"/>
            <a:ext cx="647700" cy="819150"/>
          </a:xfrm>
          <a:prstGeom prst="rect">
            <a:avLst/>
          </a:prstGeom>
        </p:spPr>
      </p:pic>
    </p:spTree>
    <p:extLst>
      <p:ext uri="{BB962C8B-B14F-4D97-AF65-F5344CB8AC3E}">
        <p14:creationId xmlns:p14="http://schemas.microsoft.com/office/powerpoint/2010/main" val="4004886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1FD6AD-DF62-4CC6-818E-4A823C35B383}"/>
              </a:ext>
            </a:extLst>
          </p:cNvPr>
          <p:cNvPicPr>
            <a:picLocks noChangeAspect="1"/>
          </p:cNvPicPr>
          <p:nvPr/>
        </p:nvPicPr>
        <p:blipFill>
          <a:blip r:embed="rId3"/>
          <a:stretch>
            <a:fillRect/>
          </a:stretch>
        </p:blipFill>
        <p:spPr>
          <a:xfrm>
            <a:off x="465756" y="351367"/>
            <a:ext cx="3361177" cy="1843979"/>
          </a:xfrm>
          <a:prstGeom prst="rect">
            <a:avLst/>
          </a:prstGeom>
        </p:spPr>
      </p:pic>
      <p:grpSp>
        <p:nvGrpSpPr>
          <p:cNvPr id="15" name="Group 14">
            <a:extLst>
              <a:ext uri="{FF2B5EF4-FFF2-40B4-BE49-F238E27FC236}">
                <a16:creationId xmlns:a16="http://schemas.microsoft.com/office/drawing/2014/main" id="{D8F6964E-4792-47B8-B260-587AF536D942}"/>
              </a:ext>
            </a:extLst>
          </p:cNvPr>
          <p:cNvGrpSpPr/>
          <p:nvPr/>
        </p:nvGrpSpPr>
        <p:grpSpPr>
          <a:xfrm>
            <a:off x="5735889" y="248284"/>
            <a:ext cx="1055992" cy="861774"/>
            <a:chOff x="7749108" y="479116"/>
            <a:chExt cx="1055992" cy="861774"/>
          </a:xfrm>
        </p:grpSpPr>
        <p:sp>
          <p:nvSpPr>
            <p:cNvPr id="4" name="TextBox 3">
              <a:extLst>
                <a:ext uri="{FF2B5EF4-FFF2-40B4-BE49-F238E27FC236}">
                  <a16:creationId xmlns:a16="http://schemas.microsoft.com/office/drawing/2014/main" id="{3A904780-AE72-4C62-A657-A4838CB51EDE}"/>
                </a:ext>
              </a:extLst>
            </p:cNvPr>
            <p:cNvSpPr txBox="1"/>
            <p:nvPr/>
          </p:nvSpPr>
          <p:spPr>
            <a:xfrm>
              <a:off x="7880426" y="479116"/>
              <a:ext cx="924674" cy="861774"/>
            </a:xfrm>
            <a:prstGeom prst="rect">
              <a:avLst/>
            </a:prstGeom>
            <a:noFill/>
          </p:spPr>
          <p:txBody>
            <a:bodyPr wrap="square" rtlCol="0">
              <a:spAutoFit/>
            </a:bodyPr>
            <a:lstStyle/>
            <a:p>
              <a:r>
                <a:rPr lang="fr-FR" sz="5000" dirty="0"/>
                <a:t>He</a:t>
              </a:r>
            </a:p>
          </p:txBody>
        </p:sp>
        <p:sp>
          <p:nvSpPr>
            <p:cNvPr id="5" name="TextBox 4">
              <a:extLst>
                <a:ext uri="{FF2B5EF4-FFF2-40B4-BE49-F238E27FC236}">
                  <a16:creationId xmlns:a16="http://schemas.microsoft.com/office/drawing/2014/main" id="{DD12E2F3-E545-46A3-8CD7-4306883257A6}"/>
                </a:ext>
              </a:extLst>
            </p:cNvPr>
            <p:cNvSpPr txBox="1"/>
            <p:nvPr/>
          </p:nvSpPr>
          <p:spPr>
            <a:xfrm>
              <a:off x="7771370" y="540671"/>
              <a:ext cx="412144" cy="369332"/>
            </a:xfrm>
            <a:prstGeom prst="rect">
              <a:avLst/>
            </a:prstGeom>
            <a:noFill/>
          </p:spPr>
          <p:txBody>
            <a:bodyPr wrap="square" rtlCol="0">
              <a:spAutoFit/>
            </a:bodyPr>
            <a:lstStyle/>
            <a:p>
              <a:r>
                <a:rPr lang="fr-FR" dirty="0"/>
                <a:t>4</a:t>
              </a:r>
            </a:p>
          </p:txBody>
        </p:sp>
        <p:sp>
          <p:nvSpPr>
            <p:cNvPr id="6" name="TextBox 5">
              <a:extLst>
                <a:ext uri="{FF2B5EF4-FFF2-40B4-BE49-F238E27FC236}">
                  <a16:creationId xmlns:a16="http://schemas.microsoft.com/office/drawing/2014/main" id="{6309CF1F-3F85-47A9-B1CA-FDDF8EDDE4F5}"/>
                </a:ext>
              </a:extLst>
            </p:cNvPr>
            <p:cNvSpPr txBox="1"/>
            <p:nvPr/>
          </p:nvSpPr>
          <p:spPr>
            <a:xfrm>
              <a:off x="7749108" y="920373"/>
              <a:ext cx="412144" cy="369332"/>
            </a:xfrm>
            <a:prstGeom prst="rect">
              <a:avLst/>
            </a:prstGeom>
            <a:noFill/>
          </p:spPr>
          <p:txBody>
            <a:bodyPr wrap="square" rtlCol="0">
              <a:spAutoFit/>
            </a:bodyPr>
            <a:lstStyle/>
            <a:p>
              <a:r>
                <a:rPr lang="fr-FR" dirty="0"/>
                <a:t>2</a:t>
              </a:r>
            </a:p>
          </p:txBody>
        </p:sp>
      </p:grpSp>
      <p:sp>
        <p:nvSpPr>
          <p:cNvPr id="7" name="TextBox 6">
            <a:extLst>
              <a:ext uri="{FF2B5EF4-FFF2-40B4-BE49-F238E27FC236}">
                <a16:creationId xmlns:a16="http://schemas.microsoft.com/office/drawing/2014/main" id="{B0C62271-C9E4-42F4-BD1D-6230C23491C7}"/>
              </a:ext>
            </a:extLst>
          </p:cNvPr>
          <p:cNvSpPr txBox="1"/>
          <p:nvPr/>
        </p:nvSpPr>
        <p:spPr>
          <a:xfrm>
            <a:off x="3826933" y="279061"/>
            <a:ext cx="2436952" cy="400110"/>
          </a:xfrm>
          <a:prstGeom prst="rect">
            <a:avLst/>
          </a:prstGeom>
          <a:noFill/>
        </p:spPr>
        <p:txBody>
          <a:bodyPr wrap="square" rtlCol="0">
            <a:spAutoFit/>
          </a:bodyPr>
          <a:lstStyle/>
          <a:p>
            <a:r>
              <a:rPr lang="fr-FR" sz="2000" b="1" dirty="0"/>
              <a:t>Noyau d’hélium :</a:t>
            </a:r>
          </a:p>
        </p:txBody>
      </p:sp>
      <p:pic>
        <p:nvPicPr>
          <p:cNvPr id="14" name="Picture 13">
            <a:extLst>
              <a:ext uri="{FF2B5EF4-FFF2-40B4-BE49-F238E27FC236}">
                <a16:creationId xmlns:a16="http://schemas.microsoft.com/office/drawing/2014/main" id="{BFCD439B-51B2-434D-8FD5-75C55EB022D9}"/>
              </a:ext>
            </a:extLst>
          </p:cNvPr>
          <p:cNvPicPr>
            <a:picLocks noChangeAspect="1"/>
          </p:cNvPicPr>
          <p:nvPr/>
        </p:nvPicPr>
        <p:blipFill>
          <a:blip r:embed="rId4"/>
          <a:stretch>
            <a:fillRect/>
          </a:stretch>
        </p:blipFill>
        <p:spPr>
          <a:xfrm>
            <a:off x="3900565" y="977660"/>
            <a:ext cx="7718393" cy="4505157"/>
          </a:xfrm>
          <a:prstGeom prst="rect">
            <a:avLst/>
          </a:prstGeom>
        </p:spPr>
      </p:pic>
    </p:spTree>
    <p:extLst>
      <p:ext uri="{BB962C8B-B14F-4D97-AF65-F5344CB8AC3E}">
        <p14:creationId xmlns:p14="http://schemas.microsoft.com/office/powerpoint/2010/main" val="456144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07D668-C3F8-40F2-B08D-FCE90D6A20DA}"/>
              </a:ext>
            </a:extLst>
          </p:cNvPr>
          <p:cNvSpPr txBox="1"/>
          <p:nvPr/>
        </p:nvSpPr>
        <p:spPr>
          <a:xfrm>
            <a:off x="794313" y="1149709"/>
            <a:ext cx="558230" cy="861774"/>
          </a:xfrm>
          <a:prstGeom prst="rect">
            <a:avLst/>
          </a:prstGeom>
          <a:noFill/>
        </p:spPr>
        <p:txBody>
          <a:bodyPr wrap="square" rtlCol="0">
            <a:spAutoFit/>
          </a:bodyPr>
          <a:lstStyle/>
          <a:p>
            <a:r>
              <a:rPr lang="fr-FR" sz="5000" dirty="0"/>
              <a:t>U</a:t>
            </a:r>
          </a:p>
        </p:txBody>
      </p:sp>
      <p:sp>
        <p:nvSpPr>
          <p:cNvPr id="3" name="TextBox 2">
            <a:extLst>
              <a:ext uri="{FF2B5EF4-FFF2-40B4-BE49-F238E27FC236}">
                <a16:creationId xmlns:a16="http://schemas.microsoft.com/office/drawing/2014/main" id="{09BED27C-2694-4744-BB00-1DA8DBC19BE5}"/>
              </a:ext>
            </a:extLst>
          </p:cNvPr>
          <p:cNvSpPr txBox="1"/>
          <p:nvPr/>
        </p:nvSpPr>
        <p:spPr>
          <a:xfrm>
            <a:off x="465539" y="1211264"/>
            <a:ext cx="549669" cy="368524"/>
          </a:xfrm>
          <a:prstGeom prst="rect">
            <a:avLst/>
          </a:prstGeom>
          <a:noFill/>
        </p:spPr>
        <p:txBody>
          <a:bodyPr wrap="square" rtlCol="0">
            <a:spAutoFit/>
          </a:bodyPr>
          <a:lstStyle/>
          <a:p>
            <a:r>
              <a:rPr lang="fr-FR" dirty="0"/>
              <a:t>234</a:t>
            </a:r>
          </a:p>
        </p:txBody>
      </p:sp>
      <p:sp>
        <p:nvSpPr>
          <p:cNvPr id="4" name="TextBox 3">
            <a:extLst>
              <a:ext uri="{FF2B5EF4-FFF2-40B4-BE49-F238E27FC236}">
                <a16:creationId xmlns:a16="http://schemas.microsoft.com/office/drawing/2014/main" id="{24212C8B-0E15-4471-8E71-EA76018F5655}"/>
              </a:ext>
            </a:extLst>
          </p:cNvPr>
          <p:cNvSpPr txBox="1"/>
          <p:nvPr/>
        </p:nvSpPr>
        <p:spPr>
          <a:xfrm>
            <a:off x="539171" y="1579788"/>
            <a:ext cx="558230" cy="369332"/>
          </a:xfrm>
          <a:prstGeom prst="rect">
            <a:avLst/>
          </a:prstGeom>
          <a:noFill/>
        </p:spPr>
        <p:txBody>
          <a:bodyPr wrap="square" rtlCol="0">
            <a:spAutoFit/>
          </a:bodyPr>
          <a:lstStyle/>
          <a:p>
            <a:r>
              <a:rPr lang="fr-FR" dirty="0"/>
              <a:t>92</a:t>
            </a:r>
          </a:p>
        </p:txBody>
      </p:sp>
      <p:sp>
        <p:nvSpPr>
          <p:cNvPr id="5" name="TextBox 4">
            <a:extLst>
              <a:ext uri="{FF2B5EF4-FFF2-40B4-BE49-F238E27FC236}">
                <a16:creationId xmlns:a16="http://schemas.microsoft.com/office/drawing/2014/main" id="{7AAB6CEC-7C52-4F0A-B46C-C35552F1BFFC}"/>
              </a:ext>
            </a:extLst>
          </p:cNvPr>
          <p:cNvSpPr txBox="1"/>
          <p:nvPr/>
        </p:nvSpPr>
        <p:spPr>
          <a:xfrm>
            <a:off x="1173390" y="1302789"/>
            <a:ext cx="507927" cy="553998"/>
          </a:xfrm>
          <a:prstGeom prst="rect">
            <a:avLst/>
          </a:prstGeom>
          <a:noFill/>
        </p:spPr>
        <p:txBody>
          <a:bodyPr wrap="square" rtlCol="0">
            <a:spAutoFit/>
          </a:bodyPr>
          <a:lstStyle/>
          <a:p>
            <a:r>
              <a:rPr lang="fr-FR" sz="3000" dirty="0">
                <a:sym typeface="Wingdings" panose="05000000000000000000" pitchFamily="2" charset="2"/>
              </a:rPr>
              <a:t></a:t>
            </a:r>
            <a:endParaRPr lang="fr-FR" sz="3000" dirty="0"/>
          </a:p>
        </p:txBody>
      </p:sp>
      <p:sp>
        <p:nvSpPr>
          <p:cNvPr id="6" name="TextBox 5">
            <a:extLst>
              <a:ext uri="{FF2B5EF4-FFF2-40B4-BE49-F238E27FC236}">
                <a16:creationId xmlns:a16="http://schemas.microsoft.com/office/drawing/2014/main" id="{29891D52-48B2-4959-BC72-2048C0FD320C}"/>
              </a:ext>
            </a:extLst>
          </p:cNvPr>
          <p:cNvSpPr txBox="1"/>
          <p:nvPr/>
        </p:nvSpPr>
        <p:spPr>
          <a:xfrm>
            <a:off x="1838555" y="1149709"/>
            <a:ext cx="963578" cy="861774"/>
          </a:xfrm>
          <a:prstGeom prst="rect">
            <a:avLst/>
          </a:prstGeom>
          <a:noFill/>
        </p:spPr>
        <p:txBody>
          <a:bodyPr wrap="square" rtlCol="0">
            <a:spAutoFit/>
          </a:bodyPr>
          <a:lstStyle/>
          <a:p>
            <a:r>
              <a:rPr lang="fr-FR" sz="5000" dirty="0"/>
              <a:t>Th</a:t>
            </a:r>
          </a:p>
        </p:txBody>
      </p:sp>
      <p:sp>
        <p:nvSpPr>
          <p:cNvPr id="7" name="TextBox 6">
            <a:extLst>
              <a:ext uri="{FF2B5EF4-FFF2-40B4-BE49-F238E27FC236}">
                <a16:creationId xmlns:a16="http://schemas.microsoft.com/office/drawing/2014/main" id="{C8B2AC86-F2F2-4B85-A423-E860404EF024}"/>
              </a:ext>
            </a:extLst>
          </p:cNvPr>
          <p:cNvSpPr txBox="1"/>
          <p:nvPr/>
        </p:nvSpPr>
        <p:spPr>
          <a:xfrm>
            <a:off x="1509781" y="1211264"/>
            <a:ext cx="549669" cy="368524"/>
          </a:xfrm>
          <a:prstGeom prst="rect">
            <a:avLst/>
          </a:prstGeom>
          <a:noFill/>
        </p:spPr>
        <p:txBody>
          <a:bodyPr wrap="square" rtlCol="0">
            <a:spAutoFit/>
          </a:bodyPr>
          <a:lstStyle/>
          <a:p>
            <a:r>
              <a:rPr lang="fr-FR" dirty="0"/>
              <a:t>230</a:t>
            </a:r>
          </a:p>
        </p:txBody>
      </p:sp>
      <p:sp>
        <p:nvSpPr>
          <p:cNvPr id="8" name="TextBox 7">
            <a:extLst>
              <a:ext uri="{FF2B5EF4-FFF2-40B4-BE49-F238E27FC236}">
                <a16:creationId xmlns:a16="http://schemas.microsoft.com/office/drawing/2014/main" id="{82D03D27-EE68-4ECA-A271-27F96BFB3BE5}"/>
              </a:ext>
            </a:extLst>
          </p:cNvPr>
          <p:cNvSpPr txBox="1"/>
          <p:nvPr/>
        </p:nvSpPr>
        <p:spPr>
          <a:xfrm>
            <a:off x="1583413" y="1579788"/>
            <a:ext cx="558230" cy="369332"/>
          </a:xfrm>
          <a:prstGeom prst="rect">
            <a:avLst/>
          </a:prstGeom>
          <a:noFill/>
        </p:spPr>
        <p:txBody>
          <a:bodyPr wrap="square" rtlCol="0">
            <a:spAutoFit/>
          </a:bodyPr>
          <a:lstStyle/>
          <a:p>
            <a:r>
              <a:rPr lang="fr-FR" dirty="0"/>
              <a:t>90</a:t>
            </a:r>
          </a:p>
        </p:txBody>
      </p:sp>
      <p:grpSp>
        <p:nvGrpSpPr>
          <p:cNvPr id="9" name="Group 8">
            <a:extLst>
              <a:ext uri="{FF2B5EF4-FFF2-40B4-BE49-F238E27FC236}">
                <a16:creationId xmlns:a16="http://schemas.microsoft.com/office/drawing/2014/main" id="{CB8265D8-E94D-44C8-A337-A29ECABD45AA}"/>
              </a:ext>
            </a:extLst>
          </p:cNvPr>
          <p:cNvGrpSpPr/>
          <p:nvPr/>
        </p:nvGrpSpPr>
        <p:grpSpPr>
          <a:xfrm>
            <a:off x="2698486" y="1149709"/>
            <a:ext cx="1055992" cy="861774"/>
            <a:chOff x="7749108" y="479116"/>
            <a:chExt cx="1055992" cy="861774"/>
          </a:xfrm>
        </p:grpSpPr>
        <p:sp>
          <p:nvSpPr>
            <p:cNvPr id="10" name="TextBox 9">
              <a:extLst>
                <a:ext uri="{FF2B5EF4-FFF2-40B4-BE49-F238E27FC236}">
                  <a16:creationId xmlns:a16="http://schemas.microsoft.com/office/drawing/2014/main" id="{E2D95946-DA33-4462-AE8C-1AEEABB4D1EC}"/>
                </a:ext>
              </a:extLst>
            </p:cNvPr>
            <p:cNvSpPr txBox="1"/>
            <p:nvPr/>
          </p:nvSpPr>
          <p:spPr>
            <a:xfrm>
              <a:off x="7880426" y="479116"/>
              <a:ext cx="924674" cy="861774"/>
            </a:xfrm>
            <a:prstGeom prst="rect">
              <a:avLst/>
            </a:prstGeom>
            <a:noFill/>
          </p:spPr>
          <p:txBody>
            <a:bodyPr wrap="square" rtlCol="0">
              <a:spAutoFit/>
            </a:bodyPr>
            <a:lstStyle/>
            <a:p>
              <a:r>
                <a:rPr lang="fr-FR" sz="5000" dirty="0"/>
                <a:t>He</a:t>
              </a:r>
            </a:p>
          </p:txBody>
        </p:sp>
        <p:sp>
          <p:nvSpPr>
            <p:cNvPr id="11" name="TextBox 10">
              <a:extLst>
                <a:ext uri="{FF2B5EF4-FFF2-40B4-BE49-F238E27FC236}">
                  <a16:creationId xmlns:a16="http://schemas.microsoft.com/office/drawing/2014/main" id="{472606B6-A6B6-4F4A-86A3-B66459444442}"/>
                </a:ext>
              </a:extLst>
            </p:cNvPr>
            <p:cNvSpPr txBox="1"/>
            <p:nvPr/>
          </p:nvSpPr>
          <p:spPr>
            <a:xfrm>
              <a:off x="7771370" y="540671"/>
              <a:ext cx="412144" cy="369332"/>
            </a:xfrm>
            <a:prstGeom prst="rect">
              <a:avLst/>
            </a:prstGeom>
            <a:noFill/>
          </p:spPr>
          <p:txBody>
            <a:bodyPr wrap="square" rtlCol="0">
              <a:spAutoFit/>
            </a:bodyPr>
            <a:lstStyle/>
            <a:p>
              <a:r>
                <a:rPr lang="fr-FR" dirty="0"/>
                <a:t>4</a:t>
              </a:r>
            </a:p>
          </p:txBody>
        </p:sp>
        <p:sp>
          <p:nvSpPr>
            <p:cNvPr id="12" name="TextBox 11">
              <a:extLst>
                <a:ext uri="{FF2B5EF4-FFF2-40B4-BE49-F238E27FC236}">
                  <a16:creationId xmlns:a16="http://schemas.microsoft.com/office/drawing/2014/main" id="{748F01BF-FEEC-417E-99E1-2DC23B5B214C}"/>
                </a:ext>
              </a:extLst>
            </p:cNvPr>
            <p:cNvSpPr txBox="1"/>
            <p:nvPr/>
          </p:nvSpPr>
          <p:spPr>
            <a:xfrm>
              <a:off x="7749108" y="920373"/>
              <a:ext cx="412144" cy="369332"/>
            </a:xfrm>
            <a:prstGeom prst="rect">
              <a:avLst/>
            </a:prstGeom>
            <a:noFill/>
          </p:spPr>
          <p:txBody>
            <a:bodyPr wrap="square" rtlCol="0">
              <a:spAutoFit/>
            </a:bodyPr>
            <a:lstStyle/>
            <a:p>
              <a:r>
                <a:rPr lang="fr-FR" dirty="0"/>
                <a:t>2</a:t>
              </a:r>
            </a:p>
          </p:txBody>
        </p:sp>
      </p:grpSp>
      <p:sp>
        <p:nvSpPr>
          <p:cNvPr id="13" name="TextBox 12">
            <a:extLst>
              <a:ext uri="{FF2B5EF4-FFF2-40B4-BE49-F238E27FC236}">
                <a16:creationId xmlns:a16="http://schemas.microsoft.com/office/drawing/2014/main" id="{52AC4662-EC0E-4B15-B4B7-0FFD167CB73E}"/>
              </a:ext>
            </a:extLst>
          </p:cNvPr>
          <p:cNvSpPr txBox="1"/>
          <p:nvPr/>
        </p:nvSpPr>
        <p:spPr>
          <a:xfrm>
            <a:off x="2498608" y="1324319"/>
            <a:ext cx="381265" cy="553998"/>
          </a:xfrm>
          <a:prstGeom prst="rect">
            <a:avLst/>
          </a:prstGeom>
          <a:noFill/>
        </p:spPr>
        <p:txBody>
          <a:bodyPr wrap="square" rtlCol="0">
            <a:spAutoFit/>
          </a:bodyPr>
          <a:lstStyle/>
          <a:p>
            <a:r>
              <a:rPr lang="fr-FR" sz="3000" dirty="0">
                <a:sym typeface="Wingdings" panose="05000000000000000000" pitchFamily="2" charset="2"/>
              </a:rPr>
              <a:t>+</a:t>
            </a:r>
            <a:endParaRPr lang="fr-FR" sz="3000" dirty="0"/>
          </a:p>
        </p:txBody>
      </p:sp>
      <p:sp>
        <p:nvSpPr>
          <p:cNvPr id="14" name="TextBox 13">
            <a:extLst>
              <a:ext uri="{FF2B5EF4-FFF2-40B4-BE49-F238E27FC236}">
                <a16:creationId xmlns:a16="http://schemas.microsoft.com/office/drawing/2014/main" id="{AF250C21-B2DA-484B-AEBE-7B409E43B685}"/>
              </a:ext>
            </a:extLst>
          </p:cNvPr>
          <p:cNvSpPr txBox="1"/>
          <p:nvPr/>
        </p:nvSpPr>
        <p:spPr>
          <a:xfrm>
            <a:off x="753716" y="1973093"/>
            <a:ext cx="963578" cy="861774"/>
          </a:xfrm>
          <a:prstGeom prst="rect">
            <a:avLst/>
          </a:prstGeom>
          <a:noFill/>
        </p:spPr>
        <p:txBody>
          <a:bodyPr wrap="square" rtlCol="0">
            <a:spAutoFit/>
          </a:bodyPr>
          <a:lstStyle/>
          <a:p>
            <a:r>
              <a:rPr lang="fr-FR" sz="5000" dirty="0"/>
              <a:t>Th</a:t>
            </a:r>
          </a:p>
        </p:txBody>
      </p:sp>
      <p:sp>
        <p:nvSpPr>
          <p:cNvPr id="15" name="TextBox 14">
            <a:extLst>
              <a:ext uri="{FF2B5EF4-FFF2-40B4-BE49-F238E27FC236}">
                <a16:creationId xmlns:a16="http://schemas.microsoft.com/office/drawing/2014/main" id="{236EEB43-5566-4C4C-80B6-B8BF8F615156}"/>
              </a:ext>
            </a:extLst>
          </p:cNvPr>
          <p:cNvSpPr txBox="1"/>
          <p:nvPr/>
        </p:nvSpPr>
        <p:spPr>
          <a:xfrm>
            <a:off x="424942" y="2034648"/>
            <a:ext cx="549669" cy="368524"/>
          </a:xfrm>
          <a:prstGeom prst="rect">
            <a:avLst/>
          </a:prstGeom>
          <a:noFill/>
        </p:spPr>
        <p:txBody>
          <a:bodyPr wrap="square" rtlCol="0">
            <a:spAutoFit/>
          </a:bodyPr>
          <a:lstStyle/>
          <a:p>
            <a:r>
              <a:rPr lang="fr-FR" dirty="0"/>
              <a:t>230</a:t>
            </a:r>
          </a:p>
        </p:txBody>
      </p:sp>
      <p:sp>
        <p:nvSpPr>
          <p:cNvPr id="16" name="TextBox 15">
            <a:extLst>
              <a:ext uri="{FF2B5EF4-FFF2-40B4-BE49-F238E27FC236}">
                <a16:creationId xmlns:a16="http://schemas.microsoft.com/office/drawing/2014/main" id="{DFACF55E-5295-4CB4-B971-5B3556C75FCB}"/>
              </a:ext>
            </a:extLst>
          </p:cNvPr>
          <p:cNvSpPr txBox="1"/>
          <p:nvPr/>
        </p:nvSpPr>
        <p:spPr>
          <a:xfrm>
            <a:off x="498574" y="2403172"/>
            <a:ext cx="558230" cy="369332"/>
          </a:xfrm>
          <a:prstGeom prst="rect">
            <a:avLst/>
          </a:prstGeom>
          <a:noFill/>
        </p:spPr>
        <p:txBody>
          <a:bodyPr wrap="square" rtlCol="0">
            <a:spAutoFit/>
          </a:bodyPr>
          <a:lstStyle/>
          <a:p>
            <a:r>
              <a:rPr lang="fr-FR" dirty="0"/>
              <a:t>90</a:t>
            </a:r>
          </a:p>
        </p:txBody>
      </p:sp>
      <p:sp>
        <p:nvSpPr>
          <p:cNvPr id="17" name="TextBox 16">
            <a:extLst>
              <a:ext uri="{FF2B5EF4-FFF2-40B4-BE49-F238E27FC236}">
                <a16:creationId xmlns:a16="http://schemas.microsoft.com/office/drawing/2014/main" id="{52F2FA8B-68ED-4699-8A1D-0200797D8F36}"/>
              </a:ext>
            </a:extLst>
          </p:cNvPr>
          <p:cNvSpPr txBox="1"/>
          <p:nvPr/>
        </p:nvSpPr>
        <p:spPr>
          <a:xfrm>
            <a:off x="1428559" y="2164563"/>
            <a:ext cx="507927" cy="553998"/>
          </a:xfrm>
          <a:prstGeom prst="rect">
            <a:avLst/>
          </a:prstGeom>
          <a:noFill/>
        </p:spPr>
        <p:txBody>
          <a:bodyPr wrap="square" rtlCol="0">
            <a:spAutoFit/>
          </a:bodyPr>
          <a:lstStyle/>
          <a:p>
            <a:r>
              <a:rPr lang="fr-FR" sz="3000" dirty="0">
                <a:sym typeface="Wingdings" panose="05000000000000000000" pitchFamily="2" charset="2"/>
              </a:rPr>
              <a:t></a:t>
            </a:r>
            <a:endParaRPr lang="fr-FR" sz="3000" dirty="0"/>
          </a:p>
        </p:txBody>
      </p:sp>
      <p:sp>
        <p:nvSpPr>
          <p:cNvPr id="18" name="TextBox 17">
            <a:extLst>
              <a:ext uri="{FF2B5EF4-FFF2-40B4-BE49-F238E27FC236}">
                <a16:creationId xmlns:a16="http://schemas.microsoft.com/office/drawing/2014/main" id="{B6740C1D-FB89-46AE-966E-D10CF6524A6E}"/>
              </a:ext>
            </a:extLst>
          </p:cNvPr>
          <p:cNvSpPr txBox="1"/>
          <p:nvPr/>
        </p:nvSpPr>
        <p:spPr>
          <a:xfrm>
            <a:off x="2081248" y="1970668"/>
            <a:ext cx="963578" cy="861774"/>
          </a:xfrm>
          <a:prstGeom prst="rect">
            <a:avLst/>
          </a:prstGeom>
          <a:noFill/>
        </p:spPr>
        <p:txBody>
          <a:bodyPr wrap="square" rtlCol="0">
            <a:spAutoFit/>
          </a:bodyPr>
          <a:lstStyle/>
          <a:p>
            <a:r>
              <a:rPr lang="fr-FR" sz="5000" dirty="0"/>
              <a:t>Ra</a:t>
            </a:r>
          </a:p>
        </p:txBody>
      </p:sp>
      <p:sp>
        <p:nvSpPr>
          <p:cNvPr id="19" name="TextBox 18">
            <a:extLst>
              <a:ext uri="{FF2B5EF4-FFF2-40B4-BE49-F238E27FC236}">
                <a16:creationId xmlns:a16="http://schemas.microsoft.com/office/drawing/2014/main" id="{E36D6C9B-04E1-4A86-A043-8A379753BFBB}"/>
              </a:ext>
            </a:extLst>
          </p:cNvPr>
          <p:cNvSpPr txBox="1"/>
          <p:nvPr/>
        </p:nvSpPr>
        <p:spPr>
          <a:xfrm>
            <a:off x="1752474" y="2032223"/>
            <a:ext cx="549669" cy="368524"/>
          </a:xfrm>
          <a:prstGeom prst="rect">
            <a:avLst/>
          </a:prstGeom>
          <a:noFill/>
        </p:spPr>
        <p:txBody>
          <a:bodyPr wrap="square" rtlCol="0">
            <a:spAutoFit/>
          </a:bodyPr>
          <a:lstStyle/>
          <a:p>
            <a:r>
              <a:rPr lang="fr-FR" dirty="0"/>
              <a:t>226</a:t>
            </a:r>
          </a:p>
        </p:txBody>
      </p:sp>
      <p:sp>
        <p:nvSpPr>
          <p:cNvPr id="20" name="TextBox 19">
            <a:extLst>
              <a:ext uri="{FF2B5EF4-FFF2-40B4-BE49-F238E27FC236}">
                <a16:creationId xmlns:a16="http://schemas.microsoft.com/office/drawing/2014/main" id="{15BFC97D-A1B1-423A-98A4-CE2EF8D537AA}"/>
              </a:ext>
            </a:extLst>
          </p:cNvPr>
          <p:cNvSpPr txBox="1"/>
          <p:nvPr/>
        </p:nvSpPr>
        <p:spPr>
          <a:xfrm>
            <a:off x="1826106" y="2400747"/>
            <a:ext cx="558230" cy="369332"/>
          </a:xfrm>
          <a:prstGeom prst="rect">
            <a:avLst/>
          </a:prstGeom>
          <a:noFill/>
        </p:spPr>
        <p:txBody>
          <a:bodyPr wrap="square" rtlCol="0">
            <a:spAutoFit/>
          </a:bodyPr>
          <a:lstStyle/>
          <a:p>
            <a:r>
              <a:rPr lang="fr-FR" dirty="0"/>
              <a:t>88</a:t>
            </a:r>
          </a:p>
        </p:txBody>
      </p:sp>
      <p:grpSp>
        <p:nvGrpSpPr>
          <p:cNvPr id="21" name="Group 20">
            <a:extLst>
              <a:ext uri="{FF2B5EF4-FFF2-40B4-BE49-F238E27FC236}">
                <a16:creationId xmlns:a16="http://schemas.microsoft.com/office/drawing/2014/main" id="{833D4A07-3CE0-4105-8D87-0544B29142AC}"/>
              </a:ext>
            </a:extLst>
          </p:cNvPr>
          <p:cNvGrpSpPr/>
          <p:nvPr/>
        </p:nvGrpSpPr>
        <p:grpSpPr>
          <a:xfrm>
            <a:off x="2941179" y="1970668"/>
            <a:ext cx="1055992" cy="861774"/>
            <a:chOff x="7749108" y="479116"/>
            <a:chExt cx="1055992" cy="861774"/>
          </a:xfrm>
        </p:grpSpPr>
        <p:sp>
          <p:nvSpPr>
            <p:cNvPr id="22" name="TextBox 21">
              <a:extLst>
                <a:ext uri="{FF2B5EF4-FFF2-40B4-BE49-F238E27FC236}">
                  <a16:creationId xmlns:a16="http://schemas.microsoft.com/office/drawing/2014/main" id="{A88B2900-853C-476A-B887-85BFFDFB5C73}"/>
                </a:ext>
              </a:extLst>
            </p:cNvPr>
            <p:cNvSpPr txBox="1"/>
            <p:nvPr/>
          </p:nvSpPr>
          <p:spPr>
            <a:xfrm>
              <a:off x="7880426" y="479116"/>
              <a:ext cx="924674" cy="861774"/>
            </a:xfrm>
            <a:prstGeom prst="rect">
              <a:avLst/>
            </a:prstGeom>
            <a:noFill/>
          </p:spPr>
          <p:txBody>
            <a:bodyPr wrap="square" rtlCol="0">
              <a:spAutoFit/>
            </a:bodyPr>
            <a:lstStyle/>
            <a:p>
              <a:r>
                <a:rPr lang="fr-FR" sz="5000" dirty="0"/>
                <a:t>He</a:t>
              </a:r>
            </a:p>
          </p:txBody>
        </p:sp>
        <p:sp>
          <p:nvSpPr>
            <p:cNvPr id="23" name="TextBox 22">
              <a:extLst>
                <a:ext uri="{FF2B5EF4-FFF2-40B4-BE49-F238E27FC236}">
                  <a16:creationId xmlns:a16="http://schemas.microsoft.com/office/drawing/2014/main" id="{11561E9C-F6C6-443F-85B8-9D72F1CE80F1}"/>
                </a:ext>
              </a:extLst>
            </p:cNvPr>
            <p:cNvSpPr txBox="1"/>
            <p:nvPr/>
          </p:nvSpPr>
          <p:spPr>
            <a:xfrm>
              <a:off x="7771370" y="540671"/>
              <a:ext cx="412144" cy="369332"/>
            </a:xfrm>
            <a:prstGeom prst="rect">
              <a:avLst/>
            </a:prstGeom>
            <a:noFill/>
          </p:spPr>
          <p:txBody>
            <a:bodyPr wrap="square" rtlCol="0">
              <a:spAutoFit/>
            </a:bodyPr>
            <a:lstStyle/>
            <a:p>
              <a:r>
                <a:rPr lang="fr-FR" dirty="0"/>
                <a:t>4</a:t>
              </a:r>
            </a:p>
          </p:txBody>
        </p:sp>
        <p:sp>
          <p:nvSpPr>
            <p:cNvPr id="24" name="TextBox 23">
              <a:extLst>
                <a:ext uri="{FF2B5EF4-FFF2-40B4-BE49-F238E27FC236}">
                  <a16:creationId xmlns:a16="http://schemas.microsoft.com/office/drawing/2014/main" id="{75C9EDDA-A9D8-4D6A-8CB0-EFA57BC65285}"/>
                </a:ext>
              </a:extLst>
            </p:cNvPr>
            <p:cNvSpPr txBox="1"/>
            <p:nvPr/>
          </p:nvSpPr>
          <p:spPr>
            <a:xfrm>
              <a:off x="7749108" y="920373"/>
              <a:ext cx="412144" cy="369332"/>
            </a:xfrm>
            <a:prstGeom prst="rect">
              <a:avLst/>
            </a:prstGeom>
            <a:noFill/>
          </p:spPr>
          <p:txBody>
            <a:bodyPr wrap="square" rtlCol="0">
              <a:spAutoFit/>
            </a:bodyPr>
            <a:lstStyle/>
            <a:p>
              <a:r>
                <a:rPr lang="fr-FR" dirty="0"/>
                <a:t>2</a:t>
              </a:r>
            </a:p>
          </p:txBody>
        </p:sp>
      </p:grpSp>
      <p:sp>
        <p:nvSpPr>
          <p:cNvPr id="25" name="TextBox 24">
            <a:extLst>
              <a:ext uri="{FF2B5EF4-FFF2-40B4-BE49-F238E27FC236}">
                <a16:creationId xmlns:a16="http://schemas.microsoft.com/office/drawing/2014/main" id="{92910190-0AD4-45D9-9F8A-E1EBB886BA0C}"/>
              </a:ext>
            </a:extLst>
          </p:cNvPr>
          <p:cNvSpPr txBox="1"/>
          <p:nvPr/>
        </p:nvSpPr>
        <p:spPr>
          <a:xfrm>
            <a:off x="2741301" y="2145278"/>
            <a:ext cx="381265" cy="553998"/>
          </a:xfrm>
          <a:prstGeom prst="rect">
            <a:avLst/>
          </a:prstGeom>
          <a:noFill/>
        </p:spPr>
        <p:txBody>
          <a:bodyPr wrap="square" rtlCol="0">
            <a:spAutoFit/>
          </a:bodyPr>
          <a:lstStyle/>
          <a:p>
            <a:r>
              <a:rPr lang="fr-FR" sz="3000" dirty="0">
                <a:sym typeface="Wingdings" panose="05000000000000000000" pitchFamily="2" charset="2"/>
              </a:rPr>
              <a:t>+</a:t>
            </a:r>
            <a:endParaRPr lang="fr-FR" sz="3000" dirty="0"/>
          </a:p>
        </p:txBody>
      </p:sp>
      <p:sp>
        <p:nvSpPr>
          <p:cNvPr id="26" name="TextBox 25">
            <a:extLst>
              <a:ext uri="{FF2B5EF4-FFF2-40B4-BE49-F238E27FC236}">
                <a16:creationId xmlns:a16="http://schemas.microsoft.com/office/drawing/2014/main" id="{D2D0BD00-01BA-418E-8B17-DBC1B69441ED}"/>
              </a:ext>
            </a:extLst>
          </p:cNvPr>
          <p:cNvSpPr txBox="1"/>
          <p:nvPr/>
        </p:nvSpPr>
        <p:spPr>
          <a:xfrm>
            <a:off x="814107" y="2755641"/>
            <a:ext cx="963578" cy="861774"/>
          </a:xfrm>
          <a:prstGeom prst="rect">
            <a:avLst/>
          </a:prstGeom>
          <a:noFill/>
        </p:spPr>
        <p:txBody>
          <a:bodyPr wrap="square" rtlCol="0">
            <a:spAutoFit/>
          </a:bodyPr>
          <a:lstStyle/>
          <a:p>
            <a:r>
              <a:rPr lang="fr-FR" sz="5000" dirty="0"/>
              <a:t>Ra</a:t>
            </a:r>
          </a:p>
        </p:txBody>
      </p:sp>
      <p:sp>
        <p:nvSpPr>
          <p:cNvPr id="27" name="TextBox 26">
            <a:extLst>
              <a:ext uri="{FF2B5EF4-FFF2-40B4-BE49-F238E27FC236}">
                <a16:creationId xmlns:a16="http://schemas.microsoft.com/office/drawing/2014/main" id="{606AEB26-28DA-47C8-8826-42803A703CC3}"/>
              </a:ext>
            </a:extLst>
          </p:cNvPr>
          <p:cNvSpPr txBox="1"/>
          <p:nvPr/>
        </p:nvSpPr>
        <p:spPr>
          <a:xfrm>
            <a:off x="485333" y="2817196"/>
            <a:ext cx="549669" cy="368524"/>
          </a:xfrm>
          <a:prstGeom prst="rect">
            <a:avLst/>
          </a:prstGeom>
          <a:noFill/>
        </p:spPr>
        <p:txBody>
          <a:bodyPr wrap="square" rtlCol="0">
            <a:spAutoFit/>
          </a:bodyPr>
          <a:lstStyle/>
          <a:p>
            <a:r>
              <a:rPr lang="fr-FR" dirty="0"/>
              <a:t>226</a:t>
            </a:r>
          </a:p>
        </p:txBody>
      </p:sp>
      <p:sp>
        <p:nvSpPr>
          <p:cNvPr id="28" name="TextBox 27">
            <a:extLst>
              <a:ext uri="{FF2B5EF4-FFF2-40B4-BE49-F238E27FC236}">
                <a16:creationId xmlns:a16="http://schemas.microsoft.com/office/drawing/2014/main" id="{7C4A3D38-0D4D-4A43-8B0E-1D96467EBE86}"/>
              </a:ext>
            </a:extLst>
          </p:cNvPr>
          <p:cNvSpPr txBox="1"/>
          <p:nvPr/>
        </p:nvSpPr>
        <p:spPr>
          <a:xfrm>
            <a:off x="558965" y="3185720"/>
            <a:ext cx="558230" cy="369332"/>
          </a:xfrm>
          <a:prstGeom prst="rect">
            <a:avLst/>
          </a:prstGeom>
          <a:noFill/>
        </p:spPr>
        <p:txBody>
          <a:bodyPr wrap="square" rtlCol="0">
            <a:spAutoFit/>
          </a:bodyPr>
          <a:lstStyle/>
          <a:p>
            <a:r>
              <a:rPr lang="fr-FR" dirty="0"/>
              <a:t>88</a:t>
            </a:r>
          </a:p>
        </p:txBody>
      </p:sp>
      <p:sp>
        <p:nvSpPr>
          <p:cNvPr id="29" name="TextBox 28">
            <a:extLst>
              <a:ext uri="{FF2B5EF4-FFF2-40B4-BE49-F238E27FC236}">
                <a16:creationId xmlns:a16="http://schemas.microsoft.com/office/drawing/2014/main" id="{047BC79E-1F14-443A-B6EB-839F00D41738}"/>
              </a:ext>
            </a:extLst>
          </p:cNvPr>
          <p:cNvSpPr txBox="1"/>
          <p:nvPr/>
        </p:nvSpPr>
        <p:spPr>
          <a:xfrm>
            <a:off x="1488950" y="2947111"/>
            <a:ext cx="507927" cy="553998"/>
          </a:xfrm>
          <a:prstGeom prst="rect">
            <a:avLst/>
          </a:prstGeom>
          <a:noFill/>
        </p:spPr>
        <p:txBody>
          <a:bodyPr wrap="square" rtlCol="0">
            <a:spAutoFit/>
          </a:bodyPr>
          <a:lstStyle/>
          <a:p>
            <a:r>
              <a:rPr lang="fr-FR" sz="3000" dirty="0">
                <a:sym typeface="Wingdings" panose="05000000000000000000" pitchFamily="2" charset="2"/>
              </a:rPr>
              <a:t></a:t>
            </a:r>
            <a:endParaRPr lang="fr-FR" sz="3000" dirty="0"/>
          </a:p>
        </p:txBody>
      </p:sp>
      <p:sp>
        <p:nvSpPr>
          <p:cNvPr id="30" name="TextBox 29">
            <a:extLst>
              <a:ext uri="{FF2B5EF4-FFF2-40B4-BE49-F238E27FC236}">
                <a16:creationId xmlns:a16="http://schemas.microsoft.com/office/drawing/2014/main" id="{36E90417-8F37-498E-95BF-5FDA28199C3B}"/>
              </a:ext>
            </a:extLst>
          </p:cNvPr>
          <p:cNvSpPr txBox="1"/>
          <p:nvPr/>
        </p:nvSpPr>
        <p:spPr>
          <a:xfrm>
            <a:off x="2141639" y="2753216"/>
            <a:ext cx="963578" cy="861774"/>
          </a:xfrm>
          <a:prstGeom prst="rect">
            <a:avLst/>
          </a:prstGeom>
          <a:noFill/>
        </p:spPr>
        <p:txBody>
          <a:bodyPr wrap="square" rtlCol="0">
            <a:spAutoFit/>
          </a:bodyPr>
          <a:lstStyle/>
          <a:p>
            <a:r>
              <a:rPr lang="fr-FR" sz="5000" dirty="0"/>
              <a:t>Rn</a:t>
            </a:r>
          </a:p>
        </p:txBody>
      </p:sp>
      <p:sp>
        <p:nvSpPr>
          <p:cNvPr id="31" name="TextBox 30">
            <a:extLst>
              <a:ext uri="{FF2B5EF4-FFF2-40B4-BE49-F238E27FC236}">
                <a16:creationId xmlns:a16="http://schemas.microsoft.com/office/drawing/2014/main" id="{AC091512-98DA-411B-8FFC-2495C852AEA9}"/>
              </a:ext>
            </a:extLst>
          </p:cNvPr>
          <p:cNvSpPr txBox="1"/>
          <p:nvPr/>
        </p:nvSpPr>
        <p:spPr>
          <a:xfrm>
            <a:off x="1812865" y="2814771"/>
            <a:ext cx="549669" cy="368524"/>
          </a:xfrm>
          <a:prstGeom prst="rect">
            <a:avLst/>
          </a:prstGeom>
          <a:noFill/>
        </p:spPr>
        <p:txBody>
          <a:bodyPr wrap="square" rtlCol="0">
            <a:spAutoFit/>
          </a:bodyPr>
          <a:lstStyle/>
          <a:p>
            <a:r>
              <a:rPr lang="fr-FR" dirty="0"/>
              <a:t>222</a:t>
            </a:r>
          </a:p>
        </p:txBody>
      </p:sp>
      <p:sp>
        <p:nvSpPr>
          <p:cNvPr id="32" name="TextBox 31">
            <a:extLst>
              <a:ext uri="{FF2B5EF4-FFF2-40B4-BE49-F238E27FC236}">
                <a16:creationId xmlns:a16="http://schemas.microsoft.com/office/drawing/2014/main" id="{5B43F826-8D40-456B-9262-35EEFD070948}"/>
              </a:ext>
            </a:extLst>
          </p:cNvPr>
          <p:cNvSpPr txBox="1"/>
          <p:nvPr/>
        </p:nvSpPr>
        <p:spPr>
          <a:xfrm>
            <a:off x="1886497" y="3183295"/>
            <a:ext cx="558230" cy="369332"/>
          </a:xfrm>
          <a:prstGeom prst="rect">
            <a:avLst/>
          </a:prstGeom>
          <a:noFill/>
        </p:spPr>
        <p:txBody>
          <a:bodyPr wrap="square" rtlCol="0">
            <a:spAutoFit/>
          </a:bodyPr>
          <a:lstStyle/>
          <a:p>
            <a:r>
              <a:rPr lang="fr-FR" dirty="0"/>
              <a:t>86</a:t>
            </a:r>
          </a:p>
        </p:txBody>
      </p:sp>
      <p:grpSp>
        <p:nvGrpSpPr>
          <p:cNvPr id="33" name="Group 32">
            <a:extLst>
              <a:ext uri="{FF2B5EF4-FFF2-40B4-BE49-F238E27FC236}">
                <a16:creationId xmlns:a16="http://schemas.microsoft.com/office/drawing/2014/main" id="{8081B094-56CE-4B8A-A53B-3F2E27960C11}"/>
              </a:ext>
            </a:extLst>
          </p:cNvPr>
          <p:cNvGrpSpPr/>
          <p:nvPr/>
        </p:nvGrpSpPr>
        <p:grpSpPr>
          <a:xfrm>
            <a:off x="3001570" y="2753216"/>
            <a:ext cx="1055992" cy="861774"/>
            <a:chOff x="7749108" y="479116"/>
            <a:chExt cx="1055992" cy="861774"/>
          </a:xfrm>
        </p:grpSpPr>
        <p:sp>
          <p:nvSpPr>
            <p:cNvPr id="34" name="TextBox 33">
              <a:extLst>
                <a:ext uri="{FF2B5EF4-FFF2-40B4-BE49-F238E27FC236}">
                  <a16:creationId xmlns:a16="http://schemas.microsoft.com/office/drawing/2014/main" id="{759E4707-181D-4885-B202-CFFC92E91F15}"/>
                </a:ext>
              </a:extLst>
            </p:cNvPr>
            <p:cNvSpPr txBox="1"/>
            <p:nvPr/>
          </p:nvSpPr>
          <p:spPr>
            <a:xfrm>
              <a:off x="7880426" y="479116"/>
              <a:ext cx="924674" cy="861774"/>
            </a:xfrm>
            <a:prstGeom prst="rect">
              <a:avLst/>
            </a:prstGeom>
            <a:noFill/>
          </p:spPr>
          <p:txBody>
            <a:bodyPr wrap="square" rtlCol="0">
              <a:spAutoFit/>
            </a:bodyPr>
            <a:lstStyle/>
            <a:p>
              <a:r>
                <a:rPr lang="fr-FR" sz="5000" dirty="0"/>
                <a:t>He</a:t>
              </a:r>
            </a:p>
          </p:txBody>
        </p:sp>
        <p:sp>
          <p:nvSpPr>
            <p:cNvPr id="35" name="TextBox 34">
              <a:extLst>
                <a:ext uri="{FF2B5EF4-FFF2-40B4-BE49-F238E27FC236}">
                  <a16:creationId xmlns:a16="http://schemas.microsoft.com/office/drawing/2014/main" id="{C52356B2-3FC4-4EA5-AE08-56CD0EE97841}"/>
                </a:ext>
              </a:extLst>
            </p:cNvPr>
            <p:cNvSpPr txBox="1"/>
            <p:nvPr/>
          </p:nvSpPr>
          <p:spPr>
            <a:xfrm>
              <a:off x="7771370" y="540671"/>
              <a:ext cx="412144" cy="369332"/>
            </a:xfrm>
            <a:prstGeom prst="rect">
              <a:avLst/>
            </a:prstGeom>
            <a:noFill/>
          </p:spPr>
          <p:txBody>
            <a:bodyPr wrap="square" rtlCol="0">
              <a:spAutoFit/>
            </a:bodyPr>
            <a:lstStyle/>
            <a:p>
              <a:r>
                <a:rPr lang="fr-FR" dirty="0"/>
                <a:t>4</a:t>
              </a:r>
            </a:p>
          </p:txBody>
        </p:sp>
        <p:sp>
          <p:nvSpPr>
            <p:cNvPr id="36" name="TextBox 35">
              <a:extLst>
                <a:ext uri="{FF2B5EF4-FFF2-40B4-BE49-F238E27FC236}">
                  <a16:creationId xmlns:a16="http://schemas.microsoft.com/office/drawing/2014/main" id="{03D8DC86-B585-47D9-9723-FB063D2A18E3}"/>
                </a:ext>
              </a:extLst>
            </p:cNvPr>
            <p:cNvSpPr txBox="1"/>
            <p:nvPr/>
          </p:nvSpPr>
          <p:spPr>
            <a:xfrm>
              <a:off x="7749108" y="920373"/>
              <a:ext cx="412144" cy="369332"/>
            </a:xfrm>
            <a:prstGeom prst="rect">
              <a:avLst/>
            </a:prstGeom>
            <a:noFill/>
          </p:spPr>
          <p:txBody>
            <a:bodyPr wrap="square" rtlCol="0">
              <a:spAutoFit/>
            </a:bodyPr>
            <a:lstStyle/>
            <a:p>
              <a:r>
                <a:rPr lang="fr-FR" dirty="0"/>
                <a:t>2</a:t>
              </a:r>
            </a:p>
          </p:txBody>
        </p:sp>
      </p:grpSp>
      <p:sp>
        <p:nvSpPr>
          <p:cNvPr id="37" name="TextBox 36">
            <a:extLst>
              <a:ext uri="{FF2B5EF4-FFF2-40B4-BE49-F238E27FC236}">
                <a16:creationId xmlns:a16="http://schemas.microsoft.com/office/drawing/2014/main" id="{8A5AEDFE-64E5-4DB8-BED0-A086BCB93FA1}"/>
              </a:ext>
            </a:extLst>
          </p:cNvPr>
          <p:cNvSpPr txBox="1"/>
          <p:nvPr/>
        </p:nvSpPr>
        <p:spPr>
          <a:xfrm>
            <a:off x="2801692" y="2927826"/>
            <a:ext cx="381265" cy="553998"/>
          </a:xfrm>
          <a:prstGeom prst="rect">
            <a:avLst/>
          </a:prstGeom>
          <a:noFill/>
        </p:spPr>
        <p:txBody>
          <a:bodyPr wrap="square" rtlCol="0">
            <a:spAutoFit/>
          </a:bodyPr>
          <a:lstStyle/>
          <a:p>
            <a:r>
              <a:rPr lang="fr-FR" sz="3000" dirty="0">
                <a:sym typeface="Wingdings" panose="05000000000000000000" pitchFamily="2" charset="2"/>
              </a:rPr>
              <a:t>+</a:t>
            </a:r>
            <a:endParaRPr lang="fr-FR" sz="3000" dirty="0"/>
          </a:p>
        </p:txBody>
      </p:sp>
      <p:sp>
        <p:nvSpPr>
          <p:cNvPr id="38" name="TextBox 37">
            <a:extLst>
              <a:ext uri="{FF2B5EF4-FFF2-40B4-BE49-F238E27FC236}">
                <a16:creationId xmlns:a16="http://schemas.microsoft.com/office/drawing/2014/main" id="{707245FD-B175-41A9-B67A-15912AC51909}"/>
              </a:ext>
            </a:extLst>
          </p:cNvPr>
          <p:cNvSpPr txBox="1"/>
          <p:nvPr/>
        </p:nvSpPr>
        <p:spPr>
          <a:xfrm>
            <a:off x="392212" y="864357"/>
            <a:ext cx="2988569" cy="369332"/>
          </a:xfrm>
          <a:prstGeom prst="rect">
            <a:avLst/>
          </a:prstGeom>
          <a:noFill/>
        </p:spPr>
        <p:txBody>
          <a:bodyPr wrap="square" rtlCol="0">
            <a:spAutoFit/>
          </a:bodyPr>
          <a:lstStyle/>
          <a:p>
            <a:r>
              <a:rPr lang="fr-FR" b="1" u="sng" dirty="0"/>
              <a:t>3 désintégrations </a:t>
            </a:r>
            <a:r>
              <a:rPr lang="fr-FR" dirty="0"/>
              <a:t>: </a:t>
            </a:r>
          </a:p>
        </p:txBody>
      </p:sp>
      <p:sp>
        <p:nvSpPr>
          <p:cNvPr id="39" name="TextBox 38">
            <a:extLst>
              <a:ext uri="{FF2B5EF4-FFF2-40B4-BE49-F238E27FC236}">
                <a16:creationId xmlns:a16="http://schemas.microsoft.com/office/drawing/2014/main" id="{79D96D69-C017-49A7-AFD6-21CBF0FE0C37}"/>
              </a:ext>
            </a:extLst>
          </p:cNvPr>
          <p:cNvSpPr txBox="1"/>
          <p:nvPr/>
        </p:nvSpPr>
        <p:spPr>
          <a:xfrm>
            <a:off x="254001" y="512092"/>
            <a:ext cx="7171266" cy="369332"/>
          </a:xfrm>
          <a:prstGeom prst="rect">
            <a:avLst/>
          </a:prstGeom>
          <a:noFill/>
        </p:spPr>
        <p:txBody>
          <a:bodyPr wrap="square" rtlCol="0">
            <a:spAutoFit/>
          </a:bodyPr>
          <a:lstStyle/>
          <a:p>
            <a:r>
              <a:rPr lang="fr-FR" dirty="0"/>
              <a:t>L’isotope le plus léger est l’uranium 234 car il a le moins de nucléons</a:t>
            </a:r>
          </a:p>
        </p:txBody>
      </p:sp>
    </p:spTree>
    <p:extLst>
      <p:ext uri="{BB962C8B-B14F-4D97-AF65-F5344CB8AC3E}">
        <p14:creationId xmlns:p14="http://schemas.microsoft.com/office/powerpoint/2010/main" val="2547335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56F82609-FC6A-4805-AA18-7216A3A1B983}"/>
              </a:ext>
            </a:extLst>
          </p:cNvPr>
          <p:cNvSpPr/>
          <p:nvPr/>
        </p:nvSpPr>
        <p:spPr>
          <a:xfrm>
            <a:off x="1148777" y="678633"/>
            <a:ext cx="667821" cy="657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Oval 34">
            <a:extLst>
              <a:ext uri="{FF2B5EF4-FFF2-40B4-BE49-F238E27FC236}">
                <a16:creationId xmlns:a16="http://schemas.microsoft.com/office/drawing/2014/main" id="{A96EF911-2263-4E94-82D9-47FA967B05E4}"/>
              </a:ext>
            </a:extLst>
          </p:cNvPr>
          <p:cNvSpPr/>
          <p:nvPr/>
        </p:nvSpPr>
        <p:spPr>
          <a:xfrm>
            <a:off x="1482687" y="469725"/>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36" name="Oval 35">
            <a:extLst>
              <a:ext uri="{FF2B5EF4-FFF2-40B4-BE49-F238E27FC236}">
                <a16:creationId xmlns:a16="http://schemas.microsoft.com/office/drawing/2014/main" id="{B3E8B09B-EFBB-427E-BBA1-E47E2F01729A}"/>
              </a:ext>
            </a:extLst>
          </p:cNvPr>
          <p:cNvSpPr/>
          <p:nvPr/>
        </p:nvSpPr>
        <p:spPr>
          <a:xfrm>
            <a:off x="1649643" y="902952"/>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37" name="Oval 36">
            <a:extLst>
              <a:ext uri="{FF2B5EF4-FFF2-40B4-BE49-F238E27FC236}">
                <a16:creationId xmlns:a16="http://schemas.microsoft.com/office/drawing/2014/main" id="{C1432ED6-CDB4-41C0-BF6A-45ABEF3DF679}"/>
              </a:ext>
            </a:extLst>
          </p:cNvPr>
          <p:cNvSpPr/>
          <p:nvPr/>
        </p:nvSpPr>
        <p:spPr>
          <a:xfrm>
            <a:off x="1969427" y="574179"/>
            <a:ext cx="667821" cy="657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Oval 37">
            <a:extLst>
              <a:ext uri="{FF2B5EF4-FFF2-40B4-BE49-F238E27FC236}">
                <a16:creationId xmlns:a16="http://schemas.microsoft.com/office/drawing/2014/main" id="{F96EBD6B-1E5B-4AD3-93E6-903C3F91CB13}"/>
              </a:ext>
            </a:extLst>
          </p:cNvPr>
          <p:cNvSpPr/>
          <p:nvPr/>
        </p:nvSpPr>
        <p:spPr>
          <a:xfrm>
            <a:off x="2059968" y="1084462"/>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39" name="Oval 38">
            <a:extLst>
              <a:ext uri="{FF2B5EF4-FFF2-40B4-BE49-F238E27FC236}">
                <a16:creationId xmlns:a16="http://schemas.microsoft.com/office/drawing/2014/main" id="{99B9A48F-E2FF-46CE-8C71-8E48F116316F}"/>
              </a:ext>
            </a:extLst>
          </p:cNvPr>
          <p:cNvSpPr/>
          <p:nvPr/>
        </p:nvSpPr>
        <p:spPr>
          <a:xfrm>
            <a:off x="1326649" y="1188916"/>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40" name="TextBox 39">
            <a:extLst>
              <a:ext uri="{FF2B5EF4-FFF2-40B4-BE49-F238E27FC236}">
                <a16:creationId xmlns:a16="http://schemas.microsoft.com/office/drawing/2014/main" id="{B014D776-B8C5-4092-806E-53B642ED5FB8}"/>
              </a:ext>
            </a:extLst>
          </p:cNvPr>
          <p:cNvSpPr txBox="1"/>
          <p:nvPr/>
        </p:nvSpPr>
        <p:spPr>
          <a:xfrm>
            <a:off x="1542728" y="1993725"/>
            <a:ext cx="1034480" cy="369332"/>
          </a:xfrm>
          <a:prstGeom prst="rect">
            <a:avLst/>
          </a:prstGeom>
          <a:noFill/>
        </p:spPr>
        <p:txBody>
          <a:bodyPr wrap="square" rtlCol="0">
            <a:spAutoFit/>
          </a:bodyPr>
          <a:lstStyle/>
          <a:p>
            <a:r>
              <a:rPr lang="fr-FR" dirty="0"/>
              <a:t>Noyau 1</a:t>
            </a:r>
          </a:p>
        </p:txBody>
      </p:sp>
      <p:sp>
        <p:nvSpPr>
          <p:cNvPr id="41" name="Oval 40">
            <a:extLst>
              <a:ext uri="{FF2B5EF4-FFF2-40B4-BE49-F238E27FC236}">
                <a16:creationId xmlns:a16="http://schemas.microsoft.com/office/drawing/2014/main" id="{A02473F2-4DC0-4FBF-85A9-F15E617F4A9C}"/>
              </a:ext>
            </a:extLst>
          </p:cNvPr>
          <p:cNvSpPr/>
          <p:nvPr/>
        </p:nvSpPr>
        <p:spPr>
          <a:xfrm>
            <a:off x="3330965" y="1041653"/>
            <a:ext cx="667821" cy="657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Oval 41">
            <a:extLst>
              <a:ext uri="{FF2B5EF4-FFF2-40B4-BE49-F238E27FC236}">
                <a16:creationId xmlns:a16="http://schemas.microsoft.com/office/drawing/2014/main" id="{65652E98-230D-4BD2-BAFB-0F18518AE144}"/>
              </a:ext>
            </a:extLst>
          </p:cNvPr>
          <p:cNvSpPr/>
          <p:nvPr/>
        </p:nvSpPr>
        <p:spPr>
          <a:xfrm>
            <a:off x="3975457" y="767676"/>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43" name="Oval 42">
            <a:extLst>
              <a:ext uri="{FF2B5EF4-FFF2-40B4-BE49-F238E27FC236}">
                <a16:creationId xmlns:a16="http://schemas.microsoft.com/office/drawing/2014/main" id="{3F51324B-066B-458E-9419-B3B3E03C770B}"/>
              </a:ext>
            </a:extLst>
          </p:cNvPr>
          <p:cNvSpPr/>
          <p:nvPr/>
        </p:nvSpPr>
        <p:spPr>
          <a:xfrm>
            <a:off x="3519753" y="740278"/>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44" name="Oval 43">
            <a:extLst>
              <a:ext uri="{FF2B5EF4-FFF2-40B4-BE49-F238E27FC236}">
                <a16:creationId xmlns:a16="http://schemas.microsoft.com/office/drawing/2014/main" id="{EECA2416-BC9A-4980-9EEA-CEF49E2AE921}"/>
              </a:ext>
            </a:extLst>
          </p:cNvPr>
          <p:cNvSpPr/>
          <p:nvPr/>
        </p:nvSpPr>
        <p:spPr>
          <a:xfrm>
            <a:off x="4441860" y="728291"/>
            <a:ext cx="667821" cy="657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Oval 44">
            <a:extLst>
              <a:ext uri="{FF2B5EF4-FFF2-40B4-BE49-F238E27FC236}">
                <a16:creationId xmlns:a16="http://schemas.microsoft.com/office/drawing/2014/main" id="{9AAD02C4-FD25-47DD-9541-5900DAEEEFCA}"/>
              </a:ext>
            </a:extLst>
          </p:cNvPr>
          <p:cNvSpPr/>
          <p:nvPr/>
        </p:nvSpPr>
        <p:spPr>
          <a:xfrm>
            <a:off x="4441860" y="1084462"/>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46" name="Oval 45">
            <a:extLst>
              <a:ext uri="{FF2B5EF4-FFF2-40B4-BE49-F238E27FC236}">
                <a16:creationId xmlns:a16="http://schemas.microsoft.com/office/drawing/2014/main" id="{000138DE-5E2E-43FB-8DB6-D64575D27734}"/>
              </a:ext>
            </a:extLst>
          </p:cNvPr>
          <p:cNvSpPr/>
          <p:nvPr/>
        </p:nvSpPr>
        <p:spPr>
          <a:xfrm>
            <a:off x="3708541" y="1188916"/>
            <a:ext cx="667821" cy="657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TextBox 46">
            <a:extLst>
              <a:ext uri="{FF2B5EF4-FFF2-40B4-BE49-F238E27FC236}">
                <a16:creationId xmlns:a16="http://schemas.microsoft.com/office/drawing/2014/main" id="{302D5746-F759-4C0C-875A-E15E15BEADD7}"/>
              </a:ext>
            </a:extLst>
          </p:cNvPr>
          <p:cNvSpPr txBox="1"/>
          <p:nvPr/>
        </p:nvSpPr>
        <p:spPr>
          <a:xfrm>
            <a:off x="3924620" y="1993725"/>
            <a:ext cx="1034480" cy="369332"/>
          </a:xfrm>
          <a:prstGeom prst="rect">
            <a:avLst/>
          </a:prstGeom>
          <a:noFill/>
        </p:spPr>
        <p:txBody>
          <a:bodyPr wrap="square" rtlCol="0">
            <a:spAutoFit/>
          </a:bodyPr>
          <a:lstStyle/>
          <a:p>
            <a:r>
              <a:rPr lang="fr-FR" dirty="0"/>
              <a:t>Noyau 2</a:t>
            </a:r>
          </a:p>
        </p:txBody>
      </p:sp>
      <p:sp>
        <p:nvSpPr>
          <p:cNvPr id="48" name="Oval 47">
            <a:extLst>
              <a:ext uri="{FF2B5EF4-FFF2-40B4-BE49-F238E27FC236}">
                <a16:creationId xmlns:a16="http://schemas.microsoft.com/office/drawing/2014/main" id="{36F4BB81-A7E9-4106-B4A2-209D088F4B13}"/>
              </a:ext>
            </a:extLst>
          </p:cNvPr>
          <p:cNvSpPr/>
          <p:nvPr/>
        </p:nvSpPr>
        <p:spPr>
          <a:xfrm>
            <a:off x="3952127" y="1308781"/>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49" name="Oval 48">
            <a:extLst>
              <a:ext uri="{FF2B5EF4-FFF2-40B4-BE49-F238E27FC236}">
                <a16:creationId xmlns:a16="http://schemas.microsoft.com/office/drawing/2014/main" id="{067BEF21-0540-471E-BDD6-C17135510792}"/>
              </a:ext>
            </a:extLst>
          </p:cNvPr>
          <p:cNvSpPr/>
          <p:nvPr/>
        </p:nvSpPr>
        <p:spPr>
          <a:xfrm>
            <a:off x="5676582" y="777951"/>
            <a:ext cx="667821" cy="657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Oval 49">
            <a:extLst>
              <a:ext uri="{FF2B5EF4-FFF2-40B4-BE49-F238E27FC236}">
                <a16:creationId xmlns:a16="http://schemas.microsoft.com/office/drawing/2014/main" id="{6257B310-E5A9-443D-A9AD-C0D836EC3B48}"/>
              </a:ext>
            </a:extLst>
          </p:cNvPr>
          <p:cNvSpPr/>
          <p:nvPr/>
        </p:nvSpPr>
        <p:spPr>
          <a:xfrm>
            <a:off x="6111202" y="718018"/>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51" name="Oval 50">
            <a:extLst>
              <a:ext uri="{FF2B5EF4-FFF2-40B4-BE49-F238E27FC236}">
                <a16:creationId xmlns:a16="http://schemas.microsoft.com/office/drawing/2014/main" id="{E770C88A-829A-4A10-AE31-3FD771A1A093}"/>
              </a:ext>
            </a:extLst>
          </p:cNvPr>
          <p:cNvSpPr/>
          <p:nvPr/>
        </p:nvSpPr>
        <p:spPr>
          <a:xfrm>
            <a:off x="6577605" y="678633"/>
            <a:ext cx="667821" cy="657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Oval 51">
            <a:extLst>
              <a:ext uri="{FF2B5EF4-FFF2-40B4-BE49-F238E27FC236}">
                <a16:creationId xmlns:a16="http://schemas.microsoft.com/office/drawing/2014/main" id="{73A47D8C-FA56-4639-9812-E414E4FAB174}"/>
              </a:ext>
            </a:extLst>
          </p:cNvPr>
          <p:cNvSpPr/>
          <p:nvPr/>
        </p:nvSpPr>
        <p:spPr>
          <a:xfrm>
            <a:off x="6577605" y="1034804"/>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53" name="Oval 52">
            <a:extLst>
              <a:ext uri="{FF2B5EF4-FFF2-40B4-BE49-F238E27FC236}">
                <a16:creationId xmlns:a16="http://schemas.microsoft.com/office/drawing/2014/main" id="{8B14D614-E004-4503-BF62-F49C576D6BB8}"/>
              </a:ext>
            </a:extLst>
          </p:cNvPr>
          <p:cNvSpPr/>
          <p:nvPr/>
        </p:nvSpPr>
        <p:spPr>
          <a:xfrm>
            <a:off x="5844286" y="1139258"/>
            <a:ext cx="667821" cy="657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TextBox 53">
            <a:extLst>
              <a:ext uri="{FF2B5EF4-FFF2-40B4-BE49-F238E27FC236}">
                <a16:creationId xmlns:a16="http://schemas.microsoft.com/office/drawing/2014/main" id="{E82043F3-51C7-4A31-8516-4D8B7F2A67D6}"/>
              </a:ext>
            </a:extLst>
          </p:cNvPr>
          <p:cNvSpPr txBox="1"/>
          <p:nvPr/>
        </p:nvSpPr>
        <p:spPr>
          <a:xfrm>
            <a:off x="6060365" y="1944067"/>
            <a:ext cx="1034480" cy="369332"/>
          </a:xfrm>
          <a:prstGeom prst="rect">
            <a:avLst/>
          </a:prstGeom>
          <a:noFill/>
        </p:spPr>
        <p:txBody>
          <a:bodyPr wrap="square" rtlCol="0">
            <a:spAutoFit/>
          </a:bodyPr>
          <a:lstStyle/>
          <a:p>
            <a:r>
              <a:rPr lang="fr-FR" dirty="0"/>
              <a:t>Noyau 3</a:t>
            </a:r>
          </a:p>
        </p:txBody>
      </p:sp>
      <p:sp>
        <p:nvSpPr>
          <p:cNvPr id="55" name="Oval 54">
            <a:extLst>
              <a:ext uri="{FF2B5EF4-FFF2-40B4-BE49-F238E27FC236}">
                <a16:creationId xmlns:a16="http://schemas.microsoft.com/office/drawing/2014/main" id="{F03F72E1-1CA7-42DB-8D46-0C5FB491E3FF}"/>
              </a:ext>
            </a:extLst>
          </p:cNvPr>
          <p:cNvSpPr/>
          <p:nvPr/>
        </p:nvSpPr>
        <p:spPr>
          <a:xfrm>
            <a:off x="6087872" y="1259123"/>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56" name="Oval 55">
            <a:extLst>
              <a:ext uri="{FF2B5EF4-FFF2-40B4-BE49-F238E27FC236}">
                <a16:creationId xmlns:a16="http://schemas.microsoft.com/office/drawing/2014/main" id="{64937717-579A-41F2-8940-B1A5C8A58085}"/>
              </a:ext>
            </a:extLst>
          </p:cNvPr>
          <p:cNvSpPr/>
          <p:nvPr/>
        </p:nvSpPr>
        <p:spPr>
          <a:xfrm>
            <a:off x="7960870" y="750553"/>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500" dirty="0"/>
              <a:t>+</a:t>
            </a:r>
          </a:p>
        </p:txBody>
      </p:sp>
      <p:sp>
        <p:nvSpPr>
          <p:cNvPr id="57" name="Oval 56">
            <a:extLst>
              <a:ext uri="{FF2B5EF4-FFF2-40B4-BE49-F238E27FC236}">
                <a16:creationId xmlns:a16="http://schemas.microsoft.com/office/drawing/2014/main" id="{966F0CE8-9B1F-48BE-B001-4CB7BCC0A9B3}"/>
              </a:ext>
            </a:extLst>
          </p:cNvPr>
          <p:cNvSpPr/>
          <p:nvPr/>
        </p:nvSpPr>
        <p:spPr>
          <a:xfrm>
            <a:off x="8395490" y="690620"/>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58" name="Oval 57">
            <a:extLst>
              <a:ext uri="{FF2B5EF4-FFF2-40B4-BE49-F238E27FC236}">
                <a16:creationId xmlns:a16="http://schemas.microsoft.com/office/drawing/2014/main" id="{91686935-94A4-4417-8A10-44DD9FCABFF0}"/>
              </a:ext>
            </a:extLst>
          </p:cNvPr>
          <p:cNvSpPr/>
          <p:nvPr/>
        </p:nvSpPr>
        <p:spPr>
          <a:xfrm>
            <a:off x="8861893" y="651235"/>
            <a:ext cx="667821" cy="657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Oval 58">
            <a:extLst>
              <a:ext uri="{FF2B5EF4-FFF2-40B4-BE49-F238E27FC236}">
                <a16:creationId xmlns:a16="http://schemas.microsoft.com/office/drawing/2014/main" id="{27102EE3-24CC-45E4-BFF7-A83FB7AF9A07}"/>
              </a:ext>
            </a:extLst>
          </p:cNvPr>
          <p:cNvSpPr/>
          <p:nvPr/>
        </p:nvSpPr>
        <p:spPr>
          <a:xfrm>
            <a:off x="8861893" y="1007406"/>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60" name="Oval 59">
            <a:extLst>
              <a:ext uri="{FF2B5EF4-FFF2-40B4-BE49-F238E27FC236}">
                <a16:creationId xmlns:a16="http://schemas.microsoft.com/office/drawing/2014/main" id="{2E31BB21-195E-4076-A450-DC0E32253889}"/>
              </a:ext>
            </a:extLst>
          </p:cNvPr>
          <p:cNvSpPr/>
          <p:nvPr/>
        </p:nvSpPr>
        <p:spPr>
          <a:xfrm>
            <a:off x="8128574" y="1111860"/>
            <a:ext cx="667821" cy="657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TextBox 60">
            <a:extLst>
              <a:ext uri="{FF2B5EF4-FFF2-40B4-BE49-F238E27FC236}">
                <a16:creationId xmlns:a16="http://schemas.microsoft.com/office/drawing/2014/main" id="{56129BBA-16BF-4AD9-82E5-2AC64B5F58EB}"/>
              </a:ext>
            </a:extLst>
          </p:cNvPr>
          <p:cNvSpPr txBox="1"/>
          <p:nvPr/>
        </p:nvSpPr>
        <p:spPr>
          <a:xfrm>
            <a:off x="8344653" y="1916669"/>
            <a:ext cx="1034480" cy="369332"/>
          </a:xfrm>
          <a:prstGeom prst="rect">
            <a:avLst/>
          </a:prstGeom>
          <a:noFill/>
        </p:spPr>
        <p:txBody>
          <a:bodyPr wrap="square" rtlCol="0">
            <a:spAutoFit/>
          </a:bodyPr>
          <a:lstStyle/>
          <a:p>
            <a:r>
              <a:rPr lang="fr-FR" dirty="0"/>
              <a:t>Noyau 4</a:t>
            </a:r>
          </a:p>
        </p:txBody>
      </p:sp>
      <p:sp>
        <p:nvSpPr>
          <p:cNvPr id="62" name="Oval 61">
            <a:extLst>
              <a:ext uri="{FF2B5EF4-FFF2-40B4-BE49-F238E27FC236}">
                <a16:creationId xmlns:a16="http://schemas.microsoft.com/office/drawing/2014/main" id="{A1743E82-B3F4-4F11-9E1E-AAA7AAC0E482}"/>
              </a:ext>
            </a:extLst>
          </p:cNvPr>
          <p:cNvSpPr/>
          <p:nvPr/>
        </p:nvSpPr>
        <p:spPr>
          <a:xfrm>
            <a:off x="8372160" y="1231725"/>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Tree>
    <p:extLst>
      <p:ext uri="{BB962C8B-B14F-4D97-AF65-F5344CB8AC3E}">
        <p14:creationId xmlns:p14="http://schemas.microsoft.com/office/powerpoint/2010/main" val="1571802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Oval 62">
            <a:extLst>
              <a:ext uri="{FF2B5EF4-FFF2-40B4-BE49-F238E27FC236}">
                <a16:creationId xmlns:a16="http://schemas.microsoft.com/office/drawing/2014/main" id="{90884A55-99C7-490A-84AE-01964CAA084F}"/>
              </a:ext>
            </a:extLst>
          </p:cNvPr>
          <p:cNvSpPr/>
          <p:nvPr/>
        </p:nvSpPr>
        <p:spPr>
          <a:xfrm>
            <a:off x="1626743" y="615275"/>
            <a:ext cx="667821" cy="657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Oval 63">
            <a:extLst>
              <a:ext uri="{FF2B5EF4-FFF2-40B4-BE49-F238E27FC236}">
                <a16:creationId xmlns:a16="http://schemas.microsoft.com/office/drawing/2014/main" id="{E4EA25EE-BD68-4877-B754-216EE1FE4560}"/>
              </a:ext>
            </a:extLst>
          </p:cNvPr>
          <p:cNvSpPr/>
          <p:nvPr/>
        </p:nvSpPr>
        <p:spPr>
          <a:xfrm>
            <a:off x="1960653" y="406367"/>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65" name="Oval 64">
            <a:extLst>
              <a:ext uri="{FF2B5EF4-FFF2-40B4-BE49-F238E27FC236}">
                <a16:creationId xmlns:a16="http://schemas.microsoft.com/office/drawing/2014/main" id="{1527D35B-0C55-42F3-95FA-4EABAD5DC0F9}"/>
              </a:ext>
            </a:extLst>
          </p:cNvPr>
          <p:cNvSpPr/>
          <p:nvPr/>
        </p:nvSpPr>
        <p:spPr>
          <a:xfrm>
            <a:off x="2127609" y="839594"/>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66" name="Oval 65">
            <a:extLst>
              <a:ext uri="{FF2B5EF4-FFF2-40B4-BE49-F238E27FC236}">
                <a16:creationId xmlns:a16="http://schemas.microsoft.com/office/drawing/2014/main" id="{EEBB5603-4475-4BFC-9ECB-7F1799C0539D}"/>
              </a:ext>
            </a:extLst>
          </p:cNvPr>
          <p:cNvSpPr/>
          <p:nvPr/>
        </p:nvSpPr>
        <p:spPr>
          <a:xfrm>
            <a:off x="2447393" y="510821"/>
            <a:ext cx="667821" cy="657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Oval 66">
            <a:extLst>
              <a:ext uri="{FF2B5EF4-FFF2-40B4-BE49-F238E27FC236}">
                <a16:creationId xmlns:a16="http://schemas.microsoft.com/office/drawing/2014/main" id="{A1FCE9BA-FF2D-407F-B1E3-F694958EDFBE}"/>
              </a:ext>
            </a:extLst>
          </p:cNvPr>
          <p:cNvSpPr/>
          <p:nvPr/>
        </p:nvSpPr>
        <p:spPr>
          <a:xfrm>
            <a:off x="2537934" y="1021104"/>
            <a:ext cx="667821" cy="65754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000" dirty="0"/>
          </a:p>
        </p:txBody>
      </p:sp>
      <p:sp>
        <p:nvSpPr>
          <p:cNvPr id="68" name="Oval 67">
            <a:extLst>
              <a:ext uri="{FF2B5EF4-FFF2-40B4-BE49-F238E27FC236}">
                <a16:creationId xmlns:a16="http://schemas.microsoft.com/office/drawing/2014/main" id="{F0B31E29-21E5-4184-B0D9-DA6EE40B6A83}"/>
              </a:ext>
            </a:extLst>
          </p:cNvPr>
          <p:cNvSpPr/>
          <p:nvPr/>
        </p:nvSpPr>
        <p:spPr>
          <a:xfrm>
            <a:off x="1804615" y="1125558"/>
            <a:ext cx="667821" cy="65754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000" dirty="0"/>
          </a:p>
        </p:txBody>
      </p:sp>
      <p:sp>
        <p:nvSpPr>
          <p:cNvPr id="69" name="TextBox 68">
            <a:extLst>
              <a:ext uri="{FF2B5EF4-FFF2-40B4-BE49-F238E27FC236}">
                <a16:creationId xmlns:a16="http://schemas.microsoft.com/office/drawing/2014/main" id="{E23FDA1A-888A-4ED1-B5E4-46E106FC858F}"/>
              </a:ext>
            </a:extLst>
          </p:cNvPr>
          <p:cNvSpPr txBox="1"/>
          <p:nvPr/>
        </p:nvSpPr>
        <p:spPr>
          <a:xfrm>
            <a:off x="2020694" y="1930367"/>
            <a:ext cx="1034480" cy="369332"/>
          </a:xfrm>
          <a:prstGeom prst="rect">
            <a:avLst/>
          </a:prstGeom>
          <a:noFill/>
        </p:spPr>
        <p:txBody>
          <a:bodyPr wrap="square" rtlCol="0">
            <a:spAutoFit/>
          </a:bodyPr>
          <a:lstStyle/>
          <a:p>
            <a:r>
              <a:rPr lang="fr-FR" dirty="0"/>
              <a:t>Noyau 1</a:t>
            </a:r>
          </a:p>
        </p:txBody>
      </p:sp>
      <p:sp>
        <p:nvSpPr>
          <p:cNvPr id="70" name="Oval 69">
            <a:extLst>
              <a:ext uri="{FF2B5EF4-FFF2-40B4-BE49-F238E27FC236}">
                <a16:creationId xmlns:a16="http://schemas.microsoft.com/office/drawing/2014/main" id="{1C394339-3CE2-4DA4-8632-7894707D0267}"/>
              </a:ext>
            </a:extLst>
          </p:cNvPr>
          <p:cNvSpPr/>
          <p:nvPr/>
        </p:nvSpPr>
        <p:spPr>
          <a:xfrm>
            <a:off x="3808931" y="978295"/>
            <a:ext cx="667821" cy="657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Oval 70">
            <a:extLst>
              <a:ext uri="{FF2B5EF4-FFF2-40B4-BE49-F238E27FC236}">
                <a16:creationId xmlns:a16="http://schemas.microsoft.com/office/drawing/2014/main" id="{F4DD0F58-AB58-4331-93A7-A3EF58C86238}"/>
              </a:ext>
            </a:extLst>
          </p:cNvPr>
          <p:cNvSpPr/>
          <p:nvPr/>
        </p:nvSpPr>
        <p:spPr>
          <a:xfrm>
            <a:off x="4453423" y="704318"/>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72" name="Oval 71">
            <a:extLst>
              <a:ext uri="{FF2B5EF4-FFF2-40B4-BE49-F238E27FC236}">
                <a16:creationId xmlns:a16="http://schemas.microsoft.com/office/drawing/2014/main" id="{563CA0AD-6456-4C29-9F34-C8DF2DB55737}"/>
              </a:ext>
            </a:extLst>
          </p:cNvPr>
          <p:cNvSpPr/>
          <p:nvPr/>
        </p:nvSpPr>
        <p:spPr>
          <a:xfrm>
            <a:off x="3997719" y="676920"/>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73" name="Oval 72">
            <a:extLst>
              <a:ext uri="{FF2B5EF4-FFF2-40B4-BE49-F238E27FC236}">
                <a16:creationId xmlns:a16="http://schemas.microsoft.com/office/drawing/2014/main" id="{4965723C-98AA-42E8-9760-B9CB2B1BBE0E}"/>
              </a:ext>
            </a:extLst>
          </p:cNvPr>
          <p:cNvSpPr/>
          <p:nvPr/>
        </p:nvSpPr>
        <p:spPr>
          <a:xfrm>
            <a:off x="4919826" y="664933"/>
            <a:ext cx="667821" cy="657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Oval 73">
            <a:extLst>
              <a:ext uri="{FF2B5EF4-FFF2-40B4-BE49-F238E27FC236}">
                <a16:creationId xmlns:a16="http://schemas.microsoft.com/office/drawing/2014/main" id="{0200ABA7-58CC-4AAE-9D65-E9CB7F4B9D66}"/>
              </a:ext>
            </a:extLst>
          </p:cNvPr>
          <p:cNvSpPr/>
          <p:nvPr/>
        </p:nvSpPr>
        <p:spPr>
          <a:xfrm>
            <a:off x="4919826" y="1021104"/>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75" name="Oval 74">
            <a:extLst>
              <a:ext uri="{FF2B5EF4-FFF2-40B4-BE49-F238E27FC236}">
                <a16:creationId xmlns:a16="http://schemas.microsoft.com/office/drawing/2014/main" id="{E1B35A78-97F6-4CDC-B3AE-F25395FAA390}"/>
              </a:ext>
            </a:extLst>
          </p:cNvPr>
          <p:cNvSpPr/>
          <p:nvPr/>
        </p:nvSpPr>
        <p:spPr>
          <a:xfrm>
            <a:off x="4186507" y="1125558"/>
            <a:ext cx="667821" cy="657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TextBox 75">
            <a:extLst>
              <a:ext uri="{FF2B5EF4-FFF2-40B4-BE49-F238E27FC236}">
                <a16:creationId xmlns:a16="http://schemas.microsoft.com/office/drawing/2014/main" id="{A9CD4786-3FA3-41D8-B438-1A50180FC6E9}"/>
              </a:ext>
            </a:extLst>
          </p:cNvPr>
          <p:cNvSpPr txBox="1"/>
          <p:nvPr/>
        </p:nvSpPr>
        <p:spPr>
          <a:xfrm>
            <a:off x="4402586" y="1930367"/>
            <a:ext cx="1034480" cy="369332"/>
          </a:xfrm>
          <a:prstGeom prst="rect">
            <a:avLst/>
          </a:prstGeom>
          <a:noFill/>
        </p:spPr>
        <p:txBody>
          <a:bodyPr wrap="square" rtlCol="0">
            <a:spAutoFit/>
          </a:bodyPr>
          <a:lstStyle/>
          <a:p>
            <a:r>
              <a:rPr lang="fr-FR" dirty="0"/>
              <a:t>Noyau 2</a:t>
            </a:r>
          </a:p>
        </p:txBody>
      </p:sp>
      <p:sp>
        <p:nvSpPr>
          <p:cNvPr id="77" name="Oval 76">
            <a:extLst>
              <a:ext uri="{FF2B5EF4-FFF2-40B4-BE49-F238E27FC236}">
                <a16:creationId xmlns:a16="http://schemas.microsoft.com/office/drawing/2014/main" id="{1C29D814-CA93-4DB8-BC1B-96A0E92346BC}"/>
              </a:ext>
            </a:extLst>
          </p:cNvPr>
          <p:cNvSpPr/>
          <p:nvPr/>
        </p:nvSpPr>
        <p:spPr>
          <a:xfrm>
            <a:off x="4430093" y="1245423"/>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78" name="Oval 77">
            <a:extLst>
              <a:ext uri="{FF2B5EF4-FFF2-40B4-BE49-F238E27FC236}">
                <a16:creationId xmlns:a16="http://schemas.microsoft.com/office/drawing/2014/main" id="{7D853657-6747-4AC6-8597-216253F25F85}"/>
              </a:ext>
            </a:extLst>
          </p:cNvPr>
          <p:cNvSpPr/>
          <p:nvPr/>
        </p:nvSpPr>
        <p:spPr>
          <a:xfrm>
            <a:off x="6154548" y="714593"/>
            <a:ext cx="667821" cy="657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Oval 78">
            <a:extLst>
              <a:ext uri="{FF2B5EF4-FFF2-40B4-BE49-F238E27FC236}">
                <a16:creationId xmlns:a16="http://schemas.microsoft.com/office/drawing/2014/main" id="{067CEE2F-68EC-43F2-83A3-1A9ED8082290}"/>
              </a:ext>
            </a:extLst>
          </p:cNvPr>
          <p:cNvSpPr/>
          <p:nvPr/>
        </p:nvSpPr>
        <p:spPr>
          <a:xfrm>
            <a:off x="6589168" y="654660"/>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80" name="Oval 79">
            <a:extLst>
              <a:ext uri="{FF2B5EF4-FFF2-40B4-BE49-F238E27FC236}">
                <a16:creationId xmlns:a16="http://schemas.microsoft.com/office/drawing/2014/main" id="{28CA4B8A-B512-423E-9AA0-7714C11D360B}"/>
              </a:ext>
            </a:extLst>
          </p:cNvPr>
          <p:cNvSpPr/>
          <p:nvPr/>
        </p:nvSpPr>
        <p:spPr>
          <a:xfrm>
            <a:off x="7055571" y="615275"/>
            <a:ext cx="667821" cy="657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Oval 80">
            <a:extLst>
              <a:ext uri="{FF2B5EF4-FFF2-40B4-BE49-F238E27FC236}">
                <a16:creationId xmlns:a16="http://schemas.microsoft.com/office/drawing/2014/main" id="{2217069B-668B-4C8C-BFB4-DCF27A5727A8}"/>
              </a:ext>
            </a:extLst>
          </p:cNvPr>
          <p:cNvSpPr/>
          <p:nvPr/>
        </p:nvSpPr>
        <p:spPr>
          <a:xfrm>
            <a:off x="7055571" y="971446"/>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82" name="Oval 81">
            <a:extLst>
              <a:ext uri="{FF2B5EF4-FFF2-40B4-BE49-F238E27FC236}">
                <a16:creationId xmlns:a16="http://schemas.microsoft.com/office/drawing/2014/main" id="{29467B9E-71B3-44A7-8117-CFEFA0A60F3A}"/>
              </a:ext>
            </a:extLst>
          </p:cNvPr>
          <p:cNvSpPr/>
          <p:nvPr/>
        </p:nvSpPr>
        <p:spPr>
          <a:xfrm>
            <a:off x="6322252" y="1075900"/>
            <a:ext cx="667821" cy="657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TextBox 82">
            <a:extLst>
              <a:ext uri="{FF2B5EF4-FFF2-40B4-BE49-F238E27FC236}">
                <a16:creationId xmlns:a16="http://schemas.microsoft.com/office/drawing/2014/main" id="{A11B7E30-7722-4470-85E9-99756AE689C5}"/>
              </a:ext>
            </a:extLst>
          </p:cNvPr>
          <p:cNvSpPr txBox="1"/>
          <p:nvPr/>
        </p:nvSpPr>
        <p:spPr>
          <a:xfrm>
            <a:off x="6538331" y="1880709"/>
            <a:ext cx="1034480" cy="369332"/>
          </a:xfrm>
          <a:prstGeom prst="rect">
            <a:avLst/>
          </a:prstGeom>
          <a:noFill/>
        </p:spPr>
        <p:txBody>
          <a:bodyPr wrap="square" rtlCol="0">
            <a:spAutoFit/>
          </a:bodyPr>
          <a:lstStyle/>
          <a:p>
            <a:r>
              <a:rPr lang="fr-FR" dirty="0"/>
              <a:t>Noyau 3</a:t>
            </a:r>
          </a:p>
        </p:txBody>
      </p:sp>
      <p:sp>
        <p:nvSpPr>
          <p:cNvPr id="84" name="Oval 83">
            <a:extLst>
              <a:ext uri="{FF2B5EF4-FFF2-40B4-BE49-F238E27FC236}">
                <a16:creationId xmlns:a16="http://schemas.microsoft.com/office/drawing/2014/main" id="{2C3C770C-BD98-43C7-8DC4-AB8D591C15DE}"/>
              </a:ext>
            </a:extLst>
          </p:cNvPr>
          <p:cNvSpPr/>
          <p:nvPr/>
        </p:nvSpPr>
        <p:spPr>
          <a:xfrm>
            <a:off x="6565838" y="1195765"/>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85" name="Oval 84">
            <a:extLst>
              <a:ext uri="{FF2B5EF4-FFF2-40B4-BE49-F238E27FC236}">
                <a16:creationId xmlns:a16="http://schemas.microsoft.com/office/drawing/2014/main" id="{494139F3-805C-4FF9-9714-DAB9D826E9F4}"/>
              </a:ext>
            </a:extLst>
          </p:cNvPr>
          <p:cNvSpPr/>
          <p:nvPr/>
        </p:nvSpPr>
        <p:spPr>
          <a:xfrm>
            <a:off x="8438836" y="687195"/>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500" dirty="0"/>
              <a:t>+</a:t>
            </a:r>
          </a:p>
        </p:txBody>
      </p:sp>
      <p:sp>
        <p:nvSpPr>
          <p:cNvPr id="86" name="Oval 85">
            <a:extLst>
              <a:ext uri="{FF2B5EF4-FFF2-40B4-BE49-F238E27FC236}">
                <a16:creationId xmlns:a16="http://schemas.microsoft.com/office/drawing/2014/main" id="{0E2FB004-3B82-4A4E-947C-3E71B3E49032}"/>
              </a:ext>
            </a:extLst>
          </p:cNvPr>
          <p:cNvSpPr/>
          <p:nvPr/>
        </p:nvSpPr>
        <p:spPr>
          <a:xfrm>
            <a:off x="8873456" y="627262"/>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87" name="Oval 86">
            <a:extLst>
              <a:ext uri="{FF2B5EF4-FFF2-40B4-BE49-F238E27FC236}">
                <a16:creationId xmlns:a16="http://schemas.microsoft.com/office/drawing/2014/main" id="{D0728CC6-08F9-4426-B4F6-CE0FBBB7C854}"/>
              </a:ext>
            </a:extLst>
          </p:cNvPr>
          <p:cNvSpPr/>
          <p:nvPr/>
        </p:nvSpPr>
        <p:spPr>
          <a:xfrm>
            <a:off x="9339859" y="587877"/>
            <a:ext cx="667821" cy="657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Oval 87">
            <a:extLst>
              <a:ext uri="{FF2B5EF4-FFF2-40B4-BE49-F238E27FC236}">
                <a16:creationId xmlns:a16="http://schemas.microsoft.com/office/drawing/2014/main" id="{6F8B052D-9249-4876-8A51-89197010F9CB}"/>
              </a:ext>
            </a:extLst>
          </p:cNvPr>
          <p:cNvSpPr/>
          <p:nvPr/>
        </p:nvSpPr>
        <p:spPr>
          <a:xfrm>
            <a:off x="9339859" y="944048"/>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89" name="Oval 88">
            <a:extLst>
              <a:ext uri="{FF2B5EF4-FFF2-40B4-BE49-F238E27FC236}">
                <a16:creationId xmlns:a16="http://schemas.microsoft.com/office/drawing/2014/main" id="{DA1D0E26-856A-4159-9FEB-A518BD1F2400}"/>
              </a:ext>
            </a:extLst>
          </p:cNvPr>
          <p:cNvSpPr/>
          <p:nvPr/>
        </p:nvSpPr>
        <p:spPr>
          <a:xfrm>
            <a:off x="8606540" y="1048502"/>
            <a:ext cx="667821" cy="657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TextBox 89">
            <a:extLst>
              <a:ext uri="{FF2B5EF4-FFF2-40B4-BE49-F238E27FC236}">
                <a16:creationId xmlns:a16="http://schemas.microsoft.com/office/drawing/2014/main" id="{0F5A7DC0-EDF0-4522-8A2B-81FE521B2E11}"/>
              </a:ext>
            </a:extLst>
          </p:cNvPr>
          <p:cNvSpPr txBox="1"/>
          <p:nvPr/>
        </p:nvSpPr>
        <p:spPr>
          <a:xfrm>
            <a:off x="8822619" y="1853311"/>
            <a:ext cx="1034480" cy="369332"/>
          </a:xfrm>
          <a:prstGeom prst="rect">
            <a:avLst/>
          </a:prstGeom>
          <a:noFill/>
        </p:spPr>
        <p:txBody>
          <a:bodyPr wrap="square" rtlCol="0">
            <a:spAutoFit/>
          </a:bodyPr>
          <a:lstStyle/>
          <a:p>
            <a:r>
              <a:rPr lang="fr-FR" dirty="0"/>
              <a:t>Noyau 4</a:t>
            </a:r>
          </a:p>
        </p:txBody>
      </p:sp>
      <p:sp>
        <p:nvSpPr>
          <p:cNvPr id="91" name="Oval 90">
            <a:extLst>
              <a:ext uri="{FF2B5EF4-FFF2-40B4-BE49-F238E27FC236}">
                <a16:creationId xmlns:a16="http://schemas.microsoft.com/office/drawing/2014/main" id="{0AD61DC9-C533-478A-8E96-2B6AAD9B9532}"/>
              </a:ext>
            </a:extLst>
          </p:cNvPr>
          <p:cNvSpPr/>
          <p:nvPr/>
        </p:nvSpPr>
        <p:spPr>
          <a:xfrm>
            <a:off x="8850126" y="1168367"/>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Tree>
    <p:extLst>
      <p:ext uri="{BB962C8B-B14F-4D97-AF65-F5344CB8AC3E}">
        <p14:creationId xmlns:p14="http://schemas.microsoft.com/office/powerpoint/2010/main" val="2222712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Oval 62">
            <a:extLst>
              <a:ext uri="{FF2B5EF4-FFF2-40B4-BE49-F238E27FC236}">
                <a16:creationId xmlns:a16="http://schemas.microsoft.com/office/drawing/2014/main" id="{90884A55-99C7-490A-84AE-01964CAA084F}"/>
              </a:ext>
            </a:extLst>
          </p:cNvPr>
          <p:cNvSpPr/>
          <p:nvPr/>
        </p:nvSpPr>
        <p:spPr>
          <a:xfrm>
            <a:off x="1339067" y="543356"/>
            <a:ext cx="667821" cy="657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Oval 63">
            <a:extLst>
              <a:ext uri="{FF2B5EF4-FFF2-40B4-BE49-F238E27FC236}">
                <a16:creationId xmlns:a16="http://schemas.microsoft.com/office/drawing/2014/main" id="{E4EA25EE-BD68-4877-B754-216EE1FE4560}"/>
              </a:ext>
            </a:extLst>
          </p:cNvPr>
          <p:cNvSpPr/>
          <p:nvPr/>
        </p:nvSpPr>
        <p:spPr>
          <a:xfrm>
            <a:off x="1672977" y="334448"/>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65" name="Oval 64">
            <a:extLst>
              <a:ext uri="{FF2B5EF4-FFF2-40B4-BE49-F238E27FC236}">
                <a16:creationId xmlns:a16="http://schemas.microsoft.com/office/drawing/2014/main" id="{1527D35B-0C55-42F3-95FA-4EABAD5DC0F9}"/>
              </a:ext>
            </a:extLst>
          </p:cNvPr>
          <p:cNvSpPr/>
          <p:nvPr/>
        </p:nvSpPr>
        <p:spPr>
          <a:xfrm>
            <a:off x="1839933" y="767675"/>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66" name="Oval 65">
            <a:extLst>
              <a:ext uri="{FF2B5EF4-FFF2-40B4-BE49-F238E27FC236}">
                <a16:creationId xmlns:a16="http://schemas.microsoft.com/office/drawing/2014/main" id="{EEBB5603-4475-4BFC-9ECB-7F1799C0539D}"/>
              </a:ext>
            </a:extLst>
          </p:cNvPr>
          <p:cNvSpPr/>
          <p:nvPr/>
        </p:nvSpPr>
        <p:spPr>
          <a:xfrm>
            <a:off x="2159717" y="438902"/>
            <a:ext cx="667821" cy="657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Oval 66">
            <a:extLst>
              <a:ext uri="{FF2B5EF4-FFF2-40B4-BE49-F238E27FC236}">
                <a16:creationId xmlns:a16="http://schemas.microsoft.com/office/drawing/2014/main" id="{A1FCE9BA-FF2D-407F-B1E3-F694958EDFBE}"/>
              </a:ext>
            </a:extLst>
          </p:cNvPr>
          <p:cNvSpPr/>
          <p:nvPr/>
        </p:nvSpPr>
        <p:spPr>
          <a:xfrm>
            <a:off x="2250258" y="949185"/>
            <a:ext cx="667821" cy="65754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000" dirty="0"/>
          </a:p>
        </p:txBody>
      </p:sp>
      <p:sp>
        <p:nvSpPr>
          <p:cNvPr id="68" name="Oval 67">
            <a:extLst>
              <a:ext uri="{FF2B5EF4-FFF2-40B4-BE49-F238E27FC236}">
                <a16:creationId xmlns:a16="http://schemas.microsoft.com/office/drawing/2014/main" id="{F0B31E29-21E5-4184-B0D9-DA6EE40B6A83}"/>
              </a:ext>
            </a:extLst>
          </p:cNvPr>
          <p:cNvSpPr/>
          <p:nvPr/>
        </p:nvSpPr>
        <p:spPr>
          <a:xfrm>
            <a:off x="1516939" y="1053639"/>
            <a:ext cx="667821" cy="65754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000" dirty="0"/>
          </a:p>
        </p:txBody>
      </p:sp>
      <p:sp>
        <p:nvSpPr>
          <p:cNvPr id="69" name="TextBox 68">
            <a:extLst>
              <a:ext uri="{FF2B5EF4-FFF2-40B4-BE49-F238E27FC236}">
                <a16:creationId xmlns:a16="http://schemas.microsoft.com/office/drawing/2014/main" id="{E23FDA1A-888A-4ED1-B5E4-46E106FC858F}"/>
              </a:ext>
            </a:extLst>
          </p:cNvPr>
          <p:cNvSpPr txBox="1"/>
          <p:nvPr/>
        </p:nvSpPr>
        <p:spPr>
          <a:xfrm>
            <a:off x="1733018" y="1858448"/>
            <a:ext cx="1034480" cy="369332"/>
          </a:xfrm>
          <a:prstGeom prst="rect">
            <a:avLst/>
          </a:prstGeom>
          <a:noFill/>
        </p:spPr>
        <p:txBody>
          <a:bodyPr wrap="square" rtlCol="0">
            <a:spAutoFit/>
          </a:bodyPr>
          <a:lstStyle/>
          <a:p>
            <a:r>
              <a:rPr lang="fr-FR" dirty="0"/>
              <a:t>Noyau 1</a:t>
            </a:r>
          </a:p>
        </p:txBody>
      </p:sp>
      <p:sp>
        <p:nvSpPr>
          <p:cNvPr id="70" name="Oval 69">
            <a:extLst>
              <a:ext uri="{FF2B5EF4-FFF2-40B4-BE49-F238E27FC236}">
                <a16:creationId xmlns:a16="http://schemas.microsoft.com/office/drawing/2014/main" id="{1C394339-3CE2-4DA4-8632-7894707D0267}"/>
              </a:ext>
            </a:extLst>
          </p:cNvPr>
          <p:cNvSpPr/>
          <p:nvPr/>
        </p:nvSpPr>
        <p:spPr>
          <a:xfrm>
            <a:off x="3521255" y="906376"/>
            <a:ext cx="667821" cy="657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Oval 70">
            <a:extLst>
              <a:ext uri="{FF2B5EF4-FFF2-40B4-BE49-F238E27FC236}">
                <a16:creationId xmlns:a16="http://schemas.microsoft.com/office/drawing/2014/main" id="{F4DD0F58-AB58-4331-93A7-A3EF58C86238}"/>
              </a:ext>
            </a:extLst>
          </p:cNvPr>
          <p:cNvSpPr/>
          <p:nvPr/>
        </p:nvSpPr>
        <p:spPr>
          <a:xfrm>
            <a:off x="4165747" y="632399"/>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72" name="Oval 71">
            <a:extLst>
              <a:ext uri="{FF2B5EF4-FFF2-40B4-BE49-F238E27FC236}">
                <a16:creationId xmlns:a16="http://schemas.microsoft.com/office/drawing/2014/main" id="{563CA0AD-6456-4C29-9F34-C8DF2DB55737}"/>
              </a:ext>
            </a:extLst>
          </p:cNvPr>
          <p:cNvSpPr/>
          <p:nvPr/>
        </p:nvSpPr>
        <p:spPr>
          <a:xfrm>
            <a:off x="3710043" y="605001"/>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73" name="Oval 72">
            <a:extLst>
              <a:ext uri="{FF2B5EF4-FFF2-40B4-BE49-F238E27FC236}">
                <a16:creationId xmlns:a16="http://schemas.microsoft.com/office/drawing/2014/main" id="{4965723C-98AA-42E8-9760-B9CB2B1BBE0E}"/>
              </a:ext>
            </a:extLst>
          </p:cNvPr>
          <p:cNvSpPr/>
          <p:nvPr/>
        </p:nvSpPr>
        <p:spPr>
          <a:xfrm>
            <a:off x="4632150" y="593014"/>
            <a:ext cx="667821" cy="657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Oval 73">
            <a:extLst>
              <a:ext uri="{FF2B5EF4-FFF2-40B4-BE49-F238E27FC236}">
                <a16:creationId xmlns:a16="http://schemas.microsoft.com/office/drawing/2014/main" id="{0200ABA7-58CC-4AAE-9D65-E9CB7F4B9D66}"/>
              </a:ext>
            </a:extLst>
          </p:cNvPr>
          <p:cNvSpPr/>
          <p:nvPr/>
        </p:nvSpPr>
        <p:spPr>
          <a:xfrm>
            <a:off x="4632150" y="949185"/>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75" name="Oval 74">
            <a:extLst>
              <a:ext uri="{FF2B5EF4-FFF2-40B4-BE49-F238E27FC236}">
                <a16:creationId xmlns:a16="http://schemas.microsoft.com/office/drawing/2014/main" id="{E1B35A78-97F6-4CDC-B3AE-F25395FAA390}"/>
              </a:ext>
            </a:extLst>
          </p:cNvPr>
          <p:cNvSpPr/>
          <p:nvPr/>
        </p:nvSpPr>
        <p:spPr>
          <a:xfrm>
            <a:off x="3898831" y="1053639"/>
            <a:ext cx="667821" cy="657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TextBox 75">
            <a:extLst>
              <a:ext uri="{FF2B5EF4-FFF2-40B4-BE49-F238E27FC236}">
                <a16:creationId xmlns:a16="http://schemas.microsoft.com/office/drawing/2014/main" id="{A9CD4786-3FA3-41D8-B438-1A50180FC6E9}"/>
              </a:ext>
            </a:extLst>
          </p:cNvPr>
          <p:cNvSpPr txBox="1"/>
          <p:nvPr/>
        </p:nvSpPr>
        <p:spPr>
          <a:xfrm>
            <a:off x="4114910" y="1858448"/>
            <a:ext cx="1034480" cy="369332"/>
          </a:xfrm>
          <a:prstGeom prst="rect">
            <a:avLst/>
          </a:prstGeom>
          <a:noFill/>
        </p:spPr>
        <p:txBody>
          <a:bodyPr wrap="square" rtlCol="0">
            <a:spAutoFit/>
          </a:bodyPr>
          <a:lstStyle/>
          <a:p>
            <a:r>
              <a:rPr lang="fr-FR" dirty="0"/>
              <a:t>Noyau 2</a:t>
            </a:r>
          </a:p>
        </p:txBody>
      </p:sp>
      <p:sp>
        <p:nvSpPr>
          <p:cNvPr id="77" name="Oval 76">
            <a:extLst>
              <a:ext uri="{FF2B5EF4-FFF2-40B4-BE49-F238E27FC236}">
                <a16:creationId xmlns:a16="http://schemas.microsoft.com/office/drawing/2014/main" id="{1C29D814-CA93-4DB8-BC1B-96A0E92346BC}"/>
              </a:ext>
            </a:extLst>
          </p:cNvPr>
          <p:cNvSpPr/>
          <p:nvPr/>
        </p:nvSpPr>
        <p:spPr>
          <a:xfrm>
            <a:off x="4142417" y="1173504"/>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78" name="Oval 77">
            <a:extLst>
              <a:ext uri="{FF2B5EF4-FFF2-40B4-BE49-F238E27FC236}">
                <a16:creationId xmlns:a16="http://schemas.microsoft.com/office/drawing/2014/main" id="{7D853657-6747-4AC6-8597-216253F25F85}"/>
              </a:ext>
            </a:extLst>
          </p:cNvPr>
          <p:cNvSpPr/>
          <p:nvPr/>
        </p:nvSpPr>
        <p:spPr>
          <a:xfrm>
            <a:off x="5866872" y="642674"/>
            <a:ext cx="667821" cy="657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Oval 78">
            <a:extLst>
              <a:ext uri="{FF2B5EF4-FFF2-40B4-BE49-F238E27FC236}">
                <a16:creationId xmlns:a16="http://schemas.microsoft.com/office/drawing/2014/main" id="{067CEE2F-68EC-43F2-83A3-1A9ED8082290}"/>
              </a:ext>
            </a:extLst>
          </p:cNvPr>
          <p:cNvSpPr/>
          <p:nvPr/>
        </p:nvSpPr>
        <p:spPr>
          <a:xfrm>
            <a:off x="6301492" y="582741"/>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80" name="Oval 79">
            <a:extLst>
              <a:ext uri="{FF2B5EF4-FFF2-40B4-BE49-F238E27FC236}">
                <a16:creationId xmlns:a16="http://schemas.microsoft.com/office/drawing/2014/main" id="{28CA4B8A-B512-423E-9AA0-7714C11D360B}"/>
              </a:ext>
            </a:extLst>
          </p:cNvPr>
          <p:cNvSpPr/>
          <p:nvPr/>
        </p:nvSpPr>
        <p:spPr>
          <a:xfrm>
            <a:off x="6767895" y="543356"/>
            <a:ext cx="667821" cy="657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Oval 80">
            <a:extLst>
              <a:ext uri="{FF2B5EF4-FFF2-40B4-BE49-F238E27FC236}">
                <a16:creationId xmlns:a16="http://schemas.microsoft.com/office/drawing/2014/main" id="{2217069B-668B-4C8C-BFB4-DCF27A5727A8}"/>
              </a:ext>
            </a:extLst>
          </p:cNvPr>
          <p:cNvSpPr/>
          <p:nvPr/>
        </p:nvSpPr>
        <p:spPr>
          <a:xfrm>
            <a:off x="6767895" y="899527"/>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82" name="Oval 81">
            <a:extLst>
              <a:ext uri="{FF2B5EF4-FFF2-40B4-BE49-F238E27FC236}">
                <a16:creationId xmlns:a16="http://schemas.microsoft.com/office/drawing/2014/main" id="{29467B9E-71B3-44A7-8117-CFEFA0A60F3A}"/>
              </a:ext>
            </a:extLst>
          </p:cNvPr>
          <p:cNvSpPr/>
          <p:nvPr/>
        </p:nvSpPr>
        <p:spPr>
          <a:xfrm>
            <a:off x="6034576" y="1003981"/>
            <a:ext cx="667821" cy="657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TextBox 82">
            <a:extLst>
              <a:ext uri="{FF2B5EF4-FFF2-40B4-BE49-F238E27FC236}">
                <a16:creationId xmlns:a16="http://schemas.microsoft.com/office/drawing/2014/main" id="{A11B7E30-7722-4470-85E9-99756AE689C5}"/>
              </a:ext>
            </a:extLst>
          </p:cNvPr>
          <p:cNvSpPr txBox="1"/>
          <p:nvPr/>
        </p:nvSpPr>
        <p:spPr>
          <a:xfrm>
            <a:off x="6250655" y="1808790"/>
            <a:ext cx="1034480" cy="369332"/>
          </a:xfrm>
          <a:prstGeom prst="rect">
            <a:avLst/>
          </a:prstGeom>
          <a:noFill/>
        </p:spPr>
        <p:txBody>
          <a:bodyPr wrap="square" rtlCol="0">
            <a:spAutoFit/>
          </a:bodyPr>
          <a:lstStyle/>
          <a:p>
            <a:r>
              <a:rPr lang="fr-FR" dirty="0"/>
              <a:t>Noyau 3</a:t>
            </a:r>
          </a:p>
        </p:txBody>
      </p:sp>
      <p:sp>
        <p:nvSpPr>
          <p:cNvPr id="84" name="Oval 83">
            <a:extLst>
              <a:ext uri="{FF2B5EF4-FFF2-40B4-BE49-F238E27FC236}">
                <a16:creationId xmlns:a16="http://schemas.microsoft.com/office/drawing/2014/main" id="{2C3C770C-BD98-43C7-8DC4-AB8D591C15DE}"/>
              </a:ext>
            </a:extLst>
          </p:cNvPr>
          <p:cNvSpPr/>
          <p:nvPr/>
        </p:nvSpPr>
        <p:spPr>
          <a:xfrm>
            <a:off x="6278162" y="1123846"/>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85" name="Oval 84">
            <a:extLst>
              <a:ext uri="{FF2B5EF4-FFF2-40B4-BE49-F238E27FC236}">
                <a16:creationId xmlns:a16="http://schemas.microsoft.com/office/drawing/2014/main" id="{494139F3-805C-4FF9-9714-DAB9D826E9F4}"/>
              </a:ext>
            </a:extLst>
          </p:cNvPr>
          <p:cNvSpPr/>
          <p:nvPr/>
        </p:nvSpPr>
        <p:spPr>
          <a:xfrm>
            <a:off x="8151160" y="615276"/>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500" dirty="0"/>
              <a:t>+</a:t>
            </a:r>
          </a:p>
        </p:txBody>
      </p:sp>
      <p:sp>
        <p:nvSpPr>
          <p:cNvPr id="86" name="Oval 85">
            <a:extLst>
              <a:ext uri="{FF2B5EF4-FFF2-40B4-BE49-F238E27FC236}">
                <a16:creationId xmlns:a16="http://schemas.microsoft.com/office/drawing/2014/main" id="{0E2FB004-3B82-4A4E-947C-3E71B3E49032}"/>
              </a:ext>
            </a:extLst>
          </p:cNvPr>
          <p:cNvSpPr/>
          <p:nvPr/>
        </p:nvSpPr>
        <p:spPr>
          <a:xfrm>
            <a:off x="8585780" y="555343"/>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87" name="Oval 86">
            <a:extLst>
              <a:ext uri="{FF2B5EF4-FFF2-40B4-BE49-F238E27FC236}">
                <a16:creationId xmlns:a16="http://schemas.microsoft.com/office/drawing/2014/main" id="{D0728CC6-08F9-4426-B4F6-CE0FBBB7C854}"/>
              </a:ext>
            </a:extLst>
          </p:cNvPr>
          <p:cNvSpPr/>
          <p:nvPr/>
        </p:nvSpPr>
        <p:spPr>
          <a:xfrm>
            <a:off x="9052183" y="515958"/>
            <a:ext cx="667821" cy="657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Oval 87">
            <a:extLst>
              <a:ext uri="{FF2B5EF4-FFF2-40B4-BE49-F238E27FC236}">
                <a16:creationId xmlns:a16="http://schemas.microsoft.com/office/drawing/2014/main" id="{6F8B052D-9249-4876-8A51-89197010F9CB}"/>
              </a:ext>
            </a:extLst>
          </p:cNvPr>
          <p:cNvSpPr/>
          <p:nvPr/>
        </p:nvSpPr>
        <p:spPr>
          <a:xfrm>
            <a:off x="9052183" y="872129"/>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
        <p:nvSpPr>
          <p:cNvPr id="89" name="Oval 88">
            <a:extLst>
              <a:ext uri="{FF2B5EF4-FFF2-40B4-BE49-F238E27FC236}">
                <a16:creationId xmlns:a16="http://schemas.microsoft.com/office/drawing/2014/main" id="{DA1D0E26-856A-4159-9FEB-A518BD1F2400}"/>
              </a:ext>
            </a:extLst>
          </p:cNvPr>
          <p:cNvSpPr/>
          <p:nvPr/>
        </p:nvSpPr>
        <p:spPr>
          <a:xfrm>
            <a:off x="8318864" y="976583"/>
            <a:ext cx="667821" cy="657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TextBox 89">
            <a:extLst>
              <a:ext uri="{FF2B5EF4-FFF2-40B4-BE49-F238E27FC236}">
                <a16:creationId xmlns:a16="http://schemas.microsoft.com/office/drawing/2014/main" id="{0F5A7DC0-EDF0-4522-8A2B-81FE521B2E11}"/>
              </a:ext>
            </a:extLst>
          </p:cNvPr>
          <p:cNvSpPr txBox="1"/>
          <p:nvPr/>
        </p:nvSpPr>
        <p:spPr>
          <a:xfrm>
            <a:off x="8534943" y="1781392"/>
            <a:ext cx="1034480" cy="369332"/>
          </a:xfrm>
          <a:prstGeom prst="rect">
            <a:avLst/>
          </a:prstGeom>
          <a:noFill/>
        </p:spPr>
        <p:txBody>
          <a:bodyPr wrap="square" rtlCol="0">
            <a:spAutoFit/>
          </a:bodyPr>
          <a:lstStyle/>
          <a:p>
            <a:r>
              <a:rPr lang="fr-FR" dirty="0"/>
              <a:t>Noyau 4</a:t>
            </a:r>
          </a:p>
        </p:txBody>
      </p:sp>
      <p:sp>
        <p:nvSpPr>
          <p:cNvPr id="91" name="Oval 90">
            <a:extLst>
              <a:ext uri="{FF2B5EF4-FFF2-40B4-BE49-F238E27FC236}">
                <a16:creationId xmlns:a16="http://schemas.microsoft.com/office/drawing/2014/main" id="{0AD61DC9-C533-478A-8E96-2B6AAD9B9532}"/>
              </a:ext>
            </a:extLst>
          </p:cNvPr>
          <p:cNvSpPr/>
          <p:nvPr/>
        </p:nvSpPr>
        <p:spPr>
          <a:xfrm>
            <a:off x="8562450" y="1096448"/>
            <a:ext cx="667821" cy="6575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000" dirty="0"/>
              <a:t>+</a:t>
            </a:r>
          </a:p>
        </p:txBody>
      </p:sp>
    </p:spTree>
    <p:extLst>
      <p:ext uri="{BB962C8B-B14F-4D97-AF65-F5344CB8AC3E}">
        <p14:creationId xmlns:p14="http://schemas.microsoft.com/office/powerpoint/2010/main" val="12606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E9E9F9-74A0-4022-8C34-D35CE7DAE6D7}"/>
              </a:ext>
            </a:extLst>
          </p:cNvPr>
          <p:cNvSpPr txBox="1"/>
          <p:nvPr/>
        </p:nvSpPr>
        <p:spPr>
          <a:xfrm>
            <a:off x="1684962" y="626723"/>
            <a:ext cx="924674" cy="861774"/>
          </a:xfrm>
          <a:prstGeom prst="rect">
            <a:avLst/>
          </a:prstGeom>
          <a:noFill/>
        </p:spPr>
        <p:txBody>
          <a:bodyPr wrap="square" rtlCol="0">
            <a:spAutoFit/>
          </a:bodyPr>
          <a:lstStyle/>
          <a:p>
            <a:r>
              <a:rPr lang="fr-FR" sz="5000" dirty="0"/>
              <a:t>Sb</a:t>
            </a:r>
          </a:p>
        </p:txBody>
      </p:sp>
      <p:sp>
        <p:nvSpPr>
          <p:cNvPr id="3" name="TextBox 2">
            <a:extLst>
              <a:ext uri="{FF2B5EF4-FFF2-40B4-BE49-F238E27FC236}">
                <a16:creationId xmlns:a16="http://schemas.microsoft.com/office/drawing/2014/main" id="{2D15252A-4682-449E-B946-AF8C5FAF010A}"/>
              </a:ext>
            </a:extLst>
          </p:cNvPr>
          <p:cNvSpPr txBox="1"/>
          <p:nvPr/>
        </p:nvSpPr>
        <p:spPr>
          <a:xfrm>
            <a:off x="1263722" y="688278"/>
            <a:ext cx="647272" cy="369332"/>
          </a:xfrm>
          <a:prstGeom prst="rect">
            <a:avLst/>
          </a:prstGeom>
          <a:noFill/>
        </p:spPr>
        <p:txBody>
          <a:bodyPr wrap="square" rtlCol="0">
            <a:spAutoFit/>
          </a:bodyPr>
          <a:lstStyle/>
          <a:p>
            <a:r>
              <a:rPr lang="fr-FR" dirty="0"/>
              <a:t>125</a:t>
            </a:r>
          </a:p>
        </p:txBody>
      </p:sp>
      <p:sp>
        <p:nvSpPr>
          <p:cNvPr id="4" name="TextBox 3">
            <a:extLst>
              <a:ext uri="{FF2B5EF4-FFF2-40B4-BE49-F238E27FC236}">
                <a16:creationId xmlns:a16="http://schemas.microsoft.com/office/drawing/2014/main" id="{20DBEAB1-0A09-4257-B8AE-10DEEDB1EDEC}"/>
              </a:ext>
            </a:extLst>
          </p:cNvPr>
          <p:cNvSpPr txBox="1"/>
          <p:nvPr/>
        </p:nvSpPr>
        <p:spPr>
          <a:xfrm>
            <a:off x="3481227" y="626723"/>
            <a:ext cx="924674" cy="861774"/>
          </a:xfrm>
          <a:prstGeom prst="rect">
            <a:avLst/>
          </a:prstGeom>
          <a:noFill/>
        </p:spPr>
        <p:txBody>
          <a:bodyPr wrap="square" rtlCol="0">
            <a:spAutoFit/>
          </a:bodyPr>
          <a:lstStyle/>
          <a:p>
            <a:r>
              <a:rPr lang="fr-FR" sz="5000" dirty="0"/>
              <a:t>Sb</a:t>
            </a:r>
          </a:p>
        </p:txBody>
      </p:sp>
      <p:sp>
        <p:nvSpPr>
          <p:cNvPr id="5" name="TextBox 4">
            <a:extLst>
              <a:ext uri="{FF2B5EF4-FFF2-40B4-BE49-F238E27FC236}">
                <a16:creationId xmlns:a16="http://schemas.microsoft.com/office/drawing/2014/main" id="{9116EED0-D6C8-445A-8DB7-6226856BFD5F}"/>
              </a:ext>
            </a:extLst>
          </p:cNvPr>
          <p:cNvSpPr txBox="1"/>
          <p:nvPr/>
        </p:nvSpPr>
        <p:spPr>
          <a:xfrm>
            <a:off x="3137043" y="688278"/>
            <a:ext cx="647272" cy="369332"/>
          </a:xfrm>
          <a:prstGeom prst="rect">
            <a:avLst/>
          </a:prstGeom>
          <a:noFill/>
        </p:spPr>
        <p:txBody>
          <a:bodyPr wrap="square" rtlCol="0">
            <a:spAutoFit/>
          </a:bodyPr>
          <a:lstStyle/>
          <a:p>
            <a:r>
              <a:rPr lang="fr-FR" dirty="0"/>
              <a:t>123</a:t>
            </a:r>
          </a:p>
        </p:txBody>
      </p:sp>
      <p:sp>
        <p:nvSpPr>
          <p:cNvPr id="6" name="TextBox 5">
            <a:extLst>
              <a:ext uri="{FF2B5EF4-FFF2-40B4-BE49-F238E27FC236}">
                <a16:creationId xmlns:a16="http://schemas.microsoft.com/office/drawing/2014/main" id="{A1A6346D-5924-47A1-8FCD-3A1CA4796B3E}"/>
              </a:ext>
            </a:extLst>
          </p:cNvPr>
          <p:cNvSpPr txBox="1"/>
          <p:nvPr/>
        </p:nvSpPr>
        <p:spPr>
          <a:xfrm>
            <a:off x="3226085" y="1056802"/>
            <a:ext cx="558230" cy="369332"/>
          </a:xfrm>
          <a:prstGeom prst="rect">
            <a:avLst/>
          </a:prstGeom>
          <a:noFill/>
        </p:spPr>
        <p:txBody>
          <a:bodyPr wrap="square" rtlCol="0">
            <a:spAutoFit/>
          </a:bodyPr>
          <a:lstStyle/>
          <a:p>
            <a:r>
              <a:rPr lang="fr-FR" dirty="0"/>
              <a:t>51</a:t>
            </a:r>
          </a:p>
        </p:txBody>
      </p:sp>
      <p:sp>
        <p:nvSpPr>
          <p:cNvPr id="7" name="TextBox 6">
            <a:extLst>
              <a:ext uri="{FF2B5EF4-FFF2-40B4-BE49-F238E27FC236}">
                <a16:creationId xmlns:a16="http://schemas.microsoft.com/office/drawing/2014/main" id="{5857E4CB-9929-4CE0-B51C-0C30A8B3D8D8}"/>
              </a:ext>
            </a:extLst>
          </p:cNvPr>
          <p:cNvSpPr txBox="1"/>
          <p:nvPr/>
        </p:nvSpPr>
        <p:spPr>
          <a:xfrm>
            <a:off x="4996666" y="625915"/>
            <a:ext cx="924674" cy="861774"/>
          </a:xfrm>
          <a:prstGeom prst="rect">
            <a:avLst/>
          </a:prstGeom>
          <a:noFill/>
        </p:spPr>
        <p:txBody>
          <a:bodyPr wrap="square" rtlCol="0">
            <a:spAutoFit/>
          </a:bodyPr>
          <a:lstStyle/>
          <a:p>
            <a:r>
              <a:rPr lang="fr-FR" sz="5000" dirty="0"/>
              <a:t>Sb</a:t>
            </a:r>
          </a:p>
        </p:txBody>
      </p:sp>
      <p:sp>
        <p:nvSpPr>
          <p:cNvPr id="8" name="TextBox 7">
            <a:extLst>
              <a:ext uri="{FF2B5EF4-FFF2-40B4-BE49-F238E27FC236}">
                <a16:creationId xmlns:a16="http://schemas.microsoft.com/office/drawing/2014/main" id="{3B43A745-7901-4E89-81C9-8C1850DC8FD0}"/>
              </a:ext>
            </a:extLst>
          </p:cNvPr>
          <p:cNvSpPr txBox="1"/>
          <p:nvPr/>
        </p:nvSpPr>
        <p:spPr>
          <a:xfrm>
            <a:off x="4652482" y="687470"/>
            <a:ext cx="647272" cy="369332"/>
          </a:xfrm>
          <a:prstGeom prst="rect">
            <a:avLst/>
          </a:prstGeom>
          <a:noFill/>
        </p:spPr>
        <p:txBody>
          <a:bodyPr wrap="square" rtlCol="0">
            <a:spAutoFit/>
          </a:bodyPr>
          <a:lstStyle/>
          <a:p>
            <a:r>
              <a:rPr lang="fr-FR" dirty="0"/>
              <a:t>123</a:t>
            </a:r>
          </a:p>
        </p:txBody>
      </p:sp>
      <p:sp>
        <p:nvSpPr>
          <p:cNvPr id="10" name="TextBox 9">
            <a:extLst>
              <a:ext uri="{FF2B5EF4-FFF2-40B4-BE49-F238E27FC236}">
                <a16:creationId xmlns:a16="http://schemas.microsoft.com/office/drawing/2014/main" id="{EFEA5790-3E47-47F1-A3A3-907489DF23F8}"/>
              </a:ext>
            </a:extLst>
          </p:cNvPr>
          <p:cNvSpPr txBox="1"/>
          <p:nvPr/>
        </p:nvSpPr>
        <p:spPr>
          <a:xfrm>
            <a:off x="1775717" y="2523976"/>
            <a:ext cx="924674" cy="861774"/>
          </a:xfrm>
          <a:prstGeom prst="rect">
            <a:avLst/>
          </a:prstGeom>
          <a:noFill/>
        </p:spPr>
        <p:txBody>
          <a:bodyPr wrap="square" rtlCol="0">
            <a:spAutoFit/>
          </a:bodyPr>
          <a:lstStyle/>
          <a:p>
            <a:r>
              <a:rPr lang="fr-FR" sz="5000" dirty="0"/>
              <a:t>I</a:t>
            </a:r>
          </a:p>
        </p:txBody>
      </p:sp>
      <p:sp>
        <p:nvSpPr>
          <p:cNvPr id="11" name="TextBox 10">
            <a:extLst>
              <a:ext uri="{FF2B5EF4-FFF2-40B4-BE49-F238E27FC236}">
                <a16:creationId xmlns:a16="http://schemas.microsoft.com/office/drawing/2014/main" id="{3923C08F-40D5-44F2-9A07-D3F9797DC81B}"/>
              </a:ext>
            </a:extLst>
          </p:cNvPr>
          <p:cNvSpPr txBox="1"/>
          <p:nvPr/>
        </p:nvSpPr>
        <p:spPr>
          <a:xfrm>
            <a:off x="1354477" y="2585531"/>
            <a:ext cx="647272" cy="369332"/>
          </a:xfrm>
          <a:prstGeom prst="rect">
            <a:avLst/>
          </a:prstGeom>
          <a:noFill/>
        </p:spPr>
        <p:txBody>
          <a:bodyPr wrap="square" rtlCol="0">
            <a:spAutoFit/>
          </a:bodyPr>
          <a:lstStyle/>
          <a:p>
            <a:r>
              <a:rPr lang="fr-FR" dirty="0"/>
              <a:t>123</a:t>
            </a:r>
          </a:p>
        </p:txBody>
      </p:sp>
      <p:sp>
        <p:nvSpPr>
          <p:cNvPr id="12" name="TextBox 11">
            <a:extLst>
              <a:ext uri="{FF2B5EF4-FFF2-40B4-BE49-F238E27FC236}">
                <a16:creationId xmlns:a16="http://schemas.microsoft.com/office/drawing/2014/main" id="{ADF41ACA-1B0D-4310-8250-989A8D3E5156}"/>
              </a:ext>
            </a:extLst>
          </p:cNvPr>
          <p:cNvSpPr txBox="1"/>
          <p:nvPr/>
        </p:nvSpPr>
        <p:spPr>
          <a:xfrm>
            <a:off x="3571982" y="2523976"/>
            <a:ext cx="924674" cy="861774"/>
          </a:xfrm>
          <a:prstGeom prst="rect">
            <a:avLst/>
          </a:prstGeom>
          <a:noFill/>
        </p:spPr>
        <p:txBody>
          <a:bodyPr wrap="square" rtlCol="0">
            <a:spAutoFit/>
          </a:bodyPr>
          <a:lstStyle/>
          <a:p>
            <a:r>
              <a:rPr lang="fr-FR" sz="5000" dirty="0"/>
              <a:t>I</a:t>
            </a:r>
          </a:p>
        </p:txBody>
      </p:sp>
      <p:sp>
        <p:nvSpPr>
          <p:cNvPr id="13" name="TextBox 12">
            <a:extLst>
              <a:ext uri="{FF2B5EF4-FFF2-40B4-BE49-F238E27FC236}">
                <a16:creationId xmlns:a16="http://schemas.microsoft.com/office/drawing/2014/main" id="{278D0ABF-D5E6-4F6B-87EC-F33B538704F3}"/>
              </a:ext>
            </a:extLst>
          </p:cNvPr>
          <p:cNvSpPr txBox="1"/>
          <p:nvPr/>
        </p:nvSpPr>
        <p:spPr>
          <a:xfrm>
            <a:off x="3227798" y="2585531"/>
            <a:ext cx="647272" cy="369332"/>
          </a:xfrm>
          <a:prstGeom prst="rect">
            <a:avLst/>
          </a:prstGeom>
          <a:noFill/>
        </p:spPr>
        <p:txBody>
          <a:bodyPr wrap="square" rtlCol="0">
            <a:spAutoFit/>
          </a:bodyPr>
          <a:lstStyle/>
          <a:p>
            <a:r>
              <a:rPr lang="fr-FR" dirty="0"/>
              <a:t>125</a:t>
            </a:r>
          </a:p>
        </p:txBody>
      </p:sp>
      <p:sp>
        <p:nvSpPr>
          <p:cNvPr id="14" name="TextBox 13">
            <a:extLst>
              <a:ext uri="{FF2B5EF4-FFF2-40B4-BE49-F238E27FC236}">
                <a16:creationId xmlns:a16="http://schemas.microsoft.com/office/drawing/2014/main" id="{10AA074D-A107-4063-95D2-860946B1AF25}"/>
              </a:ext>
            </a:extLst>
          </p:cNvPr>
          <p:cNvSpPr txBox="1"/>
          <p:nvPr/>
        </p:nvSpPr>
        <p:spPr>
          <a:xfrm>
            <a:off x="3316840" y="2954055"/>
            <a:ext cx="558230" cy="369332"/>
          </a:xfrm>
          <a:prstGeom prst="rect">
            <a:avLst/>
          </a:prstGeom>
          <a:noFill/>
        </p:spPr>
        <p:txBody>
          <a:bodyPr wrap="square" rtlCol="0">
            <a:spAutoFit/>
          </a:bodyPr>
          <a:lstStyle/>
          <a:p>
            <a:r>
              <a:rPr lang="fr-FR" dirty="0"/>
              <a:t>53</a:t>
            </a:r>
          </a:p>
        </p:txBody>
      </p:sp>
      <p:sp>
        <p:nvSpPr>
          <p:cNvPr id="15" name="TextBox 14">
            <a:extLst>
              <a:ext uri="{FF2B5EF4-FFF2-40B4-BE49-F238E27FC236}">
                <a16:creationId xmlns:a16="http://schemas.microsoft.com/office/drawing/2014/main" id="{0C333CA0-70B9-4F12-B675-42A65130DC3F}"/>
              </a:ext>
            </a:extLst>
          </p:cNvPr>
          <p:cNvSpPr txBox="1"/>
          <p:nvPr/>
        </p:nvSpPr>
        <p:spPr>
          <a:xfrm>
            <a:off x="5087421" y="2523168"/>
            <a:ext cx="924674" cy="861774"/>
          </a:xfrm>
          <a:prstGeom prst="rect">
            <a:avLst/>
          </a:prstGeom>
          <a:noFill/>
        </p:spPr>
        <p:txBody>
          <a:bodyPr wrap="square" rtlCol="0">
            <a:spAutoFit/>
          </a:bodyPr>
          <a:lstStyle/>
          <a:p>
            <a:r>
              <a:rPr lang="fr-FR" sz="5000" dirty="0"/>
              <a:t>I</a:t>
            </a:r>
          </a:p>
        </p:txBody>
      </p:sp>
      <p:sp>
        <p:nvSpPr>
          <p:cNvPr id="16" name="TextBox 15">
            <a:extLst>
              <a:ext uri="{FF2B5EF4-FFF2-40B4-BE49-F238E27FC236}">
                <a16:creationId xmlns:a16="http://schemas.microsoft.com/office/drawing/2014/main" id="{F10BA65A-CB47-40B4-9A0F-D177561629C9}"/>
              </a:ext>
            </a:extLst>
          </p:cNvPr>
          <p:cNvSpPr txBox="1"/>
          <p:nvPr/>
        </p:nvSpPr>
        <p:spPr>
          <a:xfrm>
            <a:off x="4743237" y="2584723"/>
            <a:ext cx="647272" cy="369332"/>
          </a:xfrm>
          <a:prstGeom prst="rect">
            <a:avLst/>
          </a:prstGeom>
          <a:noFill/>
        </p:spPr>
        <p:txBody>
          <a:bodyPr wrap="square" rtlCol="0">
            <a:spAutoFit/>
          </a:bodyPr>
          <a:lstStyle/>
          <a:p>
            <a:r>
              <a:rPr lang="fr-FR" dirty="0"/>
              <a:t>124</a:t>
            </a:r>
          </a:p>
        </p:txBody>
      </p:sp>
    </p:spTree>
    <p:extLst>
      <p:ext uri="{BB962C8B-B14F-4D97-AF65-F5344CB8AC3E}">
        <p14:creationId xmlns:p14="http://schemas.microsoft.com/office/powerpoint/2010/main" val="20194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96A177-0010-4F8F-AE9D-7D59CF9EFE50}"/>
              </a:ext>
            </a:extLst>
          </p:cNvPr>
          <p:cNvPicPr>
            <a:picLocks noChangeAspect="1"/>
          </p:cNvPicPr>
          <p:nvPr/>
        </p:nvPicPr>
        <p:blipFill rotWithShape="1">
          <a:blip r:embed="rId2"/>
          <a:srcRect t="46227" b="-700"/>
          <a:stretch/>
        </p:blipFill>
        <p:spPr>
          <a:xfrm>
            <a:off x="177799" y="793750"/>
            <a:ext cx="6350001" cy="2387600"/>
          </a:xfrm>
          <a:prstGeom prst="rect">
            <a:avLst/>
          </a:prstGeom>
        </p:spPr>
      </p:pic>
    </p:spTree>
    <p:extLst>
      <p:ext uri="{BB962C8B-B14F-4D97-AF65-F5344CB8AC3E}">
        <p14:creationId xmlns:p14="http://schemas.microsoft.com/office/powerpoint/2010/main" val="870050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1695</TotalTime>
  <Words>204</Words>
  <Application>Microsoft Office PowerPoint</Application>
  <PresentationFormat>Widescreen</PresentationFormat>
  <Paragraphs>175</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pierre ghesquiere</dc:creator>
  <cp:lastModifiedBy>pierre.ghesquiere@lilo.org</cp:lastModifiedBy>
  <cp:revision>112</cp:revision>
  <dcterms:created xsi:type="dcterms:W3CDTF">2020-10-31T20:53:45Z</dcterms:created>
  <dcterms:modified xsi:type="dcterms:W3CDTF">2021-01-30T17:24:51Z</dcterms:modified>
</cp:coreProperties>
</file>