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BEF"/>
    <a:srgbClr val="24733B"/>
    <a:srgbClr val="206E3B"/>
    <a:srgbClr val="1D3620"/>
    <a:srgbClr val="1C351F"/>
    <a:srgbClr val="252B65"/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2982" autoAdjust="0"/>
  </p:normalViewPr>
  <p:slideViewPr>
    <p:cSldViewPr snapToGrid="0">
      <p:cViewPr>
        <p:scale>
          <a:sx n="75" d="100"/>
          <a:sy n="75" d="100"/>
        </p:scale>
        <p:origin x="3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E6F74-8B30-4129-99B4-C8D41CE9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21" y="511782"/>
            <a:ext cx="245745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1A47C-39D9-4AC5-9DA1-61C67BA5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982" y="705684"/>
            <a:ext cx="3116036" cy="2337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55612-EFAF-451E-BA8A-1B3E4F09A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872" y="705684"/>
            <a:ext cx="2457450" cy="2647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37255-ABFE-4DE6-98DE-6230C7657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61" y="3815290"/>
            <a:ext cx="3552825" cy="2771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554CD-0143-4B7C-88DD-76E4624CB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293" y="3815290"/>
            <a:ext cx="2371725" cy="2752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AE6824-71BD-4320-B0F9-E6326A6F3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445" y="3886727"/>
            <a:ext cx="2409825" cy="26098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405DB6-25B2-4EF1-98FC-E97AC5F91EA3}"/>
              </a:ext>
            </a:extLst>
          </p:cNvPr>
          <p:cNvSpPr txBox="1"/>
          <p:nvPr/>
        </p:nvSpPr>
        <p:spPr>
          <a:xfrm>
            <a:off x="923451" y="511782"/>
            <a:ext cx="87330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1837A8-EB3D-42C2-970C-0CD304E1B010}"/>
              </a:ext>
            </a:extLst>
          </p:cNvPr>
          <p:cNvSpPr txBox="1"/>
          <p:nvPr/>
        </p:nvSpPr>
        <p:spPr>
          <a:xfrm>
            <a:off x="4332759" y="627702"/>
            <a:ext cx="87330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88D4F-FC9F-43A6-9D85-E964CF2745E3}"/>
              </a:ext>
            </a:extLst>
          </p:cNvPr>
          <p:cNvSpPr txBox="1"/>
          <p:nvPr/>
        </p:nvSpPr>
        <p:spPr>
          <a:xfrm>
            <a:off x="8565180" y="563489"/>
            <a:ext cx="87330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3CD13-D35C-4EF7-B550-AB5D29AC4113}"/>
              </a:ext>
            </a:extLst>
          </p:cNvPr>
          <p:cNvSpPr txBox="1"/>
          <p:nvPr/>
        </p:nvSpPr>
        <p:spPr>
          <a:xfrm>
            <a:off x="950806" y="3811499"/>
            <a:ext cx="87330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E8D7C-92C9-46B9-9FDF-CA0C3E3F9381}"/>
              </a:ext>
            </a:extLst>
          </p:cNvPr>
          <p:cNvSpPr txBox="1"/>
          <p:nvPr/>
        </p:nvSpPr>
        <p:spPr>
          <a:xfrm>
            <a:off x="8676297" y="3735267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9271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DAD2C-9373-42E3-9CB5-016725CD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6537"/>
            <a:ext cx="9486900" cy="2676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F2523-5A5E-4B33-AE52-0EE3FF36C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1"/>
          <a:stretch/>
        </p:blipFill>
        <p:spPr>
          <a:xfrm>
            <a:off x="742950" y="2887662"/>
            <a:ext cx="9486900" cy="1985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458D9-C553-4885-AAD3-890BF160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180" y="3308349"/>
            <a:ext cx="602832" cy="58737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1290813-272C-40AE-9B19-10D1D3ED843A}"/>
              </a:ext>
            </a:extLst>
          </p:cNvPr>
          <p:cNvSpPr/>
          <p:nvPr/>
        </p:nvSpPr>
        <p:spPr>
          <a:xfrm>
            <a:off x="5770566" y="3360736"/>
            <a:ext cx="126998" cy="136528"/>
          </a:xfrm>
          <a:prstGeom prst="ellipse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88F43C-3730-49C8-89AA-C2C2D3E35B35}"/>
              </a:ext>
            </a:extLst>
          </p:cNvPr>
          <p:cNvSpPr/>
          <p:nvPr/>
        </p:nvSpPr>
        <p:spPr>
          <a:xfrm>
            <a:off x="5856289" y="3457569"/>
            <a:ext cx="126998" cy="136528"/>
          </a:xfrm>
          <a:prstGeom prst="ellipse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353B35-9E28-4E95-B241-BCD65A1F710E}"/>
              </a:ext>
            </a:extLst>
          </p:cNvPr>
          <p:cNvSpPr/>
          <p:nvPr/>
        </p:nvSpPr>
        <p:spPr>
          <a:xfrm>
            <a:off x="5836446" y="3546470"/>
            <a:ext cx="122235" cy="13811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8198A7-9C75-4BB2-BC19-C8077FF1971C}"/>
              </a:ext>
            </a:extLst>
          </p:cNvPr>
          <p:cNvSpPr/>
          <p:nvPr/>
        </p:nvSpPr>
        <p:spPr>
          <a:xfrm>
            <a:off x="5648331" y="3752849"/>
            <a:ext cx="122235" cy="13811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2CFCB-D945-4489-BA13-DC9BB85D1309}"/>
              </a:ext>
            </a:extLst>
          </p:cNvPr>
          <p:cNvSpPr txBox="1"/>
          <p:nvPr/>
        </p:nvSpPr>
        <p:spPr>
          <a:xfrm>
            <a:off x="6191250" y="4873624"/>
            <a:ext cx="323850" cy="409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C16377-4D2A-48A8-8C88-459F315B600D}"/>
              </a:ext>
            </a:extLst>
          </p:cNvPr>
          <p:cNvSpPr/>
          <p:nvPr/>
        </p:nvSpPr>
        <p:spPr>
          <a:xfrm>
            <a:off x="3105150" y="412750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1D3EB-7096-420A-97A0-7C89B12AAC55}"/>
              </a:ext>
            </a:extLst>
          </p:cNvPr>
          <p:cNvSpPr/>
          <p:nvPr/>
        </p:nvSpPr>
        <p:spPr>
          <a:xfrm>
            <a:off x="3105150" y="443865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6CFEA5-864D-400B-91F6-7C21B0854C46}"/>
              </a:ext>
            </a:extLst>
          </p:cNvPr>
          <p:cNvSpPr/>
          <p:nvPr/>
        </p:nvSpPr>
        <p:spPr>
          <a:xfrm>
            <a:off x="4057650" y="4060826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39645-A5F0-4E82-BA39-0CF216A435FA}"/>
              </a:ext>
            </a:extLst>
          </p:cNvPr>
          <p:cNvSpPr/>
          <p:nvPr/>
        </p:nvSpPr>
        <p:spPr>
          <a:xfrm>
            <a:off x="4057650" y="443865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E8C228-6C6C-42C4-86AE-765B26D5698D}"/>
              </a:ext>
            </a:extLst>
          </p:cNvPr>
          <p:cNvSpPr/>
          <p:nvPr/>
        </p:nvSpPr>
        <p:spPr>
          <a:xfrm>
            <a:off x="5177255" y="4060826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7E6EEB-3A14-409E-9563-576508DD91B5}"/>
              </a:ext>
            </a:extLst>
          </p:cNvPr>
          <p:cNvSpPr/>
          <p:nvPr/>
        </p:nvSpPr>
        <p:spPr>
          <a:xfrm>
            <a:off x="5177255" y="4389439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2813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DAD2C-9373-42E3-9CB5-016725CD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6537"/>
            <a:ext cx="9486900" cy="2676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F2523-5A5E-4B33-AE52-0EE3FF36C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1"/>
          <a:stretch/>
        </p:blipFill>
        <p:spPr>
          <a:xfrm>
            <a:off x="742950" y="2887662"/>
            <a:ext cx="9486900" cy="1985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458D9-C553-4885-AAD3-890BF160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180" y="3308349"/>
            <a:ext cx="602832" cy="58737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1290813-272C-40AE-9B19-10D1D3ED843A}"/>
              </a:ext>
            </a:extLst>
          </p:cNvPr>
          <p:cNvSpPr/>
          <p:nvPr/>
        </p:nvSpPr>
        <p:spPr>
          <a:xfrm>
            <a:off x="5770566" y="3360736"/>
            <a:ext cx="126998" cy="136528"/>
          </a:xfrm>
          <a:prstGeom prst="ellipse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88F43C-3730-49C8-89AA-C2C2D3E35B35}"/>
              </a:ext>
            </a:extLst>
          </p:cNvPr>
          <p:cNvSpPr/>
          <p:nvPr/>
        </p:nvSpPr>
        <p:spPr>
          <a:xfrm>
            <a:off x="5856289" y="3457569"/>
            <a:ext cx="126998" cy="136528"/>
          </a:xfrm>
          <a:prstGeom prst="ellipse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353B35-9E28-4E95-B241-BCD65A1F710E}"/>
              </a:ext>
            </a:extLst>
          </p:cNvPr>
          <p:cNvSpPr/>
          <p:nvPr/>
        </p:nvSpPr>
        <p:spPr>
          <a:xfrm>
            <a:off x="5836446" y="3546470"/>
            <a:ext cx="122235" cy="13811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8198A7-9C75-4BB2-BC19-C8077FF1971C}"/>
              </a:ext>
            </a:extLst>
          </p:cNvPr>
          <p:cNvSpPr/>
          <p:nvPr/>
        </p:nvSpPr>
        <p:spPr>
          <a:xfrm>
            <a:off x="5648331" y="3752849"/>
            <a:ext cx="122235" cy="13811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2CFCB-D945-4489-BA13-DC9BB85D1309}"/>
              </a:ext>
            </a:extLst>
          </p:cNvPr>
          <p:cNvSpPr txBox="1"/>
          <p:nvPr/>
        </p:nvSpPr>
        <p:spPr>
          <a:xfrm>
            <a:off x="6191250" y="4873624"/>
            <a:ext cx="323850" cy="409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C16377-4D2A-48A8-8C88-459F315B600D}"/>
              </a:ext>
            </a:extLst>
          </p:cNvPr>
          <p:cNvSpPr/>
          <p:nvPr/>
        </p:nvSpPr>
        <p:spPr>
          <a:xfrm>
            <a:off x="3105150" y="412750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1D3EB-7096-420A-97A0-7C89B12AAC55}"/>
              </a:ext>
            </a:extLst>
          </p:cNvPr>
          <p:cNvSpPr/>
          <p:nvPr/>
        </p:nvSpPr>
        <p:spPr>
          <a:xfrm>
            <a:off x="3105150" y="443865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6CFEA5-864D-400B-91F6-7C21B0854C46}"/>
              </a:ext>
            </a:extLst>
          </p:cNvPr>
          <p:cNvSpPr/>
          <p:nvPr/>
        </p:nvSpPr>
        <p:spPr>
          <a:xfrm>
            <a:off x="4057650" y="4060826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39645-A5F0-4E82-BA39-0CF216A435FA}"/>
              </a:ext>
            </a:extLst>
          </p:cNvPr>
          <p:cNvSpPr/>
          <p:nvPr/>
        </p:nvSpPr>
        <p:spPr>
          <a:xfrm>
            <a:off x="4057650" y="443865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E8C228-6C6C-42C4-86AE-765B26D5698D}"/>
              </a:ext>
            </a:extLst>
          </p:cNvPr>
          <p:cNvSpPr/>
          <p:nvPr/>
        </p:nvSpPr>
        <p:spPr>
          <a:xfrm>
            <a:off x="5177255" y="4060826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7E6EEB-3A14-409E-9563-576508DD91B5}"/>
              </a:ext>
            </a:extLst>
          </p:cNvPr>
          <p:cNvSpPr/>
          <p:nvPr/>
        </p:nvSpPr>
        <p:spPr>
          <a:xfrm>
            <a:off x="5177255" y="4389439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14C9A0-5714-4A63-B703-0890E49669C1}"/>
              </a:ext>
            </a:extLst>
          </p:cNvPr>
          <p:cNvSpPr/>
          <p:nvPr/>
        </p:nvSpPr>
        <p:spPr>
          <a:xfrm>
            <a:off x="5771856" y="3760870"/>
            <a:ext cx="122235" cy="13811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7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E571A-3EC7-48A0-BF3C-CCCF06F7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8" y="0"/>
            <a:ext cx="2686050" cy="2686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98660-705D-448B-9EDB-C65DBFCF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46" y="76200"/>
            <a:ext cx="2657475" cy="280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933D2-ABFF-4A17-B8F1-274FD337B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955" y="76200"/>
            <a:ext cx="2619375" cy="2914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87BF1-10B4-441F-88BB-34E72451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48" y="3429000"/>
            <a:ext cx="4286250" cy="278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541525-8482-42D2-8B0A-AC1B28352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367" y="3494314"/>
            <a:ext cx="4067175" cy="2828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C113B5-19C6-491A-84CC-5D48317C4CFD}"/>
              </a:ext>
            </a:extLst>
          </p:cNvPr>
          <p:cNvSpPr txBox="1"/>
          <p:nvPr/>
        </p:nvSpPr>
        <p:spPr>
          <a:xfrm>
            <a:off x="132848" y="0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C9D00-4965-4B04-A23A-AD75585AEFA1}"/>
              </a:ext>
            </a:extLst>
          </p:cNvPr>
          <p:cNvSpPr txBox="1"/>
          <p:nvPr/>
        </p:nvSpPr>
        <p:spPr>
          <a:xfrm>
            <a:off x="3580146" y="-1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78BF1B-4C6B-4E89-8A8E-450A9298BB52}"/>
              </a:ext>
            </a:extLst>
          </p:cNvPr>
          <p:cNvSpPr txBox="1"/>
          <p:nvPr/>
        </p:nvSpPr>
        <p:spPr>
          <a:xfrm>
            <a:off x="6998869" y="-2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0BBF4-9284-42CA-8105-CAEDDE52FAE2}"/>
              </a:ext>
            </a:extLst>
          </p:cNvPr>
          <p:cNvSpPr txBox="1"/>
          <p:nvPr/>
        </p:nvSpPr>
        <p:spPr>
          <a:xfrm>
            <a:off x="4998872" y="3358203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86467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ED7491E-B5C4-4D3F-9962-934481AF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6" y="303297"/>
            <a:ext cx="3476625" cy="2914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E0A6E2-7F1D-4E22-9652-FAB72827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606" y="466726"/>
            <a:ext cx="3733800" cy="2667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2D5175-6BB1-467F-8007-E91C4A1A2652}"/>
              </a:ext>
            </a:extLst>
          </p:cNvPr>
          <p:cNvSpPr txBox="1"/>
          <p:nvPr/>
        </p:nvSpPr>
        <p:spPr>
          <a:xfrm>
            <a:off x="306785" y="466726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26617-8161-405C-A117-6595A3C22AD7}"/>
              </a:ext>
            </a:extLst>
          </p:cNvPr>
          <p:cNvSpPr txBox="1"/>
          <p:nvPr/>
        </p:nvSpPr>
        <p:spPr>
          <a:xfrm>
            <a:off x="4483250" y="466726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16508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'atome – Nucléides et radio-isotopes - Commission canadienne de sûreté  nucléaire">
            <a:extLst>
              <a:ext uri="{FF2B5EF4-FFF2-40B4-BE49-F238E27FC236}">
                <a16:creationId xmlns:a16="http://schemas.microsoft.com/office/drawing/2014/main" id="{3C56617B-218C-4E62-99A4-FF046DBC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514350"/>
            <a:ext cx="793432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03EE5-0DD2-424B-A81F-8235A0C2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185">
            <a:off x="7975037" y="667303"/>
            <a:ext cx="3408138" cy="13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 quoi est composé l'atome? | Centre des sciences de Montréal">
            <a:extLst>
              <a:ext uri="{FF2B5EF4-FFF2-40B4-BE49-F238E27FC236}">
                <a16:creationId xmlns:a16="http://schemas.microsoft.com/office/drawing/2014/main" id="{6EE91472-AC19-4F15-839A-8D0F0C23E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0306"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20247-40C9-425F-8011-3177B6D7BA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410" y="245533"/>
            <a:ext cx="868680" cy="681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33CC0-8C6E-40CA-AA61-7632A5348076}"/>
              </a:ext>
            </a:extLst>
          </p:cNvPr>
          <p:cNvSpPr txBox="1"/>
          <p:nvPr/>
        </p:nvSpPr>
        <p:spPr>
          <a:xfrm>
            <a:off x="1488514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Quelle est la représentation juste de cet atome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3757F-148D-4BBD-841C-A53F0DF6A1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7990" y="405367"/>
            <a:ext cx="1174115" cy="709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AFDE7-1ADE-4C3E-BBB0-13C9703213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7024" y="401769"/>
            <a:ext cx="1174115" cy="709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B3157-B4AA-4A2C-8E2D-C85CFE1647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43963" y="369332"/>
            <a:ext cx="1174115" cy="7099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CF31BA-B23A-4D4A-9CA0-01FF790C1B66}"/>
              </a:ext>
            </a:extLst>
          </p:cNvPr>
          <p:cNvSpPr/>
          <p:nvPr/>
        </p:nvSpPr>
        <p:spPr>
          <a:xfrm>
            <a:off x="5295073" y="696887"/>
            <a:ext cx="148168" cy="157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1E31CB-0FA6-469F-9D76-0EA1333CB44B}"/>
              </a:ext>
            </a:extLst>
          </p:cNvPr>
          <p:cNvSpPr/>
          <p:nvPr/>
        </p:nvSpPr>
        <p:spPr>
          <a:xfrm>
            <a:off x="3561153" y="724297"/>
            <a:ext cx="148168" cy="157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E6BA39-3083-42EE-A110-433D95C1D47E}"/>
              </a:ext>
            </a:extLst>
          </p:cNvPr>
          <p:cNvSpPr/>
          <p:nvPr/>
        </p:nvSpPr>
        <p:spPr>
          <a:xfrm>
            <a:off x="5634639" y="802931"/>
            <a:ext cx="50800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EA75-F9A3-45F2-9543-6D95F681E0E5}"/>
              </a:ext>
            </a:extLst>
          </p:cNvPr>
          <p:cNvSpPr txBox="1"/>
          <p:nvPr/>
        </p:nvSpPr>
        <p:spPr>
          <a:xfrm>
            <a:off x="1400566" y="1012832"/>
            <a:ext cx="130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Représentation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AFD5E-9B59-4606-A11D-B332F7C8EE8F}"/>
              </a:ext>
            </a:extLst>
          </p:cNvPr>
          <p:cNvSpPr txBox="1"/>
          <p:nvPr/>
        </p:nvSpPr>
        <p:spPr>
          <a:xfrm>
            <a:off x="2907341" y="1005636"/>
            <a:ext cx="130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Représentation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C6935-D85A-42B7-9E5C-9CE55947DC58}"/>
              </a:ext>
            </a:extLst>
          </p:cNvPr>
          <p:cNvSpPr txBox="1"/>
          <p:nvPr/>
        </p:nvSpPr>
        <p:spPr>
          <a:xfrm>
            <a:off x="4682275" y="1005636"/>
            <a:ext cx="130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Représentation 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526EAA-5EDE-49F1-A8C7-14AA21F6F816}"/>
              </a:ext>
            </a:extLst>
          </p:cNvPr>
          <p:cNvSpPr/>
          <p:nvPr/>
        </p:nvSpPr>
        <p:spPr>
          <a:xfrm>
            <a:off x="439015" y="994063"/>
            <a:ext cx="148168" cy="157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14189F-9A26-4FB1-8BFB-448A6E7CDBD9}"/>
              </a:ext>
            </a:extLst>
          </p:cNvPr>
          <p:cNvSpPr/>
          <p:nvPr/>
        </p:nvSpPr>
        <p:spPr>
          <a:xfrm>
            <a:off x="439015" y="1204001"/>
            <a:ext cx="148168" cy="1572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CB4C4-76F5-473B-959F-C9252439A5AC}"/>
              </a:ext>
            </a:extLst>
          </p:cNvPr>
          <p:cNvSpPr txBox="1"/>
          <p:nvPr/>
        </p:nvSpPr>
        <p:spPr>
          <a:xfrm>
            <a:off x="547603" y="971540"/>
            <a:ext cx="556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neutron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45E90-7A1A-4336-822A-25BA8BBE3BCE}"/>
              </a:ext>
            </a:extLst>
          </p:cNvPr>
          <p:cNvSpPr txBox="1"/>
          <p:nvPr/>
        </p:nvSpPr>
        <p:spPr>
          <a:xfrm>
            <a:off x="542363" y="1173854"/>
            <a:ext cx="556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proton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53F91B-6BCD-4566-A970-20198BDB68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5" y="1399096"/>
            <a:ext cx="564515" cy="30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A88675-9836-4E95-8882-14E3F0E39AB3}"/>
              </a:ext>
            </a:extLst>
          </p:cNvPr>
          <p:cNvSpPr txBox="1"/>
          <p:nvPr/>
        </p:nvSpPr>
        <p:spPr>
          <a:xfrm>
            <a:off x="820839" y="1446314"/>
            <a:ext cx="556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électron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CE4382-BC57-4024-98CE-CA821B407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707" y="5559845"/>
            <a:ext cx="1232425" cy="13184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9FB976-0AFC-47A8-A034-D96DCFB3C81B}"/>
              </a:ext>
            </a:extLst>
          </p:cNvPr>
          <p:cNvSpPr txBox="1"/>
          <p:nvPr/>
        </p:nvSpPr>
        <p:spPr>
          <a:xfrm>
            <a:off x="7142126" y="5402132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AACEF-9731-40B2-B716-496673B48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126" y="4267867"/>
            <a:ext cx="1232425" cy="13184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E57D23-A41B-414C-92B3-35054A07D595}"/>
              </a:ext>
            </a:extLst>
          </p:cNvPr>
          <p:cNvSpPr txBox="1"/>
          <p:nvPr/>
        </p:nvSpPr>
        <p:spPr>
          <a:xfrm>
            <a:off x="7069545" y="4110154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7933CC-5C6F-4AA0-B52D-C74B2F215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180" y="1298155"/>
            <a:ext cx="1232425" cy="13184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B2A965-752B-4A8E-BCF4-68CF79E877EB}"/>
              </a:ext>
            </a:extLst>
          </p:cNvPr>
          <p:cNvSpPr txBox="1"/>
          <p:nvPr/>
        </p:nvSpPr>
        <p:spPr>
          <a:xfrm>
            <a:off x="7069599" y="1140442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581C7B-9BD4-47A3-99D9-85008949D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708" y="2732740"/>
            <a:ext cx="1232425" cy="1318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94418A-B37F-42B6-BAC9-CE823554C20E}"/>
              </a:ext>
            </a:extLst>
          </p:cNvPr>
          <p:cNvSpPr txBox="1"/>
          <p:nvPr/>
        </p:nvSpPr>
        <p:spPr>
          <a:xfrm>
            <a:off x="7142127" y="2575027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D8139-5B59-4EF4-ACC8-DDF774885280}"/>
              </a:ext>
            </a:extLst>
          </p:cNvPr>
          <p:cNvSpPr txBox="1"/>
          <p:nvPr/>
        </p:nvSpPr>
        <p:spPr>
          <a:xfrm>
            <a:off x="7142126" y="3391944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413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CE4382-BC57-4024-98CE-CA821B40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07" y="5559845"/>
            <a:ext cx="1232425" cy="13184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9FB976-0AFC-47A8-A034-D96DCFB3C81B}"/>
              </a:ext>
            </a:extLst>
          </p:cNvPr>
          <p:cNvSpPr txBox="1"/>
          <p:nvPr/>
        </p:nvSpPr>
        <p:spPr>
          <a:xfrm>
            <a:off x="7142126" y="5402132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AACEF-9731-40B2-B716-496673B4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26" y="4267867"/>
            <a:ext cx="1232425" cy="13184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E57D23-A41B-414C-92B3-35054A07D595}"/>
              </a:ext>
            </a:extLst>
          </p:cNvPr>
          <p:cNvSpPr txBox="1"/>
          <p:nvPr/>
        </p:nvSpPr>
        <p:spPr>
          <a:xfrm>
            <a:off x="7069545" y="4110154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7933CC-5C6F-4AA0-B52D-C74B2F21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07" y="1123247"/>
            <a:ext cx="1232425" cy="13184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B2A965-752B-4A8E-BCF4-68CF79E877EB}"/>
              </a:ext>
            </a:extLst>
          </p:cNvPr>
          <p:cNvSpPr txBox="1"/>
          <p:nvPr/>
        </p:nvSpPr>
        <p:spPr>
          <a:xfrm>
            <a:off x="7142126" y="965534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581C7B-9BD4-47A3-99D9-85008949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08" y="2732740"/>
            <a:ext cx="1232425" cy="1318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94418A-B37F-42B6-BAC9-CE823554C20E}"/>
              </a:ext>
            </a:extLst>
          </p:cNvPr>
          <p:cNvSpPr txBox="1"/>
          <p:nvPr/>
        </p:nvSpPr>
        <p:spPr>
          <a:xfrm>
            <a:off x="7142127" y="2575027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D8139-5B59-4EF4-ACC8-DDF774885280}"/>
              </a:ext>
            </a:extLst>
          </p:cNvPr>
          <p:cNvSpPr txBox="1"/>
          <p:nvPr/>
        </p:nvSpPr>
        <p:spPr>
          <a:xfrm>
            <a:off x="7142126" y="3391944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648BB-44BD-428C-BBA4-401C0D61E0E8}"/>
              </a:ext>
            </a:extLst>
          </p:cNvPr>
          <p:cNvSpPr txBox="1"/>
          <p:nvPr/>
        </p:nvSpPr>
        <p:spPr>
          <a:xfrm>
            <a:off x="1024878" y="1597785"/>
            <a:ext cx="6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 atome, la représentation conventionnelle correcte 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806BE-B9B8-44A6-9E25-ADF97705873A}"/>
              </a:ext>
            </a:extLst>
          </p:cNvPr>
          <p:cNvSpPr txBox="1"/>
          <p:nvPr/>
        </p:nvSpPr>
        <p:spPr>
          <a:xfrm>
            <a:off x="1024878" y="3244334"/>
            <a:ext cx="6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 atome, la représentation conventionnelle correcte 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B7ADE7-D1F0-41F2-972B-C3F58E2CE85E}"/>
              </a:ext>
            </a:extLst>
          </p:cNvPr>
          <p:cNvSpPr txBox="1"/>
          <p:nvPr/>
        </p:nvSpPr>
        <p:spPr>
          <a:xfrm>
            <a:off x="1024878" y="4740754"/>
            <a:ext cx="6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 atome, la représentation conventionnelle correcte 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FD71CB-6B87-444E-B7EB-DFA0DBF0E280}"/>
              </a:ext>
            </a:extLst>
          </p:cNvPr>
          <p:cNvSpPr txBox="1"/>
          <p:nvPr/>
        </p:nvSpPr>
        <p:spPr>
          <a:xfrm>
            <a:off x="1024877" y="6034383"/>
            <a:ext cx="6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 atome, la représentation conventionnelle correcte est</a:t>
            </a:r>
          </a:p>
        </p:txBody>
      </p:sp>
    </p:spTree>
    <p:extLst>
      <p:ext uri="{BB962C8B-B14F-4D97-AF65-F5344CB8AC3E}">
        <p14:creationId xmlns:p14="http://schemas.microsoft.com/office/powerpoint/2010/main" val="72609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CE4382-BC57-4024-98CE-CA821B40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08" y="5138605"/>
            <a:ext cx="1232425" cy="13184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CAACEF-9731-40B2-B716-496673B4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26" y="3455067"/>
            <a:ext cx="1232425" cy="13184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E57D23-A41B-414C-92B3-35054A07D595}"/>
              </a:ext>
            </a:extLst>
          </p:cNvPr>
          <p:cNvSpPr txBox="1"/>
          <p:nvPr/>
        </p:nvSpPr>
        <p:spPr>
          <a:xfrm>
            <a:off x="6993345" y="3297354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7933CC-5C6F-4AA0-B52D-C74B2F21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07" y="310447"/>
            <a:ext cx="1232425" cy="13184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B2A965-752B-4A8E-BCF4-68CF79E877EB}"/>
              </a:ext>
            </a:extLst>
          </p:cNvPr>
          <p:cNvSpPr txBox="1"/>
          <p:nvPr/>
        </p:nvSpPr>
        <p:spPr>
          <a:xfrm>
            <a:off x="7065926" y="152734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581C7B-9BD4-47A3-99D9-85008949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08" y="1919940"/>
            <a:ext cx="1232425" cy="1318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94418A-B37F-42B6-BAC9-CE823554C20E}"/>
              </a:ext>
            </a:extLst>
          </p:cNvPr>
          <p:cNvSpPr txBox="1"/>
          <p:nvPr/>
        </p:nvSpPr>
        <p:spPr>
          <a:xfrm>
            <a:off x="7065927" y="1762227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D8139-5B59-4EF4-ACC8-DDF774885280}"/>
              </a:ext>
            </a:extLst>
          </p:cNvPr>
          <p:cNvSpPr txBox="1"/>
          <p:nvPr/>
        </p:nvSpPr>
        <p:spPr>
          <a:xfrm>
            <a:off x="7065926" y="2579144"/>
            <a:ext cx="4867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648BB-44BD-428C-BBA4-401C0D61E0E8}"/>
              </a:ext>
            </a:extLst>
          </p:cNvPr>
          <p:cNvSpPr txBox="1"/>
          <p:nvPr/>
        </p:nvSpPr>
        <p:spPr>
          <a:xfrm>
            <a:off x="948678" y="784985"/>
            <a:ext cx="6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 atome, la représentation conventionnelle correcte 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806BE-B9B8-44A6-9E25-ADF97705873A}"/>
              </a:ext>
            </a:extLst>
          </p:cNvPr>
          <p:cNvSpPr txBox="1"/>
          <p:nvPr/>
        </p:nvSpPr>
        <p:spPr>
          <a:xfrm>
            <a:off x="948678" y="2431534"/>
            <a:ext cx="6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 atome, la représentation conventionnelle correcte 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B7ADE7-D1F0-41F2-972B-C3F58E2CE85E}"/>
              </a:ext>
            </a:extLst>
          </p:cNvPr>
          <p:cNvSpPr txBox="1"/>
          <p:nvPr/>
        </p:nvSpPr>
        <p:spPr>
          <a:xfrm>
            <a:off x="948678" y="3927954"/>
            <a:ext cx="6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 atome, la représentation conventionnelle correcte 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FD71CB-6B87-444E-B7EB-DFA0DBF0E280}"/>
              </a:ext>
            </a:extLst>
          </p:cNvPr>
          <p:cNvSpPr txBox="1"/>
          <p:nvPr/>
        </p:nvSpPr>
        <p:spPr>
          <a:xfrm>
            <a:off x="948678" y="5613143"/>
            <a:ext cx="6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 atome, la représentation conventionnelle correcte 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E912B5-AC3A-4508-A3D9-6F367CC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26" y="178723"/>
            <a:ext cx="1381763" cy="14888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1B27A5-FE08-4C25-9D12-2261DE288E9C}"/>
              </a:ext>
            </a:extLst>
          </p:cNvPr>
          <p:cNvSpPr txBox="1"/>
          <p:nvPr/>
        </p:nvSpPr>
        <p:spPr>
          <a:xfrm>
            <a:off x="6985348" y="138331"/>
            <a:ext cx="48895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rgbClr val="343BEF"/>
                </a:solidFill>
              </a:rPr>
              <a:t>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68E755-2D24-44A3-8221-9FA75DCE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821" y="1825024"/>
            <a:ext cx="1381763" cy="14888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41088C-65E8-4014-88E8-A92FDF2C01FC}"/>
              </a:ext>
            </a:extLst>
          </p:cNvPr>
          <p:cNvSpPr txBox="1"/>
          <p:nvPr/>
        </p:nvSpPr>
        <p:spPr>
          <a:xfrm>
            <a:off x="6943243" y="1784632"/>
            <a:ext cx="48895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rgbClr val="343BEF"/>
                </a:solidFill>
              </a:rPr>
              <a:t>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8D69A3-EB19-42A6-88E1-BCFE78FD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423" y="3354292"/>
            <a:ext cx="1381763" cy="14888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18BB881-A3A8-450B-B223-90EC177521C2}"/>
              </a:ext>
            </a:extLst>
          </p:cNvPr>
          <p:cNvSpPr txBox="1"/>
          <p:nvPr/>
        </p:nvSpPr>
        <p:spPr>
          <a:xfrm>
            <a:off x="6938845" y="3313900"/>
            <a:ext cx="48895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rgbClr val="343BEF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514332-84DA-4D16-9A8A-5B8C7A5BF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508" y="5183049"/>
            <a:ext cx="1381763" cy="14888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EB8905-C934-483A-909C-0BA6730F3D2D}"/>
              </a:ext>
            </a:extLst>
          </p:cNvPr>
          <p:cNvSpPr txBox="1"/>
          <p:nvPr/>
        </p:nvSpPr>
        <p:spPr>
          <a:xfrm>
            <a:off x="7057930" y="5142657"/>
            <a:ext cx="48895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rgbClr val="343BE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811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DAD2C-9373-42E3-9CB5-016725CD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6537"/>
            <a:ext cx="9486900" cy="2676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F2523-5A5E-4B33-AE52-0EE3FF36C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1"/>
          <a:stretch/>
        </p:blipFill>
        <p:spPr>
          <a:xfrm>
            <a:off x="742950" y="2887662"/>
            <a:ext cx="9486900" cy="1985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458D9-C553-4885-AAD3-890BF160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180" y="3308349"/>
            <a:ext cx="602832" cy="58737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1290813-272C-40AE-9B19-10D1D3ED843A}"/>
              </a:ext>
            </a:extLst>
          </p:cNvPr>
          <p:cNvSpPr/>
          <p:nvPr/>
        </p:nvSpPr>
        <p:spPr>
          <a:xfrm>
            <a:off x="5770566" y="3360736"/>
            <a:ext cx="126998" cy="136528"/>
          </a:xfrm>
          <a:prstGeom prst="ellipse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88F43C-3730-49C8-89AA-C2C2D3E35B35}"/>
              </a:ext>
            </a:extLst>
          </p:cNvPr>
          <p:cNvSpPr/>
          <p:nvPr/>
        </p:nvSpPr>
        <p:spPr>
          <a:xfrm>
            <a:off x="5856289" y="3457569"/>
            <a:ext cx="126998" cy="136528"/>
          </a:xfrm>
          <a:prstGeom prst="ellipse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353B35-9E28-4E95-B241-BCD65A1F710E}"/>
              </a:ext>
            </a:extLst>
          </p:cNvPr>
          <p:cNvSpPr/>
          <p:nvPr/>
        </p:nvSpPr>
        <p:spPr>
          <a:xfrm>
            <a:off x="5836446" y="3546470"/>
            <a:ext cx="122235" cy="13811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8198A7-9C75-4BB2-BC19-C8077FF1971C}"/>
              </a:ext>
            </a:extLst>
          </p:cNvPr>
          <p:cNvSpPr/>
          <p:nvPr/>
        </p:nvSpPr>
        <p:spPr>
          <a:xfrm>
            <a:off x="5648331" y="3752849"/>
            <a:ext cx="122235" cy="13811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2CFCB-D945-4489-BA13-DC9BB85D1309}"/>
              </a:ext>
            </a:extLst>
          </p:cNvPr>
          <p:cNvSpPr txBox="1"/>
          <p:nvPr/>
        </p:nvSpPr>
        <p:spPr>
          <a:xfrm>
            <a:off x="6191250" y="4873624"/>
            <a:ext cx="323850" cy="409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C16377-4D2A-48A8-8C88-459F315B600D}"/>
              </a:ext>
            </a:extLst>
          </p:cNvPr>
          <p:cNvSpPr/>
          <p:nvPr/>
        </p:nvSpPr>
        <p:spPr>
          <a:xfrm>
            <a:off x="3105150" y="412750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1D3EB-7096-420A-97A0-7C89B12AAC55}"/>
              </a:ext>
            </a:extLst>
          </p:cNvPr>
          <p:cNvSpPr/>
          <p:nvPr/>
        </p:nvSpPr>
        <p:spPr>
          <a:xfrm>
            <a:off x="3105150" y="443865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6CFEA5-864D-400B-91F6-7C21B0854C46}"/>
              </a:ext>
            </a:extLst>
          </p:cNvPr>
          <p:cNvSpPr/>
          <p:nvPr/>
        </p:nvSpPr>
        <p:spPr>
          <a:xfrm>
            <a:off x="4057650" y="4060826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39645-A5F0-4E82-BA39-0CF216A435FA}"/>
              </a:ext>
            </a:extLst>
          </p:cNvPr>
          <p:cNvSpPr/>
          <p:nvPr/>
        </p:nvSpPr>
        <p:spPr>
          <a:xfrm>
            <a:off x="4057650" y="4438650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E8C228-6C6C-42C4-86AE-765B26D5698D}"/>
              </a:ext>
            </a:extLst>
          </p:cNvPr>
          <p:cNvSpPr/>
          <p:nvPr/>
        </p:nvSpPr>
        <p:spPr>
          <a:xfrm>
            <a:off x="5177255" y="4060826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7E6EEB-3A14-409E-9563-576508DD91B5}"/>
              </a:ext>
            </a:extLst>
          </p:cNvPr>
          <p:cNvSpPr/>
          <p:nvPr/>
        </p:nvSpPr>
        <p:spPr>
          <a:xfrm>
            <a:off x="5177255" y="4389439"/>
            <a:ext cx="323850" cy="3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868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137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pierre.ghesquiere@lilo.org</cp:lastModifiedBy>
  <cp:revision>97</cp:revision>
  <dcterms:created xsi:type="dcterms:W3CDTF">2020-10-31T20:53:45Z</dcterms:created>
  <dcterms:modified xsi:type="dcterms:W3CDTF">2021-01-14T08:55:30Z</dcterms:modified>
</cp:coreProperties>
</file>