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1923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4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428" y="1749795"/>
            <a:ext cx="12913519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9047" y="5615678"/>
            <a:ext cx="11394281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40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5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72044" y="569240"/>
            <a:ext cx="3275856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4477" y="569240"/>
            <a:ext cx="9637663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42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64" y="2665532"/>
            <a:ext cx="13103423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564" y="7155103"/>
            <a:ext cx="13103423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7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476" y="2846200"/>
            <a:ext cx="6456759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140" y="2846200"/>
            <a:ext cx="6456759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8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55" y="569242"/>
            <a:ext cx="13103423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456" y="2620980"/>
            <a:ext cx="6427086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456" y="3905482"/>
            <a:ext cx="642708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1141" y="2620980"/>
            <a:ext cx="6458738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1141" y="3905482"/>
            <a:ext cx="6458738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27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2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97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55" y="712788"/>
            <a:ext cx="4899936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738" y="1539425"/>
            <a:ext cx="7691140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6455" y="3207544"/>
            <a:ext cx="4899936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5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55" y="712788"/>
            <a:ext cx="4899936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8738" y="1539425"/>
            <a:ext cx="7691140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6455" y="3207544"/>
            <a:ext cx="4899936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4476" y="569242"/>
            <a:ext cx="13103423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4476" y="2846200"/>
            <a:ext cx="13103423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476" y="9909729"/>
            <a:ext cx="3418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97D8C-977B-4980-992D-39BF73FE5A9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474" y="9909729"/>
            <a:ext cx="51274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615" y="9909729"/>
            <a:ext cx="3418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4162-83EA-48E1-9FFA-6E78B5486D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62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8EAAF6-FDBE-4D58-8293-34936C4FF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" t="5831" r="2322" b="3056"/>
          <a:stretch/>
        </p:blipFill>
        <p:spPr>
          <a:xfrm rot="10800000">
            <a:off x="2819399" y="5055992"/>
            <a:ext cx="8928100" cy="45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23C2D-F5C9-40AF-976B-EC36EB2E4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" t="5831" r="2322" b="3056"/>
          <a:stretch/>
        </p:blipFill>
        <p:spPr>
          <a:xfrm>
            <a:off x="2844799" y="619492"/>
            <a:ext cx="89281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9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4</cp:revision>
  <dcterms:created xsi:type="dcterms:W3CDTF">2020-12-02T19:18:15Z</dcterms:created>
  <dcterms:modified xsi:type="dcterms:W3CDTF">2020-12-03T09:42:54Z</dcterms:modified>
</cp:coreProperties>
</file>