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56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FB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09DA118-BC21-4D85-AF8A-43EDD5F6F7A4}"/>
              </a:ext>
            </a:extLst>
          </p:cNvPr>
          <p:cNvSpPr/>
          <p:nvPr/>
        </p:nvSpPr>
        <p:spPr>
          <a:xfrm>
            <a:off x="4499992" y="2852936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4409982" y="3248980"/>
            <a:ext cx="324036" cy="3600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59828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09DA118-BC21-4D85-AF8A-43EDD5F6F7A4}"/>
              </a:ext>
            </a:extLst>
          </p:cNvPr>
          <p:cNvSpPr/>
          <p:nvPr/>
        </p:nvSpPr>
        <p:spPr>
          <a:xfrm>
            <a:off x="3779912" y="3349153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4409982" y="3248980"/>
            <a:ext cx="324036" cy="3600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447034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09DA118-BC21-4D85-AF8A-43EDD5F6F7A4}"/>
              </a:ext>
            </a:extLst>
          </p:cNvPr>
          <p:cNvSpPr/>
          <p:nvPr/>
        </p:nvSpPr>
        <p:spPr>
          <a:xfrm>
            <a:off x="5292080" y="3933056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4409982" y="3248980"/>
            <a:ext cx="324036" cy="3600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3610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09DA118-BC21-4D85-AF8A-43EDD5F6F7A4}"/>
              </a:ext>
            </a:extLst>
          </p:cNvPr>
          <p:cNvSpPr/>
          <p:nvPr/>
        </p:nvSpPr>
        <p:spPr>
          <a:xfrm>
            <a:off x="4211960" y="3861048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4409982" y="3248980"/>
            <a:ext cx="324036" cy="3600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896065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09DA118-BC21-4D85-AF8A-43EDD5F6F7A4}"/>
              </a:ext>
            </a:extLst>
          </p:cNvPr>
          <p:cNvSpPr/>
          <p:nvPr/>
        </p:nvSpPr>
        <p:spPr>
          <a:xfrm>
            <a:off x="4337974" y="227687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4409982" y="3248980"/>
            <a:ext cx="324036" cy="3600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161876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09DA118-BC21-4D85-AF8A-43EDD5F6F7A4}"/>
              </a:ext>
            </a:extLst>
          </p:cNvPr>
          <p:cNvSpPr/>
          <p:nvPr/>
        </p:nvSpPr>
        <p:spPr>
          <a:xfrm>
            <a:off x="3419872" y="263691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4409982" y="3248980"/>
            <a:ext cx="324036" cy="3600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79062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09DA118-BC21-4D85-AF8A-43EDD5F6F7A4}"/>
              </a:ext>
            </a:extLst>
          </p:cNvPr>
          <p:cNvSpPr/>
          <p:nvPr/>
        </p:nvSpPr>
        <p:spPr>
          <a:xfrm>
            <a:off x="3563888" y="4221088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4409982" y="3248980"/>
            <a:ext cx="324036" cy="3600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532168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09DA118-BC21-4D85-AF8A-43EDD5F6F7A4}"/>
              </a:ext>
            </a:extLst>
          </p:cNvPr>
          <p:cNvSpPr/>
          <p:nvPr/>
        </p:nvSpPr>
        <p:spPr>
          <a:xfrm>
            <a:off x="5220072" y="299695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4409982" y="3248980"/>
            <a:ext cx="324036" cy="3600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5688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09DA118-BC21-4D85-AF8A-43EDD5F6F7A4}"/>
              </a:ext>
            </a:extLst>
          </p:cNvPr>
          <p:cNvSpPr/>
          <p:nvPr/>
        </p:nvSpPr>
        <p:spPr>
          <a:xfrm>
            <a:off x="3707904" y="3789040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4409982" y="3248980"/>
            <a:ext cx="324036" cy="3600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1036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09DA118-BC21-4D85-AF8A-43EDD5F6F7A4}"/>
              </a:ext>
            </a:extLst>
          </p:cNvPr>
          <p:cNvSpPr/>
          <p:nvPr/>
        </p:nvSpPr>
        <p:spPr>
          <a:xfrm>
            <a:off x="5508104" y="3861048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4409982" y="3248980"/>
            <a:ext cx="324036" cy="3600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02059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09DA118-BC21-4D85-AF8A-43EDD5F6F7A4}"/>
              </a:ext>
            </a:extLst>
          </p:cNvPr>
          <p:cNvSpPr/>
          <p:nvPr/>
        </p:nvSpPr>
        <p:spPr>
          <a:xfrm>
            <a:off x="4409982" y="400506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4409982" y="3248980"/>
            <a:ext cx="324036" cy="3600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19152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09DA118-BC21-4D85-AF8A-43EDD5F6F7A4}"/>
              </a:ext>
            </a:extLst>
          </p:cNvPr>
          <p:cNvSpPr/>
          <p:nvPr/>
        </p:nvSpPr>
        <p:spPr>
          <a:xfrm>
            <a:off x="4139952" y="2492896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4409982" y="3248980"/>
            <a:ext cx="324036" cy="3600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8489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09DA118-BC21-4D85-AF8A-43EDD5F6F7A4}"/>
              </a:ext>
            </a:extLst>
          </p:cNvPr>
          <p:cNvSpPr/>
          <p:nvPr/>
        </p:nvSpPr>
        <p:spPr>
          <a:xfrm>
            <a:off x="3347864" y="3068960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4409982" y="3248980"/>
            <a:ext cx="324036" cy="3600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9219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09DA118-BC21-4D85-AF8A-43EDD5F6F7A4}"/>
              </a:ext>
            </a:extLst>
          </p:cNvPr>
          <p:cNvSpPr/>
          <p:nvPr/>
        </p:nvSpPr>
        <p:spPr>
          <a:xfrm>
            <a:off x="3635896" y="3861048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4409982" y="3248980"/>
            <a:ext cx="324036" cy="3600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90187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09DA118-BC21-4D85-AF8A-43EDD5F6F7A4}"/>
              </a:ext>
            </a:extLst>
          </p:cNvPr>
          <p:cNvSpPr/>
          <p:nvPr/>
        </p:nvSpPr>
        <p:spPr>
          <a:xfrm>
            <a:off x="5292080" y="292494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4409982" y="3248980"/>
            <a:ext cx="324036" cy="3600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74441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09DA118-BC21-4D85-AF8A-43EDD5F6F7A4}"/>
              </a:ext>
            </a:extLst>
          </p:cNvPr>
          <p:cNvSpPr/>
          <p:nvPr/>
        </p:nvSpPr>
        <p:spPr>
          <a:xfrm>
            <a:off x="4734018" y="2852936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4409982" y="3248980"/>
            <a:ext cx="324036" cy="3600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8103468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16</Words>
  <Application>Microsoft Office PowerPoint</Application>
  <PresentationFormat>On-screen Show (4:3)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ghesquiere</dc:creator>
  <cp:lastModifiedBy>pierre.ghesquiere@lilo.org</cp:lastModifiedBy>
  <cp:revision>9</cp:revision>
  <dcterms:created xsi:type="dcterms:W3CDTF">2021-01-11T08:14:12Z</dcterms:created>
  <dcterms:modified xsi:type="dcterms:W3CDTF">2021-01-19T19:02:45Z</dcterms:modified>
</cp:coreProperties>
</file>