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56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4499992" y="285293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5982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3779912" y="3349153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4703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5292080" y="393305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3610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4211960" y="386104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9606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4337974" y="227687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6187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3419872" y="263691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906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3563888" y="422108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3216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5220072" y="299695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688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3707904" y="378904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036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5508104" y="386104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2059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4409982" y="400506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9152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4139952" y="249289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8489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3347864" y="306896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9219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3635896" y="386104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0187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5292080" y="292494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4441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4734018" y="285293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103468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16</Words>
  <Application>Microsoft Office PowerPoint</Application>
  <PresentationFormat>On-screen Show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ghesquiere</dc:creator>
  <cp:lastModifiedBy>pierre.ghesquiere@lilo.org</cp:lastModifiedBy>
  <cp:revision>9</cp:revision>
  <dcterms:created xsi:type="dcterms:W3CDTF">2021-01-11T08:14:12Z</dcterms:created>
  <dcterms:modified xsi:type="dcterms:W3CDTF">2021-01-19T19:04:10Z</dcterms:modified>
</cp:coreProperties>
</file>