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9F4"/>
    <a:srgbClr val="FFE5E5"/>
    <a:srgbClr val="FFC9C9"/>
    <a:srgbClr val="860000"/>
    <a:srgbClr val="960000"/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4509366" y="2579639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92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5039984" y="3501008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5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5109058" y="3293661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27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5050898" y="2996952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8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4860032" y="2708920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2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4679808" y="2612574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59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E5E9143-5B30-4E98-8C7E-E8FFF4AE16A5}"/>
              </a:ext>
            </a:extLst>
          </p:cNvPr>
          <p:cNvSpPr/>
          <p:nvPr/>
        </p:nvSpPr>
        <p:spPr>
          <a:xfrm>
            <a:off x="2195736" y="872534"/>
            <a:ext cx="4824536" cy="4798005"/>
          </a:xfrm>
          <a:prstGeom prst="ellipse">
            <a:avLst/>
          </a:prstGeom>
          <a:noFill/>
          <a:ln w="317500">
            <a:solidFill>
              <a:srgbClr val="E0E9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4C9A57-BF5B-4BC7-8AAC-4C485856599C}"/>
              </a:ext>
            </a:extLst>
          </p:cNvPr>
          <p:cNvSpPr/>
          <p:nvPr/>
        </p:nvSpPr>
        <p:spPr>
          <a:xfrm>
            <a:off x="2915816" y="1700808"/>
            <a:ext cx="3312368" cy="3168352"/>
          </a:xfrm>
          <a:prstGeom prst="ellipse">
            <a:avLst/>
          </a:prstGeom>
          <a:noFill/>
          <a:ln w="285750">
            <a:solidFill>
              <a:srgbClr val="FFE5E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F64B0F-8993-4931-BAF8-C55455B90325}"/>
              </a:ext>
            </a:extLst>
          </p:cNvPr>
          <p:cNvSpPr/>
          <p:nvPr/>
        </p:nvSpPr>
        <p:spPr>
          <a:xfrm>
            <a:off x="3059832" y="1772816"/>
            <a:ext cx="3024336" cy="295232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2D12CD-E683-4358-ABBE-67439A33D6AA}"/>
              </a:ext>
            </a:extLst>
          </p:cNvPr>
          <p:cNvSpPr/>
          <p:nvPr/>
        </p:nvSpPr>
        <p:spPr>
          <a:xfrm>
            <a:off x="2836000" y="1519942"/>
            <a:ext cx="3456000" cy="3456000"/>
          </a:xfrm>
          <a:prstGeom prst="ellipse">
            <a:avLst/>
          </a:prstGeom>
          <a:noFill/>
          <a:ln w="603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76F5C-029B-4D67-87A0-A2F36985B50D}"/>
              </a:ext>
            </a:extLst>
          </p:cNvPr>
          <p:cNvSpPr/>
          <p:nvPr/>
        </p:nvSpPr>
        <p:spPr>
          <a:xfrm>
            <a:off x="2339752" y="1034862"/>
            <a:ext cx="4535992" cy="448237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4E0594-0FAF-432B-8951-D4AA3B15C976}"/>
              </a:ext>
            </a:extLst>
          </p:cNvPr>
          <p:cNvSpPr/>
          <p:nvPr/>
        </p:nvSpPr>
        <p:spPr>
          <a:xfrm>
            <a:off x="2016000" y="711138"/>
            <a:ext cx="5112000" cy="5112000"/>
          </a:xfrm>
          <a:prstGeom prst="ellipse">
            <a:avLst/>
          </a:prstGeom>
          <a:noFill/>
          <a:ln w="508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9A395-FD11-4129-8BDB-B632EF6C84C1}"/>
              </a:ext>
            </a:extLst>
          </p:cNvPr>
          <p:cNvSpPr txBox="1"/>
          <p:nvPr/>
        </p:nvSpPr>
        <p:spPr>
          <a:xfrm>
            <a:off x="4382265" y="35807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BEC79-1840-4B85-997E-D8AA98540D0D}"/>
              </a:ext>
            </a:extLst>
          </p:cNvPr>
          <p:cNvSpPr txBox="1"/>
          <p:nvPr/>
        </p:nvSpPr>
        <p:spPr>
          <a:xfrm>
            <a:off x="4355976" y="44278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4C350-94B4-48D7-8A7C-6EDCFFC38487}"/>
              </a:ext>
            </a:extLst>
          </p:cNvPr>
          <p:cNvSpPr txBox="1"/>
          <p:nvPr/>
        </p:nvSpPr>
        <p:spPr>
          <a:xfrm>
            <a:off x="4347976" y="4897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30DA6-94AC-4B54-B2E6-80DCBB79A62E}"/>
              </a:ext>
            </a:extLst>
          </p:cNvPr>
          <p:cNvSpPr txBox="1"/>
          <p:nvPr/>
        </p:nvSpPr>
        <p:spPr>
          <a:xfrm>
            <a:off x="4399410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12710-5072-4DEC-B962-C77926A886BF}"/>
              </a:ext>
            </a:extLst>
          </p:cNvPr>
          <p:cNvSpPr txBox="1"/>
          <p:nvPr/>
        </p:nvSpPr>
        <p:spPr>
          <a:xfrm>
            <a:off x="4391724" y="57289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80BFCF-4B2C-47DD-91D4-2B0A929B19A6}"/>
              </a:ext>
            </a:extLst>
          </p:cNvPr>
          <p:cNvSpPr/>
          <p:nvPr/>
        </p:nvSpPr>
        <p:spPr>
          <a:xfrm>
            <a:off x="4564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9CDD80-5393-4C20-94A8-C91B29CA3721}"/>
              </a:ext>
            </a:extLst>
          </p:cNvPr>
          <p:cNvSpPr/>
          <p:nvPr/>
        </p:nvSpPr>
        <p:spPr>
          <a:xfrm>
            <a:off x="4586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AA3E17-8187-4AD4-92AC-4BB1089F2DE5}"/>
              </a:ext>
            </a:extLst>
          </p:cNvPr>
          <p:cNvSpPr/>
          <p:nvPr/>
        </p:nvSpPr>
        <p:spPr>
          <a:xfrm>
            <a:off x="4598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E11987-659B-4888-BF4C-69464CF668AC}"/>
              </a:ext>
            </a:extLst>
          </p:cNvPr>
          <p:cNvSpPr/>
          <p:nvPr/>
        </p:nvSpPr>
        <p:spPr>
          <a:xfrm>
            <a:off x="4569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8103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4355976" y="2570961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4139952" y="2708920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0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3995936" y="2852936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3879481" y="3146411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34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3963808" y="3417138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06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4139952" y="3645024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1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4355976" y="3794961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5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572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FE0238-9FDC-4DE5-A7F0-B68C56843EF2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4594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4606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4577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4788024" y="3710784"/>
            <a:ext cx="144016" cy="168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63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5</Words>
  <Application>Microsoft Office PowerPoint</Application>
  <PresentationFormat>On-screen Show (4:3)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17</cp:revision>
  <dcterms:created xsi:type="dcterms:W3CDTF">2021-01-11T08:14:12Z</dcterms:created>
  <dcterms:modified xsi:type="dcterms:W3CDTF">2021-01-21T13:56:27Z</dcterms:modified>
</cp:coreProperties>
</file>