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5" r:id="rId4"/>
    <p:sldId id="274" r:id="rId5"/>
    <p:sldId id="289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92" r:id="rId22"/>
  </p:sldIdLst>
  <p:sldSz cx="3600450" cy="3600450"/>
  <p:notesSz cx="6858000" cy="9144000"/>
  <p:defaultTextStyle>
    <a:defPPr>
      <a:defRPr lang="fr-FR"/>
    </a:defPPr>
    <a:lvl1pPr marL="0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1pPr>
    <a:lvl2pPr marL="205707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2pPr>
    <a:lvl3pPr marL="411415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3pPr>
    <a:lvl4pPr marL="617122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4pPr>
    <a:lvl5pPr marL="822829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5pPr>
    <a:lvl6pPr marL="1028536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6pPr>
    <a:lvl7pPr marL="1234243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7pPr>
    <a:lvl8pPr marL="1439950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8pPr>
    <a:lvl9pPr marL="1645656" algn="l" defTabSz="411415" rtl="0" eaLnBrk="1" latinLnBrk="0" hangingPunct="1">
      <a:defRPr sz="8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B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>
        <p:scale>
          <a:sx n="125" d="100"/>
          <a:sy n="125" d="100"/>
        </p:scale>
        <p:origin x="1780" y="4"/>
      </p:cViewPr>
      <p:guideLst>
        <p:guide orient="horz" pos="1134"/>
        <p:guide pos="1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0036" y="1118475"/>
            <a:ext cx="3060383" cy="7717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070" y="2040257"/>
            <a:ext cx="2520315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610327" y="144187"/>
            <a:ext cx="810101" cy="3072051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80023" y="144187"/>
            <a:ext cx="2370296" cy="30720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412" y="2313623"/>
            <a:ext cx="3060383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4412" y="1526025"/>
            <a:ext cx="3060383" cy="787598"/>
          </a:xfrm>
        </p:spPr>
        <p:txBody>
          <a:bodyPr anchor="b"/>
          <a:lstStyle>
            <a:lvl1pPr marL="0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1pPr>
            <a:lvl2pPr marL="45726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5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8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904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630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356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20083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8090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80024" y="840106"/>
            <a:ext cx="1590199" cy="2376131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30231" y="840106"/>
            <a:ext cx="1590199" cy="2376131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3" y="805935"/>
            <a:ext cx="1590824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0" indent="0">
              <a:buNone/>
              <a:defRPr sz="2001" b="1"/>
            </a:lvl2pPr>
            <a:lvl3pPr marL="914523" indent="0">
              <a:buNone/>
              <a:defRPr sz="1801" b="1"/>
            </a:lvl3pPr>
            <a:lvl4pPr marL="1371783" indent="0">
              <a:buNone/>
              <a:defRPr sz="1600" b="1"/>
            </a:lvl4pPr>
            <a:lvl5pPr marL="1829044" indent="0">
              <a:buNone/>
              <a:defRPr sz="1600" b="1"/>
            </a:lvl5pPr>
            <a:lvl6pPr marL="2286307" indent="0">
              <a:buNone/>
              <a:defRPr sz="1600" b="1"/>
            </a:lvl6pPr>
            <a:lvl7pPr marL="2743567" indent="0">
              <a:buNone/>
              <a:defRPr sz="1600" b="1"/>
            </a:lvl7pPr>
            <a:lvl8pPr marL="3200830" indent="0">
              <a:buNone/>
              <a:defRPr sz="1600" b="1"/>
            </a:lvl8pPr>
            <a:lvl9pPr marL="365809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23" y="1141809"/>
            <a:ext cx="1590824" cy="2074426"/>
          </a:xfrm>
        </p:spPr>
        <p:txBody>
          <a:bodyPr/>
          <a:lstStyle>
            <a:lvl1pPr>
              <a:defRPr sz="2400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828981" y="805935"/>
            <a:ext cx="1591449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0" indent="0">
              <a:buNone/>
              <a:defRPr sz="2001" b="1"/>
            </a:lvl2pPr>
            <a:lvl3pPr marL="914523" indent="0">
              <a:buNone/>
              <a:defRPr sz="1801" b="1"/>
            </a:lvl3pPr>
            <a:lvl4pPr marL="1371783" indent="0">
              <a:buNone/>
              <a:defRPr sz="1600" b="1"/>
            </a:lvl4pPr>
            <a:lvl5pPr marL="1829044" indent="0">
              <a:buNone/>
              <a:defRPr sz="1600" b="1"/>
            </a:lvl5pPr>
            <a:lvl6pPr marL="2286307" indent="0">
              <a:buNone/>
              <a:defRPr sz="1600" b="1"/>
            </a:lvl6pPr>
            <a:lvl7pPr marL="2743567" indent="0">
              <a:buNone/>
              <a:defRPr sz="1600" b="1"/>
            </a:lvl7pPr>
            <a:lvl8pPr marL="3200830" indent="0">
              <a:buNone/>
              <a:defRPr sz="1600" b="1"/>
            </a:lvl8pPr>
            <a:lvl9pPr marL="365809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828981" y="1141809"/>
            <a:ext cx="1591449" cy="2074426"/>
          </a:xfrm>
        </p:spPr>
        <p:txBody>
          <a:bodyPr/>
          <a:lstStyle>
            <a:lvl1pPr>
              <a:defRPr sz="2400"/>
            </a:lvl1pPr>
            <a:lvl2pPr>
              <a:defRPr sz="2001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0024" y="143351"/>
            <a:ext cx="1184523" cy="610076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7676" y="143352"/>
            <a:ext cx="2012752" cy="3072884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0024" y="753428"/>
            <a:ext cx="1184523" cy="2462808"/>
          </a:xfrm>
        </p:spPr>
        <p:txBody>
          <a:bodyPr/>
          <a:lstStyle>
            <a:lvl1pPr marL="0" indent="0">
              <a:buNone/>
              <a:defRPr sz="1399"/>
            </a:lvl1pPr>
            <a:lvl2pPr marL="457260" indent="0">
              <a:buNone/>
              <a:defRPr sz="1201"/>
            </a:lvl2pPr>
            <a:lvl3pPr marL="914523" indent="0">
              <a:buNone/>
              <a:defRPr sz="1001"/>
            </a:lvl3pPr>
            <a:lvl4pPr marL="1371783" indent="0">
              <a:buNone/>
              <a:defRPr sz="899"/>
            </a:lvl4pPr>
            <a:lvl5pPr marL="1829044" indent="0">
              <a:buNone/>
              <a:defRPr sz="899"/>
            </a:lvl5pPr>
            <a:lvl6pPr marL="2286307" indent="0">
              <a:buNone/>
              <a:defRPr sz="899"/>
            </a:lvl6pPr>
            <a:lvl7pPr marL="2743567" indent="0">
              <a:buNone/>
              <a:defRPr sz="899"/>
            </a:lvl7pPr>
            <a:lvl8pPr marL="3200830" indent="0">
              <a:buNone/>
              <a:defRPr sz="899"/>
            </a:lvl8pPr>
            <a:lvl9pPr marL="3658090" indent="0">
              <a:buNone/>
              <a:defRPr sz="89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713" y="2520317"/>
            <a:ext cx="2160270" cy="297537"/>
          </a:xfrm>
        </p:spPr>
        <p:txBody>
          <a:bodyPr anchor="b"/>
          <a:lstStyle>
            <a:lvl1pPr algn="l">
              <a:defRPr sz="2001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05713" y="321707"/>
            <a:ext cx="216027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60" indent="0">
              <a:buNone/>
              <a:defRPr sz="2801"/>
            </a:lvl2pPr>
            <a:lvl3pPr marL="914523" indent="0">
              <a:buNone/>
              <a:defRPr sz="2400"/>
            </a:lvl3pPr>
            <a:lvl4pPr marL="1371783" indent="0">
              <a:buNone/>
              <a:defRPr sz="2001"/>
            </a:lvl4pPr>
            <a:lvl5pPr marL="1829044" indent="0">
              <a:buNone/>
              <a:defRPr sz="2001"/>
            </a:lvl5pPr>
            <a:lvl6pPr marL="2286307" indent="0">
              <a:buNone/>
              <a:defRPr sz="2001"/>
            </a:lvl6pPr>
            <a:lvl7pPr marL="2743567" indent="0">
              <a:buNone/>
              <a:defRPr sz="2001"/>
            </a:lvl7pPr>
            <a:lvl8pPr marL="3200830" indent="0">
              <a:buNone/>
              <a:defRPr sz="2001"/>
            </a:lvl8pPr>
            <a:lvl9pPr marL="3658090" indent="0">
              <a:buNone/>
              <a:defRPr sz="2001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05713" y="2817854"/>
            <a:ext cx="2160270" cy="422553"/>
          </a:xfrm>
        </p:spPr>
        <p:txBody>
          <a:bodyPr/>
          <a:lstStyle>
            <a:lvl1pPr marL="0" indent="0">
              <a:buNone/>
              <a:defRPr sz="1399"/>
            </a:lvl1pPr>
            <a:lvl2pPr marL="457260" indent="0">
              <a:buNone/>
              <a:defRPr sz="1201"/>
            </a:lvl2pPr>
            <a:lvl3pPr marL="914523" indent="0">
              <a:buNone/>
              <a:defRPr sz="1001"/>
            </a:lvl3pPr>
            <a:lvl4pPr marL="1371783" indent="0">
              <a:buNone/>
              <a:defRPr sz="899"/>
            </a:lvl4pPr>
            <a:lvl5pPr marL="1829044" indent="0">
              <a:buNone/>
              <a:defRPr sz="899"/>
            </a:lvl5pPr>
            <a:lvl6pPr marL="2286307" indent="0">
              <a:buNone/>
              <a:defRPr sz="899"/>
            </a:lvl6pPr>
            <a:lvl7pPr marL="2743567" indent="0">
              <a:buNone/>
              <a:defRPr sz="899"/>
            </a:lvl7pPr>
            <a:lvl8pPr marL="3200830" indent="0">
              <a:buNone/>
              <a:defRPr sz="899"/>
            </a:lvl8pPr>
            <a:lvl9pPr marL="3658090" indent="0">
              <a:buNone/>
              <a:defRPr sz="89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0025" y="144186"/>
            <a:ext cx="3240405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5" y="840106"/>
            <a:ext cx="3240405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80024" y="3337085"/>
            <a:ext cx="84010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30156" y="3337085"/>
            <a:ext cx="114014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580324" y="3337085"/>
            <a:ext cx="84010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52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91452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50" indent="-285787" algn="l" defTabSz="914523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152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415" indent="-228631" algn="l" defTabSz="914523" rtl="0" eaLnBrk="1" latinLnBrk="0" hangingPunct="1">
        <a:spcBef>
          <a:spcPct val="20000"/>
        </a:spcBef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675" indent="-228631" algn="l" defTabSz="914523" rtl="0" eaLnBrk="1" latinLnBrk="0" hangingPunct="1">
        <a:spcBef>
          <a:spcPct val="20000"/>
        </a:spcBef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935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198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458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1" indent="-228631" algn="l" defTabSz="914523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6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523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3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4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7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567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0" algn="l" defTabSz="9145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773937" y="945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1512193" y="208825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8A1127-C819-49E1-8A32-B7D803F3719E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FA1006-FE29-4A13-BC0E-FADC321155BE}"/>
              </a:ext>
            </a:extLst>
          </p:cNvPr>
          <p:cNvSpPr/>
          <p:nvPr/>
        </p:nvSpPr>
        <p:spPr>
          <a:xfrm>
            <a:off x="1296169" y="51004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16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688F22-6221-4B8C-B9B7-A1F6C9791F88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85BDC7-65CC-4288-95AF-42518CD76674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A0E25F-3C38-4E08-BC06-705362B445A3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F924E2-76E4-46C1-AF87-5E2F5F48C94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98B4BB-F725-4862-A9A0-DB879231A02C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065EFA-10F7-467F-B956-A306672CBC5D}"/>
              </a:ext>
            </a:extLst>
          </p:cNvPr>
          <p:cNvSpPr/>
          <p:nvPr/>
        </p:nvSpPr>
        <p:spPr>
          <a:xfrm>
            <a:off x="1440185" y="206992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BBF7DD-2B6F-45F7-8CD9-26E9E6B27045}"/>
              </a:ext>
            </a:extLst>
          </p:cNvPr>
          <p:cNvSpPr/>
          <p:nvPr/>
        </p:nvSpPr>
        <p:spPr>
          <a:xfrm>
            <a:off x="2325358" y="129616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790216-9399-4E47-9A6F-F07CB6DAFD9D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8D9F2B-0E56-4DC2-8B57-5487DEC5DFF4}"/>
              </a:ext>
            </a:extLst>
          </p:cNvPr>
          <p:cNvSpPr/>
          <p:nvPr/>
        </p:nvSpPr>
        <p:spPr>
          <a:xfrm>
            <a:off x="1173365" y="252030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73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A6D9F3-5676-47DB-8D6B-6F4AEB34E222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E12716-9AAF-4BE5-9ED0-E45973FCF44B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DEA6C9-FA61-4C78-A274-68421FEA91A9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3EE931-4DFF-4809-B7DC-D469C8A39276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2F06E3-9E7C-4B66-BB43-69AEBECCF7BF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BB74C-5578-4982-9BB5-8568E2ED9CA1}"/>
              </a:ext>
            </a:extLst>
          </p:cNvPr>
          <p:cNvSpPr/>
          <p:nvPr/>
        </p:nvSpPr>
        <p:spPr>
          <a:xfrm>
            <a:off x="1670308" y="214402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B6AE61-7915-4589-9716-272E606961E7}"/>
              </a:ext>
            </a:extLst>
          </p:cNvPr>
          <p:cNvSpPr/>
          <p:nvPr/>
        </p:nvSpPr>
        <p:spPr>
          <a:xfrm>
            <a:off x="2160265" y="108014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D3B99-F37D-41A1-9FF9-F97824065B6A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9C3B4D-9DB9-4C7A-A9AF-A8AC84FD2700}"/>
              </a:ext>
            </a:extLst>
          </p:cNvPr>
          <p:cNvSpPr/>
          <p:nvPr/>
        </p:nvSpPr>
        <p:spPr>
          <a:xfrm>
            <a:off x="1368177" y="259476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24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B7B711C-3757-43A3-A4F0-E1EA9A12F72A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8DB20F-3C1F-46BB-8246-EF7B74202454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9804F9-D16B-40DF-AEF3-434502FB10C4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681520-DFE1-4175-9543-63C158E9FE15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D1B17C-11F4-4216-A74D-4AB7232233D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28EC0F-82A2-4E56-9D00-50677BF52B9F}"/>
              </a:ext>
            </a:extLst>
          </p:cNvPr>
          <p:cNvSpPr/>
          <p:nvPr/>
        </p:nvSpPr>
        <p:spPr>
          <a:xfrm>
            <a:off x="1886755" y="2169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8EB69D-4C15-4038-91AA-099B5D7B5E4D}"/>
              </a:ext>
            </a:extLst>
          </p:cNvPr>
          <p:cNvSpPr/>
          <p:nvPr/>
        </p:nvSpPr>
        <p:spPr>
          <a:xfrm>
            <a:off x="1858258" y="94585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80753B-1BEC-4E79-A53C-0795A3109ECD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6A8999-D381-49B2-9AD1-513AEAE39C03}"/>
              </a:ext>
            </a:extLst>
          </p:cNvPr>
          <p:cNvSpPr/>
          <p:nvPr/>
        </p:nvSpPr>
        <p:spPr>
          <a:xfrm>
            <a:off x="1584201" y="266467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68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89F7F2-CA10-42A8-818A-384C83A43CC0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1B7613-9341-43E0-A660-4C7BB750A7BA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533CAD-F917-47B9-B371-957AD79BF456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BC0171-0DF5-4F6D-89AD-CD345D7BE86F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74132E-3F31-4877-9C66-8B7BE347A9D3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D4CE40-DF16-40C9-AF86-BA1C8A71C496}"/>
              </a:ext>
            </a:extLst>
          </p:cNvPr>
          <p:cNvSpPr/>
          <p:nvPr/>
        </p:nvSpPr>
        <p:spPr>
          <a:xfrm>
            <a:off x="2088257" y="208333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02278E-20C5-43AC-93A1-CF3F4672BEC5}"/>
              </a:ext>
            </a:extLst>
          </p:cNvPr>
          <p:cNvSpPr/>
          <p:nvPr/>
        </p:nvSpPr>
        <p:spPr>
          <a:xfrm>
            <a:off x="1368177" y="108014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9980C3-0A70-498F-94AD-0B06C7B179B8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7FDDC4-63B8-4986-95E7-DEEB8DF50F9B}"/>
              </a:ext>
            </a:extLst>
          </p:cNvPr>
          <p:cNvSpPr/>
          <p:nvPr/>
        </p:nvSpPr>
        <p:spPr>
          <a:xfrm>
            <a:off x="2016249" y="265336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31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E92BC7-6DE3-4115-B7D6-CF7CACC7E1A3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7C38D5E-AA72-4494-A837-2BD2E4A79A8C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C73878-D01B-47A4-828B-F268338465FF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E70CE6-3A9F-4F6E-ACD7-F87292FCEBA1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14A100-39E6-42F0-8561-BFB9F96AA7E4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AFF2C1-49B0-4ECF-B77F-57CC57BB60A5}"/>
              </a:ext>
            </a:extLst>
          </p:cNvPr>
          <p:cNvSpPr/>
          <p:nvPr/>
        </p:nvSpPr>
        <p:spPr>
          <a:xfrm>
            <a:off x="2304281" y="187223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D46094-2A3F-42A5-9AA1-F65955D74218}"/>
              </a:ext>
            </a:extLst>
          </p:cNvPr>
          <p:cNvSpPr/>
          <p:nvPr/>
        </p:nvSpPr>
        <p:spPr>
          <a:xfrm>
            <a:off x="1275858" y="122416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2A99A-4BA7-4C37-ACB8-A81AEA12DE3A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54055D-1C8A-4B66-86CC-3511AD837975}"/>
              </a:ext>
            </a:extLst>
          </p:cNvPr>
          <p:cNvSpPr/>
          <p:nvPr/>
        </p:nvSpPr>
        <p:spPr>
          <a:xfrm>
            <a:off x="2439414" y="244858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7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77E7F2D-B06E-449C-AE50-514C7522F92C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C5F400-D7FB-409E-83F5-909823FE3D21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A0AC9B-EC64-4F6E-8575-99AB20C15268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EEA8BB-0C0B-40D4-B0CD-76F7F4F729F6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B7E633-530C-4128-BA64-BB85D74DD75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8B4ACD-79E9-4699-9341-BDE6D3C36EC6}"/>
              </a:ext>
            </a:extLst>
          </p:cNvPr>
          <p:cNvSpPr/>
          <p:nvPr/>
        </p:nvSpPr>
        <p:spPr>
          <a:xfrm>
            <a:off x="2339397" y="181362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04A544-05FC-48D3-B492-7480F1A65536}"/>
              </a:ext>
            </a:extLst>
          </p:cNvPr>
          <p:cNvSpPr/>
          <p:nvPr/>
        </p:nvSpPr>
        <p:spPr>
          <a:xfrm>
            <a:off x="1199658" y="1496536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06FE07-C156-44E0-96A7-30323530FC35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AF6F10-96EC-4CFF-81D4-00454BCC1551}"/>
              </a:ext>
            </a:extLst>
          </p:cNvPr>
          <p:cNvSpPr/>
          <p:nvPr/>
        </p:nvSpPr>
        <p:spPr>
          <a:xfrm>
            <a:off x="2744491" y="2169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76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6C436B-0032-4D3B-80B3-3DEC2C0DDB9D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BE1638-8FD4-4FC6-92CD-572A15A72441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F35DFE-8125-45D7-B753-BC40E821246E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AE8E6E-93F2-4720-A27F-7E225536924F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B1E1D0-CE3D-4954-9B53-C1FCCD8D578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EA1AA4-21A1-4B56-A6C3-47111D58C51E}"/>
              </a:ext>
            </a:extLst>
          </p:cNvPr>
          <p:cNvSpPr/>
          <p:nvPr/>
        </p:nvSpPr>
        <p:spPr>
          <a:xfrm>
            <a:off x="2385938" y="161917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FF157B-38AB-43D6-98B0-6983FEEFEDF0}"/>
              </a:ext>
            </a:extLst>
          </p:cNvPr>
          <p:cNvSpPr/>
          <p:nvPr/>
        </p:nvSpPr>
        <p:spPr>
          <a:xfrm>
            <a:off x="1189046" y="167920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95B82E-AD43-4F6C-A762-DBBAC3759373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F7615A-54C6-4F10-B5D5-701C4A61C5ED}"/>
              </a:ext>
            </a:extLst>
          </p:cNvPr>
          <p:cNvSpPr/>
          <p:nvPr/>
        </p:nvSpPr>
        <p:spPr>
          <a:xfrm>
            <a:off x="2891643" y="178752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55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65314E4-0303-4596-8BC6-78087228F23C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1B9BD6-A58A-4D18-AF44-38608BB76673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49A3CD-3217-49D9-98EF-543D19645714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9B471E-C459-43BF-BD0F-B77FC5D1E08F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F446D-DE17-4C55-912D-FAC020D3617B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7072E5-F20C-44BC-926B-D1D1D2D78183}"/>
              </a:ext>
            </a:extLst>
          </p:cNvPr>
          <p:cNvSpPr/>
          <p:nvPr/>
        </p:nvSpPr>
        <p:spPr>
          <a:xfrm>
            <a:off x="2160265" y="108014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D0E2F3-9FCA-4A3D-AB17-252C327C9FD4}"/>
              </a:ext>
            </a:extLst>
          </p:cNvPr>
          <p:cNvSpPr/>
          <p:nvPr/>
        </p:nvSpPr>
        <p:spPr>
          <a:xfrm>
            <a:off x="1296169" y="187223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DBDDA9-386E-4D28-88CE-2A8A06619762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EF8E7B-EFB9-4570-A89D-87F2E1508431}"/>
              </a:ext>
            </a:extLst>
          </p:cNvPr>
          <p:cNvSpPr/>
          <p:nvPr/>
        </p:nvSpPr>
        <p:spPr>
          <a:xfrm>
            <a:off x="2888506" y="129616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76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2016249" y="100813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1368177" y="201624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2735197" y="94149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67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1834514" y="945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1512193" y="209822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2397365" y="59422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71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584201" y="98380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1656210" y="213592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44ED26-584E-43A5-BF3D-6A1993A8C192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5E7A63-439F-4335-B7DE-59D1B5BC5BBC}"/>
              </a:ext>
            </a:extLst>
          </p:cNvPr>
          <p:cNvSpPr/>
          <p:nvPr/>
        </p:nvSpPr>
        <p:spPr>
          <a:xfrm>
            <a:off x="1081807" y="66086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31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1584201" y="101289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1679070" y="213513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1958578" y="41094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82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BDEBFA-88F9-44DB-9DDA-213B8AF803A5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D17C4A-2555-4EC5-8809-1E4E956996B5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A7C4A6-821A-4961-AD87-3F6C2358EB77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34272D-1E89-49F2-A849-908CB86E217A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B3C977-28AC-44E2-896E-2F909FD4F7A6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54FB6A-1856-40F0-BB14-DC639D2966C5}"/>
              </a:ext>
            </a:extLst>
          </p:cNvPr>
          <p:cNvSpPr/>
          <p:nvPr/>
        </p:nvSpPr>
        <p:spPr>
          <a:xfrm>
            <a:off x="1306706" y="1152153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A5948-D52F-49F7-80E2-87098781AB2B}"/>
              </a:ext>
            </a:extLst>
          </p:cNvPr>
          <p:cNvSpPr/>
          <p:nvPr/>
        </p:nvSpPr>
        <p:spPr>
          <a:xfrm>
            <a:off x="2160265" y="201624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5D01F0-E77E-4308-808D-3680268C2E11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2DC91E-9B95-4342-BBCC-2A48265766FB}"/>
              </a:ext>
            </a:extLst>
          </p:cNvPr>
          <p:cNvSpPr/>
          <p:nvPr/>
        </p:nvSpPr>
        <p:spPr>
          <a:xfrm>
            <a:off x="1584201" y="407736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91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440185" y="105580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1800226" y="216026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8BE9F8-5694-4DDA-90C0-AAD978383B49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643824-64C2-40CC-8A36-7A0E7C593C04}"/>
              </a:ext>
            </a:extLst>
          </p:cNvPr>
          <p:cNvSpPr/>
          <p:nvPr/>
        </p:nvSpPr>
        <p:spPr>
          <a:xfrm>
            <a:off x="834643" y="90982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03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96170" y="119982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2016250" y="208825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5663D4-89C0-495A-84C7-ADC0FEF3CB3B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260D4B-8965-4A77-95C1-D1363759D710}"/>
              </a:ext>
            </a:extLst>
          </p:cNvPr>
          <p:cNvSpPr/>
          <p:nvPr/>
        </p:nvSpPr>
        <p:spPr>
          <a:xfrm>
            <a:off x="727597" y="113826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65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45373" y="129616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2160265" y="201624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5663D4-89C0-495A-84C7-ADC0FEF3CB3B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84D3E4-3B62-4CD4-8FEF-584594B3AF0A}"/>
              </a:ext>
            </a:extLst>
          </p:cNvPr>
          <p:cNvSpPr/>
          <p:nvPr/>
        </p:nvSpPr>
        <p:spPr>
          <a:xfrm>
            <a:off x="620506" y="1557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1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184974" y="1432024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9696E-38D5-4BFE-9197-625AF92A7609}"/>
              </a:ext>
            </a:extLst>
          </p:cNvPr>
          <p:cNvSpPr/>
          <p:nvPr/>
        </p:nvSpPr>
        <p:spPr>
          <a:xfrm>
            <a:off x="2232273" y="194424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6567CB-BB9B-4AD2-AAD0-4A3AE099CAD1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DCE0CA-E17F-4706-A3A2-189F87221356}"/>
              </a:ext>
            </a:extLst>
          </p:cNvPr>
          <p:cNvSpPr/>
          <p:nvPr/>
        </p:nvSpPr>
        <p:spPr>
          <a:xfrm>
            <a:off x="733673" y="194424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89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186533" y="161731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2362746" y="178032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13B336-8006-4111-950A-47F9B01B583C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8E555-A646-45C3-A5B2-B65B185B23C3}"/>
              </a:ext>
            </a:extLst>
          </p:cNvPr>
          <p:cNvSpPr/>
          <p:nvPr/>
        </p:nvSpPr>
        <p:spPr>
          <a:xfrm>
            <a:off x="834643" y="2169852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1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24161" y="1800225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2397270" y="1567800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A315FF-9CDD-4A4D-B0C8-D87AB09E3686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626766-0F07-42F8-9BFF-B60DFE267A09}"/>
              </a:ext>
            </a:extLst>
          </p:cNvPr>
          <p:cNvSpPr/>
          <p:nvPr/>
        </p:nvSpPr>
        <p:spPr>
          <a:xfrm>
            <a:off x="936129" y="2288378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41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AD71253-2C13-4A1D-8327-115D113D82FE}"/>
              </a:ext>
            </a:extLst>
          </p:cNvPr>
          <p:cNvSpPr/>
          <p:nvPr/>
        </p:nvSpPr>
        <p:spPr>
          <a:xfrm>
            <a:off x="1800226" y="1610492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E01A92-4BA8-492F-9FCC-A9B37C193DA8}"/>
              </a:ext>
            </a:extLst>
          </p:cNvPr>
          <p:cNvSpPr/>
          <p:nvPr/>
        </p:nvSpPr>
        <p:spPr>
          <a:xfrm>
            <a:off x="1823086" y="1601813"/>
            <a:ext cx="45719" cy="45719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BC17B-AA02-44B8-ADF9-D802FBEBCD0A}"/>
              </a:ext>
            </a:extLst>
          </p:cNvPr>
          <p:cNvSpPr/>
          <p:nvPr/>
        </p:nvSpPr>
        <p:spPr>
          <a:xfrm>
            <a:off x="1834514" y="1619170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8AD90C-BC34-4BB4-A480-0730EE1738A7}"/>
              </a:ext>
            </a:extLst>
          </p:cNvPr>
          <p:cNvSpPr/>
          <p:nvPr/>
        </p:nvSpPr>
        <p:spPr>
          <a:xfrm>
            <a:off x="1805940" y="1606258"/>
            <a:ext cx="45719" cy="45719"/>
          </a:xfrm>
          <a:prstGeom prst="ellipse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05B67-7073-4716-BC4E-524EA5A4521E}"/>
              </a:ext>
            </a:extLst>
          </p:cNvPr>
          <p:cNvSpPr/>
          <p:nvPr/>
        </p:nvSpPr>
        <p:spPr>
          <a:xfrm>
            <a:off x="1245373" y="1030029"/>
            <a:ext cx="1224000" cy="1224000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5F854A-F995-447F-98FA-F92CFC7A723F}"/>
              </a:ext>
            </a:extLst>
          </p:cNvPr>
          <p:cNvSpPr/>
          <p:nvPr/>
        </p:nvSpPr>
        <p:spPr>
          <a:xfrm>
            <a:off x="1296169" y="1944241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4DCC7-0F40-4EBF-B45F-6FA4397B266A}"/>
              </a:ext>
            </a:extLst>
          </p:cNvPr>
          <p:cNvSpPr/>
          <p:nvPr/>
        </p:nvSpPr>
        <p:spPr>
          <a:xfrm>
            <a:off x="2346570" y="1368177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1660BC-15DD-4C31-9EDC-81D19F3D03C2}"/>
              </a:ext>
            </a:extLst>
          </p:cNvPr>
          <p:cNvSpPr/>
          <p:nvPr/>
        </p:nvSpPr>
        <p:spPr>
          <a:xfrm>
            <a:off x="711944" y="495117"/>
            <a:ext cx="2268000" cy="2268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52F87B-F419-444C-AB6A-9DEFEC44FC18}"/>
              </a:ext>
            </a:extLst>
          </p:cNvPr>
          <p:cNvSpPr/>
          <p:nvPr/>
        </p:nvSpPr>
        <p:spPr>
          <a:xfrm>
            <a:off x="1008137" y="2376289"/>
            <a:ext cx="144015" cy="1683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52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ghesquiere</dc:creator>
  <cp:lastModifiedBy>pierre.ghesquiere@lilo.org</cp:lastModifiedBy>
  <cp:revision>17</cp:revision>
  <dcterms:created xsi:type="dcterms:W3CDTF">2021-01-11T08:14:12Z</dcterms:created>
  <dcterms:modified xsi:type="dcterms:W3CDTF">2021-01-19T20:45:51Z</dcterms:modified>
</cp:coreProperties>
</file>