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4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</p:sldIdLst>
  <p:sldSz cx="3600450" cy="3600450"/>
  <p:notesSz cx="6858000" cy="9144000"/>
  <p:defaultTextStyle>
    <a:defPPr>
      <a:defRPr lang="fr-FR"/>
    </a:defPPr>
    <a:lvl1pPr marL="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1pPr>
    <a:lvl2pPr marL="205707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2pPr>
    <a:lvl3pPr marL="411415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3pPr>
    <a:lvl4pPr marL="617122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4pPr>
    <a:lvl5pPr marL="822829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5pPr>
    <a:lvl6pPr marL="102853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6pPr>
    <a:lvl7pPr marL="1234243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7pPr>
    <a:lvl8pPr marL="143995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8pPr>
    <a:lvl9pPr marL="164565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>
        <p:scale>
          <a:sx n="125" d="100"/>
          <a:sy n="125" d="100"/>
        </p:scale>
        <p:origin x="1780" y="4"/>
      </p:cViewPr>
      <p:guideLst>
        <p:guide orient="horz" pos="113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6" y="1118475"/>
            <a:ext cx="3060383" cy="7717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70" y="2040257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7" y="144187"/>
            <a:ext cx="810101" cy="307205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3" y="144187"/>
            <a:ext cx="2370296" cy="30720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2" y="2313623"/>
            <a:ext cx="3060383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2" y="1526025"/>
            <a:ext cx="3060383" cy="787598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6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8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904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3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5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83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809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4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31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3" y="805935"/>
            <a:ext cx="1590824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3" y="1141809"/>
            <a:ext cx="1590824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1" y="805935"/>
            <a:ext cx="1591449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1" y="1141809"/>
            <a:ext cx="1591449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4" y="143351"/>
            <a:ext cx="1184523" cy="610076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3" cy="2462808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3" y="2520317"/>
            <a:ext cx="2160270" cy="297537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3" y="321707"/>
            <a:ext cx="216027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60" indent="0">
              <a:buNone/>
              <a:defRPr sz="2801"/>
            </a:lvl2pPr>
            <a:lvl3pPr marL="914523" indent="0">
              <a:buNone/>
              <a:defRPr sz="2400"/>
            </a:lvl3pPr>
            <a:lvl4pPr marL="1371783" indent="0">
              <a:buNone/>
              <a:defRPr sz="2001"/>
            </a:lvl4pPr>
            <a:lvl5pPr marL="1829044" indent="0">
              <a:buNone/>
              <a:defRPr sz="2001"/>
            </a:lvl5pPr>
            <a:lvl6pPr marL="2286307" indent="0">
              <a:buNone/>
              <a:defRPr sz="2001"/>
            </a:lvl6pPr>
            <a:lvl7pPr marL="2743567" indent="0">
              <a:buNone/>
              <a:defRPr sz="2001"/>
            </a:lvl7pPr>
            <a:lvl8pPr marL="3200830" indent="0">
              <a:buNone/>
              <a:defRPr sz="2001"/>
            </a:lvl8pPr>
            <a:lvl9pPr marL="3658090" indent="0">
              <a:buNone/>
              <a:defRPr sz="2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3" y="2817854"/>
            <a:ext cx="2160270" cy="422553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5" y="840106"/>
            <a:ext cx="3240405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6" y="3337085"/>
            <a:ext cx="114014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2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9145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50" indent="-285787" algn="l" defTabSz="914523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52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15" indent="-228631" algn="l" defTabSz="914523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675" indent="-228631" algn="l" defTabSz="914523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935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19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45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1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6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2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4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56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773937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512193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A1127-C819-49E1-8A32-B7D803F3719E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FA1006-FE29-4A13-BC0E-FADC321155BE}"/>
              </a:ext>
            </a:extLst>
          </p:cNvPr>
          <p:cNvSpPr/>
          <p:nvPr/>
        </p:nvSpPr>
        <p:spPr>
          <a:xfrm>
            <a:off x="1296169" y="51004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E32416-926F-4600-A41E-CAE7474C0C57}"/>
              </a:ext>
            </a:extLst>
          </p:cNvPr>
          <p:cNvSpPr/>
          <p:nvPr/>
        </p:nvSpPr>
        <p:spPr>
          <a:xfrm>
            <a:off x="1222514" y="252148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1440185" y="20699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2325358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90216-9399-4E47-9A6F-F07CB6DAFD9D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D9F2B-0E56-4DC2-8B57-5487DEC5DFF4}"/>
              </a:ext>
            </a:extLst>
          </p:cNvPr>
          <p:cNvSpPr/>
          <p:nvPr/>
        </p:nvSpPr>
        <p:spPr>
          <a:xfrm>
            <a:off x="1173365" y="252030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C8B7D-E747-4833-B416-3512DF9B697B}"/>
              </a:ext>
            </a:extLst>
          </p:cNvPr>
          <p:cNvSpPr/>
          <p:nvPr/>
        </p:nvSpPr>
        <p:spPr>
          <a:xfrm>
            <a:off x="2295651" y="52245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1670308" y="214402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D3B99-F37D-41A1-9FF9-F97824065B6A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9C3B4D-9DB9-4C7A-A9AF-A8AC84FD2700}"/>
              </a:ext>
            </a:extLst>
          </p:cNvPr>
          <p:cNvSpPr/>
          <p:nvPr/>
        </p:nvSpPr>
        <p:spPr>
          <a:xfrm>
            <a:off x="1368177" y="25947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3991CA-6EC0-49E2-80FE-CB2F3E2FBB3F}"/>
              </a:ext>
            </a:extLst>
          </p:cNvPr>
          <p:cNvSpPr/>
          <p:nvPr/>
        </p:nvSpPr>
        <p:spPr>
          <a:xfrm>
            <a:off x="2160264" y="46860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1886755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1858258" y="9458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80753B-1BEC-4E79-A53C-0795A3109ECD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A8999-D381-49B2-9AD1-513AEAE39C03}"/>
              </a:ext>
            </a:extLst>
          </p:cNvPr>
          <p:cNvSpPr/>
          <p:nvPr/>
        </p:nvSpPr>
        <p:spPr>
          <a:xfrm>
            <a:off x="1584201" y="266467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22F604-0C10-4A4F-B297-4CA846AA9F7E}"/>
              </a:ext>
            </a:extLst>
          </p:cNvPr>
          <p:cNvSpPr/>
          <p:nvPr/>
        </p:nvSpPr>
        <p:spPr>
          <a:xfrm>
            <a:off x="1910718" y="42586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2088257" y="208333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1368177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9980C3-0A70-498F-94AD-0B06C7B179B8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FDDC4-63B8-4986-95E7-DEEB8DF50F9B}"/>
              </a:ext>
            </a:extLst>
          </p:cNvPr>
          <p:cNvSpPr/>
          <p:nvPr/>
        </p:nvSpPr>
        <p:spPr>
          <a:xfrm>
            <a:off x="2016249" y="26533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3C6C5-9A5D-479E-8998-945AD77E545B}"/>
              </a:ext>
            </a:extLst>
          </p:cNvPr>
          <p:cNvSpPr/>
          <p:nvPr/>
        </p:nvSpPr>
        <p:spPr>
          <a:xfrm>
            <a:off x="1651899" y="4109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2304281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1275858" y="122416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2A99A-4BA7-4C37-ACB8-A81AEA12DE3A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055D-1C8A-4B66-86CC-3511AD837975}"/>
              </a:ext>
            </a:extLst>
          </p:cNvPr>
          <p:cNvSpPr/>
          <p:nvPr/>
        </p:nvSpPr>
        <p:spPr>
          <a:xfrm>
            <a:off x="2439414" y="244858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CA95AB-F59A-4BBB-9371-964E0B4F95AE}"/>
              </a:ext>
            </a:extLst>
          </p:cNvPr>
          <p:cNvSpPr/>
          <p:nvPr/>
        </p:nvSpPr>
        <p:spPr>
          <a:xfrm>
            <a:off x="1275857" y="5209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2339397" y="18136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1199658" y="14965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06FE07-C156-44E0-96A7-30323530FC35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F6F10-96EC-4CFF-81D4-00454BCC1551}"/>
              </a:ext>
            </a:extLst>
          </p:cNvPr>
          <p:cNvSpPr/>
          <p:nvPr/>
        </p:nvSpPr>
        <p:spPr>
          <a:xfrm>
            <a:off x="2744491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80FE1D-E85F-4FD6-9CF8-91F9CE0A7A44}"/>
              </a:ext>
            </a:extLst>
          </p:cNvPr>
          <p:cNvSpPr/>
          <p:nvPr/>
        </p:nvSpPr>
        <p:spPr>
          <a:xfrm>
            <a:off x="1008137" y="68662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2385938" y="161917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1189046" y="167920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5B82E-AD43-4F6C-A762-DBBAC3759373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7615A-54C6-4F10-B5D5-701C4A61C5ED}"/>
              </a:ext>
            </a:extLst>
          </p:cNvPr>
          <p:cNvSpPr/>
          <p:nvPr/>
        </p:nvSpPr>
        <p:spPr>
          <a:xfrm>
            <a:off x="2891643" y="17875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15DEDC-8538-4D41-9B76-F64E0DB8B16E}"/>
              </a:ext>
            </a:extLst>
          </p:cNvPr>
          <p:cNvSpPr/>
          <p:nvPr/>
        </p:nvSpPr>
        <p:spPr>
          <a:xfrm>
            <a:off x="763405" y="100106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1296169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BDDA9-386E-4D28-88CE-2A8A0661976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F8E7B-EFB9-4570-A89D-87F2E1508431}"/>
              </a:ext>
            </a:extLst>
          </p:cNvPr>
          <p:cNvSpPr/>
          <p:nvPr/>
        </p:nvSpPr>
        <p:spPr>
          <a:xfrm>
            <a:off x="2888506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BAF8FA-BCED-4270-B660-2FAAA8345ACF}"/>
              </a:ext>
            </a:extLst>
          </p:cNvPr>
          <p:cNvSpPr/>
          <p:nvPr/>
        </p:nvSpPr>
        <p:spPr>
          <a:xfrm>
            <a:off x="710171" y="116432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016249" y="100813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368177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735197" y="94149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2C3BC8-7BAA-45C4-A336-BCB177CF5820}"/>
              </a:ext>
            </a:extLst>
          </p:cNvPr>
          <p:cNvSpPr/>
          <p:nvPr/>
        </p:nvSpPr>
        <p:spPr>
          <a:xfrm>
            <a:off x="639936" y="139941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834514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512193" y="209822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397365" y="59422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F94F8-BF49-403D-B01F-9C3A69AF7565}"/>
              </a:ext>
            </a:extLst>
          </p:cNvPr>
          <p:cNvSpPr/>
          <p:nvPr/>
        </p:nvSpPr>
        <p:spPr>
          <a:xfrm>
            <a:off x="662794" y="18002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584201" y="983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656210" y="21359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44ED26-584E-43A5-BF3D-6A1993A8C19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E7A63-439F-4335-B7DE-59D1B5BC5BBC}"/>
              </a:ext>
            </a:extLst>
          </p:cNvPr>
          <p:cNvSpPr/>
          <p:nvPr/>
        </p:nvSpPr>
        <p:spPr>
          <a:xfrm>
            <a:off x="1081807" y="6608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BB056C-96ED-4BE6-8087-62EC84CFB638}"/>
              </a:ext>
            </a:extLst>
          </p:cNvPr>
          <p:cNvSpPr/>
          <p:nvPr/>
        </p:nvSpPr>
        <p:spPr>
          <a:xfrm>
            <a:off x="1368177" y="261659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584201" y="101289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679070" y="213513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958578" y="4109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FB13E8-A2C3-47AA-93D7-D2159052F6E9}"/>
              </a:ext>
            </a:extLst>
          </p:cNvPr>
          <p:cNvSpPr/>
          <p:nvPr/>
        </p:nvSpPr>
        <p:spPr>
          <a:xfrm>
            <a:off x="734802" y="205096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306706" y="11521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584201" y="4077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EDB52E-FE3B-4D2F-8111-EABF13C8FD26}"/>
              </a:ext>
            </a:extLst>
          </p:cNvPr>
          <p:cNvSpPr/>
          <p:nvPr/>
        </p:nvSpPr>
        <p:spPr>
          <a:xfrm>
            <a:off x="906651" y="224030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440185" y="105580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800226" y="21602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8BE9F8-5694-4DDA-90C0-AAD978383B49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3824-64C2-40CC-8A36-7A0E7C593C04}"/>
              </a:ext>
            </a:extLst>
          </p:cNvPr>
          <p:cNvSpPr/>
          <p:nvPr/>
        </p:nvSpPr>
        <p:spPr>
          <a:xfrm>
            <a:off x="834643" y="90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A55E6C-76FA-4B10-B84E-86C8B40CDDF7}"/>
              </a:ext>
            </a:extLst>
          </p:cNvPr>
          <p:cNvSpPr/>
          <p:nvPr/>
        </p:nvSpPr>
        <p:spPr>
          <a:xfrm>
            <a:off x="1646819" y="26789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70" y="119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016250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260D4B-8965-4A77-95C1-D1363759D710}"/>
              </a:ext>
            </a:extLst>
          </p:cNvPr>
          <p:cNvSpPr/>
          <p:nvPr/>
        </p:nvSpPr>
        <p:spPr>
          <a:xfrm>
            <a:off x="727597" y="11382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9FC0C0-B702-426F-82F7-08738E166FA1}"/>
              </a:ext>
            </a:extLst>
          </p:cNvPr>
          <p:cNvSpPr/>
          <p:nvPr/>
        </p:nvSpPr>
        <p:spPr>
          <a:xfrm>
            <a:off x="1944242" y="26614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45373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D3E4-3B62-4CD4-8FEF-584594B3AF0A}"/>
              </a:ext>
            </a:extLst>
          </p:cNvPr>
          <p:cNvSpPr/>
          <p:nvPr/>
        </p:nvSpPr>
        <p:spPr>
          <a:xfrm>
            <a:off x="620506" y="1557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D7166-17D6-4FCB-AD58-5CA66957C37C}"/>
              </a:ext>
            </a:extLst>
          </p:cNvPr>
          <p:cNvSpPr/>
          <p:nvPr/>
        </p:nvSpPr>
        <p:spPr>
          <a:xfrm>
            <a:off x="2470142" y="244829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4974" y="14320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232273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567CB-BB9B-4AD2-AAD0-4A3AE099CAD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CE0CA-E17F-4706-A3A2-189F87221356}"/>
              </a:ext>
            </a:extLst>
          </p:cNvPr>
          <p:cNvSpPr/>
          <p:nvPr/>
        </p:nvSpPr>
        <p:spPr>
          <a:xfrm>
            <a:off x="733673" y="19442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DC7593-6C24-487F-9716-FB5F72F78DD2}"/>
              </a:ext>
            </a:extLst>
          </p:cNvPr>
          <p:cNvSpPr/>
          <p:nvPr/>
        </p:nvSpPr>
        <p:spPr>
          <a:xfrm>
            <a:off x="2857658" y="186006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6533" y="161731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62746" y="17803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13B336-8006-4111-950A-47F9B01B583C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8E555-A646-45C3-A5B2-B65B185B23C3}"/>
              </a:ext>
            </a:extLst>
          </p:cNvPr>
          <p:cNvSpPr/>
          <p:nvPr/>
        </p:nvSpPr>
        <p:spPr>
          <a:xfrm>
            <a:off x="834643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11805F-30BC-4563-BCB3-DF520133B23F}"/>
              </a:ext>
            </a:extLst>
          </p:cNvPr>
          <p:cNvSpPr/>
          <p:nvPr/>
        </p:nvSpPr>
        <p:spPr>
          <a:xfrm>
            <a:off x="2888506" y="146499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24161" y="18002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97270" y="1567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A315FF-9CDD-4A4D-B0C8-D87AB09E3686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26766-0F07-42F8-9BFF-B60DFE267A09}"/>
              </a:ext>
            </a:extLst>
          </p:cNvPr>
          <p:cNvSpPr/>
          <p:nvPr/>
        </p:nvSpPr>
        <p:spPr>
          <a:xfrm>
            <a:off x="936129" y="228837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D5C26-F054-4552-8365-F1CD9ACBAEDB}"/>
              </a:ext>
            </a:extLst>
          </p:cNvPr>
          <p:cNvSpPr/>
          <p:nvPr/>
        </p:nvSpPr>
        <p:spPr>
          <a:xfrm>
            <a:off x="2770171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69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46570" y="136817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660BC-15DD-4C31-9EDC-81D19F3D03C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2F87B-F419-444C-AB6A-9DEFEC44FC18}"/>
              </a:ext>
            </a:extLst>
          </p:cNvPr>
          <p:cNvSpPr/>
          <p:nvPr/>
        </p:nvSpPr>
        <p:spPr>
          <a:xfrm>
            <a:off x="1008137" y="237628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E652FC-0F59-42E6-8FEC-5997226DDBAB}"/>
              </a:ext>
            </a:extLst>
          </p:cNvPr>
          <p:cNvSpPr/>
          <p:nvPr/>
        </p:nvSpPr>
        <p:spPr>
          <a:xfrm>
            <a:off x="2424426" y="63187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18</cp:revision>
  <dcterms:created xsi:type="dcterms:W3CDTF">2021-01-11T08:14:12Z</dcterms:created>
  <dcterms:modified xsi:type="dcterms:W3CDTF">2021-01-19T20:49:20Z</dcterms:modified>
</cp:coreProperties>
</file>