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74" r:id="rId5"/>
    <p:sldId id="28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</p:sldIdLst>
  <p:sldSz cx="7451725" cy="7415213"/>
  <p:notesSz cx="6858000" cy="9144000"/>
  <p:defaultTextStyle>
    <a:defPPr>
      <a:defRPr lang="fr-FR"/>
    </a:defPPr>
    <a:lvl1pPr marL="0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1pPr>
    <a:lvl2pPr marL="424617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2pPr>
    <a:lvl3pPr marL="849229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3pPr>
    <a:lvl4pPr marL="1273846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4pPr>
    <a:lvl5pPr marL="1698464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5pPr>
    <a:lvl6pPr marL="2123080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6pPr>
    <a:lvl7pPr marL="2547691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7pPr>
    <a:lvl8pPr marL="2972307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8pPr>
    <a:lvl9pPr marL="3396922" algn="l" defTabSz="849229" rtl="0" eaLnBrk="1" latinLnBrk="0" hangingPunct="1">
      <a:defRPr sz="16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6" userDrawn="1">
          <p15:clr>
            <a:srgbClr val="A4A3A4"/>
          </p15:clr>
        </p15:guide>
        <p15:guide id="2" pos="2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4660"/>
  </p:normalViewPr>
  <p:slideViewPr>
    <p:cSldViewPr>
      <p:cViewPr>
        <p:scale>
          <a:sx n="66" d="100"/>
          <a:sy n="66" d="100"/>
        </p:scale>
        <p:origin x="800" y="32"/>
      </p:cViewPr>
      <p:guideLst>
        <p:guide orient="horz" pos="2336"/>
        <p:guide pos="23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8892" y="2303533"/>
            <a:ext cx="6333967" cy="158946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17772" y="4201966"/>
            <a:ext cx="5216207" cy="1894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402509" y="296957"/>
            <a:ext cx="1676638" cy="632696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72588" y="296957"/>
            <a:ext cx="4905718" cy="63269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46" y="4764970"/>
            <a:ext cx="6333967" cy="1472743"/>
          </a:xfrm>
        </p:spPr>
        <p:txBody>
          <a:bodyPr anchor="t"/>
          <a:lstStyle>
            <a:lvl1pPr algn="l">
              <a:defRPr sz="7998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8646" y="3142885"/>
            <a:ext cx="6333967" cy="1622077"/>
          </a:xfrm>
        </p:spPr>
        <p:txBody>
          <a:bodyPr anchor="b"/>
          <a:lstStyle>
            <a:lvl1pPr marL="0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1pPr>
            <a:lvl2pPr marL="914337" indent="0">
              <a:buNone/>
              <a:defRPr sz="3601">
                <a:solidFill>
                  <a:schemeClr val="tx1">
                    <a:tint val="75000"/>
                  </a:schemeClr>
                </a:solidFill>
              </a:defRPr>
            </a:lvl2pPr>
            <a:lvl3pPr marL="182868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3017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4pPr>
            <a:lvl5pPr marL="3657356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5pPr>
            <a:lvl6pPr marL="4571699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6pPr>
            <a:lvl7pPr marL="5486037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7pPr>
            <a:lvl8pPr marL="6400380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8pPr>
            <a:lvl9pPr marL="7314717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2597" y="1730226"/>
            <a:ext cx="3291179" cy="4893699"/>
          </a:xfrm>
        </p:spPr>
        <p:txBody>
          <a:bodyPr/>
          <a:lstStyle>
            <a:lvl1pPr>
              <a:defRPr sz="5601"/>
            </a:lvl1pPr>
            <a:lvl2pPr>
              <a:defRPr sz="4799"/>
            </a:lvl2pPr>
            <a:lvl3pPr>
              <a:defRPr sz="4001"/>
            </a:lvl3pPr>
            <a:lvl4pPr>
              <a:defRPr sz="3601"/>
            </a:lvl4pPr>
            <a:lvl5pPr>
              <a:defRPr sz="3601"/>
            </a:lvl5pPr>
            <a:lvl6pPr>
              <a:defRPr sz="3601"/>
            </a:lvl6pPr>
            <a:lvl7pPr>
              <a:defRPr sz="3601"/>
            </a:lvl7pPr>
            <a:lvl8pPr>
              <a:defRPr sz="3601"/>
            </a:lvl8pPr>
            <a:lvl9pPr>
              <a:defRPr sz="36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7972" y="1730226"/>
            <a:ext cx="3291179" cy="4893699"/>
          </a:xfrm>
        </p:spPr>
        <p:txBody>
          <a:bodyPr/>
          <a:lstStyle>
            <a:lvl1pPr>
              <a:defRPr sz="5601"/>
            </a:lvl1pPr>
            <a:lvl2pPr>
              <a:defRPr sz="4799"/>
            </a:lvl2pPr>
            <a:lvl3pPr>
              <a:defRPr sz="4001"/>
            </a:lvl3pPr>
            <a:lvl4pPr>
              <a:defRPr sz="3601"/>
            </a:lvl4pPr>
            <a:lvl5pPr>
              <a:defRPr sz="3601"/>
            </a:lvl5pPr>
            <a:lvl6pPr>
              <a:defRPr sz="3601"/>
            </a:lvl6pPr>
            <a:lvl7pPr>
              <a:defRPr sz="3601"/>
            </a:lvl7pPr>
            <a:lvl8pPr>
              <a:defRPr sz="3601"/>
            </a:lvl8pPr>
            <a:lvl9pPr>
              <a:defRPr sz="36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2588" y="1659850"/>
            <a:ext cx="3292473" cy="691743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337" indent="0">
              <a:buNone/>
              <a:defRPr sz="4001" b="1"/>
            </a:lvl2pPr>
            <a:lvl3pPr marL="1828680" indent="0">
              <a:buNone/>
              <a:defRPr sz="3601" b="1"/>
            </a:lvl3pPr>
            <a:lvl4pPr marL="2743017" indent="0">
              <a:buNone/>
              <a:defRPr sz="3199" b="1"/>
            </a:lvl4pPr>
            <a:lvl5pPr marL="3657356" indent="0">
              <a:buNone/>
              <a:defRPr sz="3199" b="1"/>
            </a:lvl5pPr>
            <a:lvl6pPr marL="4571699" indent="0">
              <a:buNone/>
              <a:defRPr sz="3199" b="1"/>
            </a:lvl6pPr>
            <a:lvl7pPr marL="5486037" indent="0">
              <a:buNone/>
              <a:defRPr sz="3199" b="1"/>
            </a:lvl7pPr>
            <a:lvl8pPr marL="6400380" indent="0">
              <a:buNone/>
              <a:defRPr sz="3199" b="1"/>
            </a:lvl8pPr>
            <a:lvl9pPr marL="7314717" indent="0">
              <a:buNone/>
              <a:defRPr sz="319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2588" y="2351583"/>
            <a:ext cx="3292473" cy="4272330"/>
          </a:xfrm>
        </p:spPr>
        <p:txBody>
          <a:bodyPr/>
          <a:lstStyle>
            <a:lvl1pPr>
              <a:defRPr sz="4799"/>
            </a:lvl1pPr>
            <a:lvl2pPr>
              <a:defRPr sz="4001"/>
            </a:lvl2pPr>
            <a:lvl3pPr>
              <a:defRPr sz="3601"/>
            </a:lvl3pPr>
            <a:lvl4pPr>
              <a:defRPr sz="3199"/>
            </a:lvl4pPr>
            <a:lvl5pPr>
              <a:defRPr sz="3199"/>
            </a:lvl5pPr>
            <a:lvl6pPr>
              <a:defRPr sz="3199"/>
            </a:lvl6pPr>
            <a:lvl7pPr>
              <a:defRPr sz="3199"/>
            </a:lvl7pPr>
            <a:lvl8pPr>
              <a:defRPr sz="3199"/>
            </a:lvl8pPr>
            <a:lvl9pPr>
              <a:defRPr sz="31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785386" y="1659850"/>
            <a:ext cx="3293767" cy="691743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337" indent="0">
              <a:buNone/>
              <a:defRPr sz="4001" b="1"/>
            </a:lvl2pPr>
            <a:lvl3pPr marL="1828680" indent="0">
              <a:buNone/>
              <a:defRPr sz="3601" b="1"/>
            </a:lvl3pPr>
            <a:lvl4pPr marL="2743017" indent="0">
              <a:buNone/>
              <a:defRPr sz="3199" b="1"/>
            </a:lvl4pPr>
            <a:lvl5pPr marL="3657356" indent="0">
              <a:buNone/>
              <a:defRPr sz="3199" b="1"/>
            </a:lvl5pPr>
            <a:lvl6pPr marL="4571699" indent="0">
              <a:buNone/>
              <a:defRPr sz="3199" b="1"/>
            </a:lvl6pPr>
            <a:lvl7pPr marL="5486037" indent="0">
              <a:buNone/>
              <a:defRPr sz="3199" b="1"/>
            </a:lvl7pPr>
            <a:lvl8pPr marL="6400380" indent="0">
              <a:buNone/>
              <a:defRPr sz="3199" b="1"/>
            </a:lvl8pPr>
            <a:lvl9pPr marL="7314717" indent="0">
              <a:buNone/>
              <a:defRPr sz="319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785386" y="2351583"/>
            <a:ext cx="3293767" cy="4272330"/>
          </a:xfrm>
        </p:spPr>
        <p:txBody>
          <a:bodyPr/>
          <a:lstStyle>
            <a:lvl1pPr>
              <a:defRPr sz="4799"/>
            </a:lvl1pPr>
            <a:lvl2pPr>
              <a:defRPr sz="4001"/>
            </a:lvl2pPr>
            <a:lvl3pPr>
              <a:defRPr sz="3601"/>
            </a:lvl3pPr>
            <a:lvl4pPr>
              <a:defRPr sz="3199"/>
            </a:lvl4pPr>
            <a:lvl5pPr>
              <a:defRPr sz="3199"/>
            </a:lvl5pPr>
            <a:lvl6pPr>
              <a:defRPr sz="3199"/>
            </a:lvl6pPr>
            <a:lvl7pPr>
              <a:defRPr sz="3199"/>
            </a:lvl7pPr>
            <a:lvl8pPr>
              <a:defRPr sz="3199"/>
            </a:lvl8pPr>
            <a:lvl9pPr>
              <a:defRPr sz="319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2597" y="295236"/>
            <a:ext cx="2451566" cy="1256466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3418" y="295237"/>
            <a:ext cx="4165722" cy="6328679"/>
          </a:xfrm>
        </p:spPr>
        <p:txBody>
          <a:bodyPr/>
          <a:lstStyle>
            <a:lvl1pPr>
              <a:defRPr sz="6399"/>
            </a:lvl1pPr>
            <a:lvl2pPr>
              <a:defRPr sz="5601"/>
            </a:lvl2pPr>
            <a:lvl3pPr>
              <a:defRPr sz="4799"/>
            </a:lvl3pPr>
            <a:lvl4pPr>
              <a:defRPr sz="4001"/>
            </a:lvl4pPr>
            <a:lvl5pPr>
              <a:defRPr sz="4001"/>
            </a:lvl5pPr>
            <a:lvl6pPr>
              <a:defRPr sz="4001"/>
            </a:lvl6pPr>
            <a:lvl7pPr>
              <a:defRPr sz="4001"/>
            </a:lvl7pPr>
            <a:lvl8pPr>
              <a:defRPr sz="4001"/>
            </a:lvl8pPr>
            <a:lvl9pPr>
              <a:defRPr sz="40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2597" y="1551703"/>
            <a:ext cx="2451566" cy="5072212"/>
          </a:xfrm>
        </p:spPr>
        <p:txBody>
          <a:bodyPr/>
          <a:lstStyle>
            <a:lvl1pPr marL="0" indent="0">
              <a:buNone/>
              <a:defRPr sz="2797"/>
            </a:lvl1pPr>
            <a:lvl2pPr marL="914337" indent="0">
              <a:buNone/>
              <a:defRPr sz="2402"/>
            </a:lvl2pPr>
            <a:lvl3pPr marL="1828680" indent="0">
              <a:buNone/>
              <a:defRPr sz="2002"/>
            </a:lvl3pPr>
            <a:lvl4pPr marL="2743017" indent="0">
              <a:buNone/>
              <a:defRPr sz="1798"/>
            </a:lvl4pPr>
            <a:lvl5pPr marL="3657356" indent="0">
              <a:buNone/>
              <a:defRPr sz="1798"/>
            </a:lvl5pPr>
            <a:lvl6pPr marL="4571699" indent="0">
              <a:buNone/>
              <a:defRPr sz="1798"/>
            </a:lvl6pPr>
            <a:lvl7pPr marL="5486037" indent="0">
              <a:buNone/>
              <a:defRPr sz="1798"/>
            </a:lvl7pPr>
            <a:lvl8pPr marL="6400380" indent="0">
              <a:buNone/>
              <a:defRPr sz="1798"/>
            </a:lvl8pPr>
            <a:lvl9pPr marL="7314717" indent="0">
              <a:buNone/>
              <a:defRPr sz="179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0590" y="5190661"/>
            <a:ext cx="4471035" cy="612785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460590" y="662563"/>
            <a:ext cx="4471035" cy="4449128"/>
          </a:xfrm>
        </p:spPr>
        <p:txBody>
          <a:bodyPr/>
          <a:lstStyle>
            <a:lvl1pPr marL="0" indent="0">
              <a:buNone/>
              <a:defRPr sz="6399"/>
            </a:lvl1pPr>
            <a:lvl2pPr marL="914337" indent="0">
              <a:buNone/>
              <a:defRPr sz="5601"/>
            </a:lvl2pPr>
            <a:lvl3pPr marL="1828680" indent="0">
              <a:buNone/>
              <a:defRPr sz="4799"/>
            </a:lvl3pPr>
            <a:lvl4pPr marL="2743017" indent="0">
              <a:buNone/>
              <a:defRPr sz="4001"/>
            </a:lvl4pPr>
            <a:lvl5pPr marL="3657356" indent="0">
              <a:buNone/>
              <a:defRPr sz="4001"/>
            </a:lvl5pPr>
            <a:lvl6pPr marL="4571699" indent="0">
              <a:buNone/>
              <a:defRPr sz="4001"/>
            </a:lvl6pPr>
            <a:lvl7pPr marL="5486037" indent="0">
              <a:buNone/>
              <a:defRPr sz="4001"/>
            </a:lvl7pPr>
            <a:lvl8pPr marL="6400380" indent="0">
              <a:buNone/>
              <a:defRPr sz="4001"/>
            </a:lvl8pPr>
            <a:lvl9pPr marL="7314717" indent="0">
              <a:buNone/>
              <a:defRPr sz="4001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60590" y="5803445"/>
            <a:ext cx="4471035" cy="870258"/>
          </a:xfrm>
        </p:spPr>
        <p:txBody>
          <a:bodyPr/>
          <a:lstStyle>
            <a:lvl1pPr marL="0" indent="0">
              <a:buNone/>
              <a:defRPr sz="2797"/>
            </a:lvl1pPr>
            <a:lvl2pPr marL="914337" indent="0">
              <a:buNone/>
              <a:defRPr sz="2402"/>
            </a:lvl2pPr>
            <a:lvl3pPr marL="1828680" indent="0">
              <a:buNone/>
              <a:defRPr sz="2002"/>
            </a:lvl3pPr>
            <a:lvl4pPr marL="2743017" indent="0">
              <a:buNone/>
              <a:defRPr sz="1798"/>
            </a:lvl4pPr>
            <a:lvl5pPr marL="3657356" indent="0">
              <a:buNone/>
              <a:defRPr sz="1798"/>
            </a:lvl5pPr>
            <a:lvl6pPr marL="4571699" indent="0">
              <a:buNone/>
              <a:defRPr sz="1798"/>
            </a:lvl6pPr>
            <a:lvl7pPr marL="5486037" indent="0">
              <a:buNone/>
              <a:defRPr sz="1798"/>
            </a:lvl7pPr>
            <a:lvl8pPr marL="6400380" indent="0">
              <a:buNone/>
              <a:defRPr sz="1798"/>
            </a:lvl8pPr>
            <a:lvl9pPr marL="7314717" indent="0">
              <a:buNone/>
              <a:defRPr sz="179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2592" y="296955"/>
            <a:ext cx="6706553" cy="123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2592" y="1730226"/>
            <a:ext cx="6706553" cy="489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2590" y="6872813"/>
            <a:ext cx="1738736" cy="394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46019" y="6872813"/>
            <a:ext cx="2359713" cy="394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340406" y="6872813"/>
            <a:ext cx="1738736" cy="394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68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55" indent="-685755" algn="l" defTabSz="1828680" rtl="0" eaLnBrk="1" latinLnBrk="0" hangingPunct="1">
        <a:spcBef>
          <a:spcPct val="20000"/>
        </a:spcBef>
        <a:buFont typeface="Arial" pitchFamily="34" charset="0"/>
        <a:buChar char="•"/>
        <a:defRPr sz="6399" kern="1200">
          <a:solidFill>
            <a:schemeClr val="tx1"/>
          </a:solidFill>
          <a:latin typeface="+mn-lt"/>
          <a:ea typeface="+mn-ea"/>
          <a:cs typeface="+mn-cs"/>
        </a:defRPr>
      </a:lvl1pPr>
      <a:lvl2pPr marL="1485803" indent="-571460" algn="l" defTabSz="1828680" rtl="0" eaLnBrk="1" latinLnBrk="0" hangingPunct="1">
        <a:spcBef>
          <a:spcPct val="20000"/>
        </a:spcBef>
        <a:buFont typeface="Arial" pitchFamily="34" charset="0"/>
        <a:buChar char="–"/>
        <a:defRPr sz="5601" kern="1200">
          <a:solidFill>
            <a:schemeClr val="tx1"/>
          </a:solidFill>
          <a:latin typeface="+mn-lt"/>
          <a:ea typeface="+mn-ea"/>
          <a:cs typeface="+mn-cs"/>
        </a:defRPr>
      </a:lvl2pPr>
      <a:lvl3pPr marL="2285847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200190" indent="-457171" algn="l" defTabSz="1828680" rtl="0" eaLnBrk="1" latinLnBrk="0" hangingPunct="1">
        <a:spcBef>
          <a:spcPct val="20000"/>
        </a:spcBef>
        <a:buFont typeface="Arial" pitchFamily="34" charset="0"/>
        <a:buChar char="–"/>
        <a:defRPr sz="4001" kern="1200">
          <a:solidFill>
            <a:schemeClr val="tx1"/>
          </a:solidFill>
          <a:latin typeface="+mn-lt"/>
          <a:ea typeface="+mn-ea"/>
          <a:cs typeface="+mn-cs"/>
        </a:defRPr>
      </a:lvl4pPr>
      <a:lvl5pPr marL="4114527" indent="-457171" algn="l" defTabSz="1828680" rtl="0" eaLnBrk="1" latinLnBrk="0" hangingPunct="1">
        <a:spcBef>
          <a:spcPct val="20000"/>
        </a:spcBef>
        <a:buFont typeface="Arial" pitchFamily="34" charset="0"/>
        <a:buChar char="»"/>
        <a:defRPr sz="4001" kern="1200">
          <a:solidFill>
            <a:schemeClr val="tx1"/>
          </a:solidFill>
          <a:latin typeface="+mn-lt"/>
          <a:ea typeface="+mn-ea"/>
          <a:cs typeface="+mn-cs"/>
        </a:defRPr>
      </a:lvl5pPr>
      <a:lvl6pPr marL="5028864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6pPr>
      <a:lvl7pPr marL="5943207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7pPr>
      <a:lvl8pPr marL="6857544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8pPr>
      <a:lvl9pPr marL="7771887" indent="-457171" algn="l" defTabSz="1828680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1pPr>
      <a:lvl2pPr marL="914337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2pPr>
      <a:lvl3pPr marL="1828680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3pPr>
      <a:lvl4pPr marL="2743017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4pPr>
      <a:lvl5pPr marL="3657356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5pPr>
      <a:lvl6pPr marL="4571699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6pPr>
      <a:lvl7pPr marL="5486037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7pPr>
      <a:lvl8pPr marL="6400380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8pPr>
      <a:lvl9pPr marL="7314717" algn="l" defTabSz="1828680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3673305" y="199924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3149933" y="428355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8A1127-C819-49E1-8A32-B7D803F3719E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FA1006-FE29-4A13-BC0E-FADC321155BE}"/>
              </a:ext>
            </a:extLst>
          </p:cNvPr>
          <p:cNvSpPr/>
          <p:nvPr/>
        </p:nvSpPr>
        <p:spPr>
          <a:xfrm>
            <a:off x="2717980" y="112782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E32416-926F-4600-A41E-CAE7474C0C57}"/>
              </a:ext>
            </a:extLst>
          </p:cNvPr>
          <p:cNvSpPr/>
          <p:nvPr/>
        </p:nvSpPr>
        <p:spPr>
          <a:xfrm>
            <a:off x="2570702" y="514981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BCE77F-8BBC-4088-B170-14AFB1360C42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6206BD-9C5B-4679-BC42-2A82625A7509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EDC9A-E7E1-4D30-97D5-00A85C08F238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4AE45E-0A70-46C9-BBE9-F41459F87DD7}"/>
              </a:ext>
            </a:extLst>
          </p:cNvPr>
          <p:cNvSpPr/>
          <p:nvPr/>
        </p:nvSpPr>
        <p:spPr>
          <a:xfrm>
            <a:off x="1405796" y="147548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57295A-ED90-496F-ACC6-05320E2E10BB}"/>
              </a:ext>
            </a:extLst>
          </p:cNvPr>
          <p:cNvSpPr/>
          <p:nvPr/>
        </p:nvSpPr>
        <p:spPr>
          <a:xfrm>
            <a:off x="2616403" y="590035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253516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688F22-6221-4B8C-B9B7-A1F6C9791F88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5BDC7-65CC-4288-95AF-42518CD76674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A0E25F-3C38-4E08-BC06-705362B445A3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924E2-76E4-46C1-AF87-5E2F5F48C94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8B4BB-F725-4862-A9A0-DB879231A02C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65EFA-10F7-467F-B956-A306672CBC5D}"/>
              </a:ext>
            </a:extLst>
          </p:cNvPr>
          <p:cNvSpPr/>
          <p:nvPr/>
        </p:nvSpPr>
        <p:spPr>
          <a:xfrm>
            <a:off x="3005948" y="424689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BBF7DD-2B6F-45F7-8CD9-26E9E6B27045}"/>
              </a:ext>
            </a:extLst>
          </p:cNvPr>
          <p:cNvSpPr/>
          <p:nvPr/>
        </p:nvSpPr>
        <p:spPr>
          <a:xfrm>
            <a:off x="4775904" y="269971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90216-9399-4E47-9A6F-F07CB6DAFD9D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8D9F2B-0E56-4DC2-8B57-5487DEC5DFF4}"/>
              </a:ext>
            </a:extLst>
          </p:cNvPr>
          <p:cNvSpPr/>
          <p:nvPr/>
        </p:nvSpPr>
        <p:spPr>
          <a:xfrm>
            <a:off x="2472426" y="51474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C8B7D-E747-4833-B416-3512DF9B697B}"/>
              </a:ext>
            </a:extLst>
          </p:cNvPr>
          <p:cNvSpPr/>
          <p:nvPr/>
        </p:nvSpPr>
        <p:spPr>
          <a:xfrm>
            <a:off x="4716503" y="115262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04EA07-EE96-4858-8EB7-27A900E762CB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0A1106-5AC0-4497-972C-F612F0DF57D6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7557FF-70B9-4267-9B45-23741B622040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F7BFB-891A-481F-8012-8873AB425112}"/>
              </a:ext>
            </a:extLst>
          </p:cNvPr>
          <p:cNvSpPr/>
          <p:nvPr/>
        </p:nvSpPr>
        <p:spPr>
          <a:xfrm>
            <a:off x="2616403" y="58609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921B3C-22FB-4358-B63F-D7B3CD31A9FC}"/>
              </a:ext>
            </a:extLst>
          </p:cNvPr>
          <p:cNvSpPr/>
          <p:nvPr/>
        </p:nvSpPr>
        <p:spPr>
          <a:xfrm>
            <a:off x="4229918" y="39721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5157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A6D9F3-5676-47DB-8D6B-6F4AEB34E222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12716-9AAF-4BE5-9ED0-E45973FCF44B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EA6C9-FA61-4C78-A274-68421FEA91A9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3EE931-4DFF-4809-B7DC-D469C8A39276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2F06E3-9E7C-4B66-BB43-69AEBECCF7BF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BB74C-5578-4982-9BB5-8568E2ED9CA1}"/>
              </a:ext>
            </a:extLst>
          </p:cNvPr>
          <p:cNvSpPr/>
          <p:nvPr/>
        </p:nvSpPr>
        <p:spPr>
          <a:xfrm>
            <a:off x="3466093" y="439506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6AE61-7915-4589-9716-272E606961E7}"/>
              </a:ext>
            </a:extLst>
          </p:cNvPr>
          <p:cNvSpPr/>
          <p:nvPr/>
        </p:nvSpPr>
        <p:spPr>
          <a:xfrm>
            <a:off x="4445791" y="226776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D3B99-F37D-41A1-9FF9-F97824065B6A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9C3B4D-9DB9-4C7A-A9AF-A8AC84FD2700}"/>
              </a:ext>
            </a:extLst>
          </p:cNvPr>
          <p:cNvSpPr/>
          <p:nvPr/>
        </p:nvSpPr>
        <p:spPr>
          <a:xfrm>
            <a:off x="2861964" y="529634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3991CA-6EC0-49E2-80FE-CB2F3E2FBB3F}"/>
              </a:ext>
            </a:extLst>
          </p:cNvPr>
          <p:cNvSpPr/>
          <p:nvPr/>
        </p:nvSpPr>
        <p:spPr>
          <a:xfrm>
            <a:off x="4445789" y="104494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107FFC-78CC-4C41-9714-BB43B6DB5BF8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465CA2-8D17-4236-8830-B530A5030368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D49746-4230-4F87-9855-3CED9110F6BA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64F8C2-6905-4E8A-A2D1-18ACD3067A7E}"/>
              </a:ext>
            </a:extLst>
          </p:cNvPr>
          <p:cNvSpPr/>
          <p:nvPr/>
        </p:nvSpPr>
        <p:spPr>
          <a:xfrm>
            <a:off x="3130793" y="600628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E74C40-BB4D-458C-9C6F-A4D3CB6880C8}"/>
              </a:ext>
            </a:extLst>
          </p:cNvPr>
          <p:cNvSpPr/>
          <p:nvPr/>
        </p:nvSpPr>
        <p:spPr>
          <a:xfrm>
            <a:off x="3673296" y="34063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21824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7B711C-3757-43A3-A4F0-E1EA9A12F72A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8DB20F-3C1F-46BB-8246-EF7B74202454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804F9-D16B-40DF-AEF3-434502FB10C4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681520-DFE1-4175-9543-63C158E9FE15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D1B17C-11F4-4216-A74D-4AB7232233DB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8EC0F-82A2-4E56-9D00-50677BF52B9F}"/>
              </a:ext>
            </a:extLst>
          </p:cNvPr>
          <p:cNvSpPr/>
          <p:nvPr/>
        </p:nvSpPr>
        <p:spPr>
          <a:xfrm>
            <a:off x="3898892" y="444670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8EB69D-4C15-4038-91AA-099B5D7B5E4D}"/>
              </a:ext>
            </a:extLst>
          </p:cNvPr>
          <p:cNvSpPr/>
          <p:nvPr/>
        </p:nvSpPr>
        <p:spPr>
          <a:xfrm>
            <a:off x="3841910" y="199924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80753B-1BEC-4E79-A53C-0795A3109ECD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6A8999-D381-49B2-9AD1-513AEAE39C03}"/>
              </a:ext>
            </a:extLst>
          </p:cNvPr>
          <p:cNvSpPr/>
          <p:nvPr/>
        </p:nvSpPr>
        <p:spPr>
          <a:xfrm>
            <a:off x="3293917" y="543612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2F604-0C10-4A4F-B297-4CA846AA9F7E}"/>
              </a:ext>
            </a:extLst>
          </p:cNvPr>
          <p:cNvSpPr/>
          <p:nvPr/>
        </p:nvSpPr>
        <p:spPr>
          <a:xfrm>
            <a:off x="3946807" y="95950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9BDF3C-E69A-4D10-8769-61D47B3DA1D4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A7B981-7A4C-4D3E-AD4E-9C3B82EAE02C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EEA54-5ADC-4C18-94DE-1B0040B60749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CDBA2B-39A4-4F6D-817A-2E6229C17960}"/>
              </a:ext>
            </a:extLst>
          </p:cNvPr>
          <p:cNvSpPr/>
          <p:nvPr/>
        </p:nvSpPr>
        <p:spPr>
          <a:xfrm>
            <a:off x="3716349" y="605576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365D1-6F42-408F-A2D3-E3BF5AD220AE}"/>
              </a:ext>
            </a:extLst>
          </p:cNvPr>
          <p:cNvSpPr/>
          <p:nvPr/>
        </p:nvSpPr>
        <p:spPr>
          <a:xfrm>
            <a:off x="3005950" y="39485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4116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89F7F2-CA10-42A8-818A-384C83A43CC0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1B7613-9341-43E0-A660-4C7BB750A7BA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533CAD-F917-47B9-B371-957AD79BF456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C0171-0DF5-4F6D-89AD-CD345D7BE86F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74132E-3F31-4877-9C66-8B7BE347A9D3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D4CE40-DF16-40C9-AF86-BA1C8A71C496}"/>
              </a:ext>
            </a:extLst>
          </p:cNvPr>
          <p:cNvSpPr/>
          <p:nvPr/>
        </p:nvSpPr>
        <p:spPr>
          <a:xfrm>
            <a:off x="4301807" y="427370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02278E-20C5-43AC-93A1-CF3F4672BEC5}"/>
              </a:ext>
            </a:extLst>
          </p:cNvPr>
          <p:cNvSpPr/>
          <p:nvPr/>
        </p:nvSpPr>
        <p:spPr>
          <a:xfrm>
            <a:off x="2861964" y="226776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9980C3-0A70-498F-94AD-0B06C7B179B8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FDDC4-63B8-4986-95E7-DEEB8DF50F9B}"/>
              </a:ext>
            </a:extLst>
          </p:cNvPr>
          <p:cNvSpPr/>
          <p:nvPr/>
        </p:nvSpPr>
        <p:spPr>
          <a:xfrm>
            <a:off x="4157823" y="541351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3C6C5-9A5D-479E-8998-945AD77E545B}"/>
              </a:ext>
            </a:extLst>
          </p:cNvPr>
          <p:cNvSpPr/>
          <p:nvPr/>
        </p:nvSpPr>
        <p:spPr>
          <a:xfrm>
            <a:off x="3429283" y="9296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69EF0E-CAF1-4977-AEB8-C0AC14EFC09C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EEE43F-D7BB-4C4C-8B00-19ABC7A9AB00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9F25E9-032C-40CC-A830-24C2C70BD8AF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23C9CF-A53B-4DD1-9248-8FF03B77767B}"/>
              </a:ext>
            </a:extLst>
          </p:cNvPr>
          <p:cNvSpPr/>
          <p:nvPr/>
        </p:nvSpPr>
        <p:spPr>
          <a:xfrm>
            <a:off x="4775896" y="584671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DF85E-2194-4AE1-8AAE-1A4869B80A38}"/>
              </a:ext>
            </a:extLst>
          </p:cNvPr>
          <p:cNvSpPr/>
          <p:nvPr/>
        </p:nvSpPr>
        <p:spPr>
          <a:xfrm>
            <a:off x="2698842" y="54291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9613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92BC7-6DE3-4115-B7D6-CF7CACC7E1A3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C38D5E-AA72-4494-A837-2BD2E4A79A8C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C73878-D01B-47A4-828B-F268338465FF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E70CE6-3A9F-4F6E-ACD7-F87292FCEBA1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14A100-39E6-42F0-8561-BFB9F96AA7E4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AFF2C1-49B0-4ECF-B77F-57CC57BB60A5}"/>
              </a:ext>
            </a:extLst>
          </p:cNvPr>
          <p:cNvSpPr/>
          <p:nvPr/>
        </p:nvSpPr>
        <p:spPr>
          <a:xfrm>
            <a:off x="4733760" y="385159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D46094-2A3F-42A5-9AA1-F65955D74218}"/>
              </a:ext>
            </a:extLst>
          </p:cNvPr>
          <p:cNvSpPr/>
          <p:nvPr/>
        </p:nvSpPr>
        <p:spPr>
          <a:xfrm>
            <a:off x="2677367" y="255573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2A99A-4BA7-4C37-ACB8-A81AEA12DE3A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4055D-1C8A-4B66-86CC-3511AD837975}"/>
              </a:ext>
            </a:extLst>
          </p:cNvPr>
          <p:cNvSpPr/>
          <p:nvPr/>
        </p:nvSpPr>
        <p:spPr>
          <a:xfrm>
            <a:off x="5003966" y="500404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A95AB-F59A-4BBB-9371-964E0B4F95AE}"/>
              </a:ext>
            </a:extLst>
          </p:cNvPr>
          <p:cNvSpPr/>
          <p:nvPr/>
        </p:nvSpPr>
        <p:spPr>
          <a:xfrm>
            <a:off x="2677365" y="114960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8DE11D-5FB4-4C39-AA46-70937E52178D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021052-D817-46B7-9E66-5520B45A801A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1540A6-4D3B-47A7-B33F-F2915E097C21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2DF510-D91C-4098-87E3-A348BEB811FC}"/>
              </a:ext>
            </a:extLst>
          </p:cNvPr>
          <p:cNvSpPr/>
          <p:nvPr/>
        </p:nvSpPr>
        <p:spPr>
          <a:xfrm>
            <a:off x="5918892" y="493174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BA15A-1950-49E0-BC68-9E5670B4B6EB}"/>
              </a:ext>
            </a:extLst>
          </p:cNvPr>
          <p:cNvSpPr/>
          <p:nvPr/>
        </p:nvSpPr>
        <p:spPr>
          <a:xfrm>
            <a:off x="1969589" y="92644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68067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7E7F2D-B06E-449C-AE50-514C7522F92C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5F400-D7FB-409E-83F5-909823FE3D21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A0AC9B-EC64-4F6E-8575-99AB20C15268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EA8BB-0C0B-40D4-B0CD-76F7F4F729F6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B7E633-530C-4128-BA64-BB85D74DD75B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8B4ACD-79E9-4699-9341-BDE6D3C36EC6}"/>
              </a:ext>
            </a:extLst>
          </p:cNvPr>
          <p:cNvSpPr/>
          <p:nvPr/>
        </p:nvSpPr>
        <p:spPr>
          <a:xfrm>
            <a:off x="4803976" y="373440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04A544-05FC-48D3-B492-7480F1A65536}"/>
              </a:ext>
            </a:extLst>
          </p:cNvPr>
          <p:cNvSpPr/>
          <p:nvPr/>
        </p:nvSpPr>
        <p:spPr>
          <a:xfrm>
            <a:off x="2525001" y="310036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06FE07-C156-44E0-96A7-30323530FC35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AF6F10-96EC-4CFF-81D4-00454BCC1551}"/>
              </a:ext>
            </a:extLst>
          </p:cNvPr>
          <p:cNvSpPr/>
          <p:nvPr/>
        </p:nvSpPr>
        <p:spPr>
          <a:xfrm>
            <a:off x="5613985" y="444670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80FE1D-E85F-4FD6-9CF8-91F9CE0A7A44}"/>
              </a:ext>
            </a:extLst>
          </p:cNvPr>
          <p:cNvSpPr/>
          <p:nvPr/>
        </p:nvSpPr>
        <p:spPr>
          <a:xfrm>
            <a:off x="2142043" y="148089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AEDD8-FE67-4660-B1DA-D544487428B9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77E86B-437A-4DA6-AB46-A2C3C76CE52A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8FDF2C-BF4E-4BAE-BF70-C923481DC7DE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402B51-801F-4C44-999A-8C0AE02C4CE8}"/>
              </a:ext>
            </a:extLst>
          </p:cNvPr>
          <p:cNvSpPr/>
          <p:nvPr/>
        </p:nvSpPr>
        <p:spPr>
          <a:xfrm>
            <a:off x="6393309" y="405874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7D1412-4E4C-4B0F-A2E9-15225A538268}"/>
              </a:ext>
            </a:extLst>
          </p:cNvPr>
          <p:cNvSpPr/>
          <p:nvPr/>
        </p:nvSpPr>
        <p:spPr>
          <a:xfrm>
            <a:off x="1045830" y="199923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234976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6C436B-0032-4D3B-80B3-3DEC2C0DDB9D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BE1638-8FD4-4FC6-92CD-572A15A72441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F35DFE-8125-45D7-B753-BC40E821246E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E8E6E-93F2-4720-A27F-7E225536924F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B1E1D0-CE3D-4954-9B53-C1FCCD8D578B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EA1AA4-21A1-4B56-A6C3-47111D58C51E}"/>
              </a:ext>
            </a:extLst>
          </p:cNvPr>
          <p:cNvSpPr/>
          <p:nvPr/>
        </p:nvSpPr>
        <p:spPr>
          <a:xfrm>
            <a:off x="4897037" y="334558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FF157B-38AB-43D6-98B0-6983FEEFEDF0}"/>
              </a:ext>
            </a:extLst>
          </p:cNvPr>
          <p:cNvSpPr/>
          <p:nvPr/>
        </p:nvSpPr>
        <p:spPr>
          <a:xfrm>
            <a:off x="2503781" y="346561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95B82E-AD43-4F6C-A762-DBBAC3759373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F7615A-54C6-4F10-B5D5-701C4A61C5ED}"/>
              </a:ext>
            </a:extLst>
          </p:cNvPr>
          <p:cNvSpPr/>
          <p:nvPr/>
        </p:nvSpPr>
        <p:spPr>
          <a:xfrm>
            <a:off x="5908225" y="368220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15DEDC-8538-4D41-9B76-F64E0DB8B16E}"/>
              </a:ext>
            </a:extLst>
          </p:cNvPr>
          <p:cNvSpPr/>
          <p:nvPr/>
        </p:nvSpPr>
        <p:spPr>
          <a:xfrm>
            <a:off x="1652687" y="210963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37709F-7469-4212-8B4B-2D3679440D1A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FEB62D-EC9C-4B54-8D3E-3417C47F1B12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51007B-874D-4D13-BEFC-8FC5CF7B61F6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FCC90D-55BE-4D88-AC1E-F403A4E55C3E}"/>
              </a:ext>
            </a:extLst>
          </p:cNvPr>
          <p:cNvSpPr/>
          <p:nvPr/>
        </p:nvSpPr>
        <p:spPr>
          <a:xfrm>
            <a:off x="6530448" y="312898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E05966-8277-42A9-9A27-BF053C66449B}"/>
              </a:ext>
            </a:extLst>
          </p:cNvPr>
          <p:cNvSpPr/>
          <p:nvPr/>
        </p:nvSpPr>
        <p:spPr>
          <a:xfrm>
            <a:off x="828194" y="282818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70555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5314E4-0303-4596-8BC6-78087228F23C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1B9BD6-A58A-4D18-AF44-38608BB76673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49A3CD-3217-49D9-98EF-543D19645714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9B471E-C459-43BF-BD0F-B77FC5D1E08F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F446D-DE17-4C55-912D-FAC020D3617B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072E5-F20C-44BC-926B-D1D1D2D78183}"/>
              </a:ext>
            </a:extLst>
          </p:cNvPr>
          <p:cNvSpPr/>
          <p:nvPr/>
        </p:nvSpPr>
        <p:spPr>
          <a:xfrm>
            <a:off x="4445791" y="226776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D0E2F3-9FCA-4A3D-AB17-252C327C9FD4}"/>
              </a:ext>
            </a:extLst>
          </p:cNvPr>
          <p:cNvSpPr/>
          <p:nvPr/>
        </p:nvSpPr>
        <p:spPr>
          <a:xfrm>
            <a:off x="2717980" y="385159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BDDA9-386E-4D28-88CE-2A8A06619762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F8E7B-EFB9-4570-A89D-87F2E1508431}"/>
              </a:ext>
            </a:extLst>
          </p:cNvPr>
          <p:cNvSpPr/>
          <p:nvPr/>
        </p:nvSpPr>
        <p:spPr>
          <a:xfrm>
            <a:off x="5901952" y="269971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BAF8FA-BCED-4270-B660-2FAAA8345ACF}"/>
              </a:ext>
            </a:extLst>
          </p:cNvPr>
          <p:cNvSpPr/>
          <p:nvPr/>
        </p:nvSpPr>
        <p:spPr>
          <a:xfrm>
            <a:off x="1546242" y="243607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4D786-5739-4AFD-8726-D389519331B6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632EC0-FD41-45F4-B013-607A39994787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7E1397-01DF-4872-BB9C-25BE158E1EAC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3A14BB-5D7E-412D-B934-C9C554F51006}"/>
              </a:ext>
            </a:extLst>
          </p:cNvPr>
          <p:cNvSpPr/>
          <p:nvPr/>
        </p:nvSpPr>
        <p:spPr>
          <a:xfrm>
            <a:off x="6120796" y="183325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CBC906-599D-43A6-B06D-655ED7618DB3}"/>
              </a:ext>
            </a:extLst>
          </p:cNvPr>
          <p:cNvSpPr/>
          <p:nvPr/>
        </p:nvSpPr>
        <p:spPr>
          <a:xfrm>
            <a:off x="770448" y="32939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51776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4157823" y="212378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2861964" y="41395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5595402" y="199053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2C3BC8-7BAA-45C4-A336-BCB177CF5820}"/>
              </a:ext>
            </a:extLst>
          </p:cNvPr>
          <p:cNvSpPr/>
          <p:nvPr/>
        </p:nvSpPr>
        <p:spPr>
          <a:xfrm>
            <a:off x="1405803" y="29061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374B87-C487-4575-9DDE-5B3D0C970EC6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05117-023A-45DD-9A0E-6A8587BB9BCD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018C0-ED35-4082-BFCF-A6AC9725AB22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008C89-3B86-4997-A214-50E4B946B247}"/>
              </a:ext>
            </a:extLst>
          </p:cNvPr>
          <p:cNvSpPr/>
          <p:nvPr/>
        </p:nvSpPr>
        <p:spPr>
          <a:xfrm>
            <a:off x="5613978" y="113380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9FD6BC-9843-4022-AF0C-BD4EDDB6CA06}"/>
              </a:ext>
            </a:extLst>
          </p:cNvPr>
          <p:cNvSpPr/>
          <p:nvPr/>
        </p:nvSpPr>
        <p:spPr>
          <a:xfrm>
            <a:off x="816144" y="370760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246067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3794433" y="199924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3149933" y="430346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4919886" y="129613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F94F8-BF49-403D-B01F-9C3A69AF7565}"/>
              </a:ext>
            </a:extLst>
          </p:cNvPr>
          <p:cNvSpPr/>
          <p:nvPr/>
        </p:nvSpPr>
        <p:spPr>
          <a:xfrm>
            <a:off x="1451509" y="370761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A3457E-007B-4E8B-A50A-F2B1010DB079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CC8E4-B64A-4AA0-B55A-C6315E81B51E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A1E81C-4CF1-434B-A24C-81F990ACD976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0ECF21-110D-4951-9B55-1AC3AEC0F61E}"/>
              </a:ext>
            </a:extLst>
          </p:cNvPr>
          <p:cNvSpPr/>
          <p:nvPr/>
        </p:nvSpPr>
        <p:spPr>
          <a:xfrm>
            <a:off x="4718257" y="55002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B5D1B6-2E8D-48F2-B56E-7790B43BFAB5}"/>
              </a:ext>
            </a:extLst>
          </p:cNvPr>
          <p:cNvSpPr/>
          <p:nvPr/>
        </p:nvSpPr>
        <p:spPr>
          <a:xfrm>
            <a:off x="1019428" y="433844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7367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3293917" y="207512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3437903" y="437887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44ED26-584E-43A5-BF3D-6A1993A8C192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E7A63-439F-4335-B7DE-59D1B5BC5BBC}"/>
              </a:ext>
            </a:extLst>
          </p:cNvPr>
          <p:cNvSpPr/>
          <p:nvPr/>
        </p:nvSpPr>
        <p:spPr>
          <a:xfrm>
            <a:off x="2289351" y="142939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BB056C-96ED-4BE6-8087-62EC84CFB638}"/>
              </a:ext>
            </a:extLst>
          </p:cNvPr>
          <p:cNvSpPr/>
          <p:nvPr/>
        </p:nvSpPr>
        <p:spPr>
          <a:xfrm>
            <a:off x="2861964" y="533999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82A23E-6C46-4EB2-B204-32E717B164B1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4CD346-A920-4AA4-9C78-26853B74608B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4CCF1B-A54A-454F-A6F0-7EF22E7DA6A6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199B8-B087-4413-B7D5-97BAF000D352}"/>
              </a:ext>
            </a:extLst>
          </p:cNvPr>
          <p:cNvSpPr/>
          <p:nvPr/>
        </p:nvSpPr>
        <p:spPr>
          <a:xfrm>
            <a:off x="1117813" y="190680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E4F6ED-AE40-4C9B-A7BA-C4A416893A0D}"/>
              </a:ext>
            </a:extLst>
          </p:cNvPr>
          <p:cNvSpPr/>
          <p:nvPr/>
        </p:nvSpPr>
        <p:spPr>
          <a:xfrm>
            <a:off x="3149933" y="600628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94931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3293917" y="213329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3483613" y="437728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4042506" y="9296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FB13E8-A2C3-47AA-93D7-D2159052F6E9}"/>
              </a:ext>
            </a:extLst>
          </p:cNvPr>
          <p:cNvSpPr/>
          <p:nvPr/>
        </p:nvSpPr>
        <p:spPr>
          <a:xfrm>
            <a:off x="1595494" y="420897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5FE6A3-95AD-48FC-854E-E6D50648DA10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D9C4FC-19A7-438A-B6B9-95AF65D8E952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941F-997A-4B65-9E7A-223C6E50D5CD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0382C-F236-4890-8F70-229F1ECF8390}"/>
              </a:ext>
            </a:extLst>
          </p:cNvPr>
          <p:cNvSpPr/>
          <p:nvPr/>
        </p:nvSpPr>
        <p:spPr>
          <a:xfrm>
            <a:off x="3274779" y="39485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B3984D-9B41-4D45-B3C4-758E1075D8DF}"/>
              </a:ext>
            </a:extLst>
          </p:cNvPr>
          <p:cNvSpPr/>
          <p:nvPr/>
        </p:nvSpPr>
        <p:spPr>
          <a:xfrm>
            <a:off x="1444394" y="498131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04982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2739049" y="241175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4445791" y="41395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3293917" y="9232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EDB52E-FE3B-4D2F-8111-EABF13C8FD26}"/>
              </a:ext>
            </a:extLst>
          </p:cNvPr>
          <p:cNvSpPr/>
          <p:nvPr/>
        </p:nvSpPr>
        <p:spPr>
          <a:xfrm>
            <a:off x="1939116" y="458757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5848E-E05A-44C0-8A8D-737A9870E24E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546A28-04D2-4A20-8E33-C579E6383F09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01AB03-C059-411E-B7BD-5B96CF5D902C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46813C-2175-4260-9346-7763925C5DB8}"/>
              </a:ext>
            </a:extLst>
          </p:cNvPr>
          <p:cNvSpPr/>
          <p:nvPr/>
        </p:nvSpPr>
        <p:spPr>
          <a:xfrm>
            <a:off x="2227083" y="73233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AFA19-A3CF-48B9-B8DF-D00B1BFB6B05}"/>
              </a:ext>
            </a:extLst>
          </p:cNvPr>
          <p:cNvSpPr/>
          <p:nvPr/>
        </p:nvSpPr>
        <p:spPr>
          <a:xfrm>
            <a:off x="2083099" y="555041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41179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3005948" y="221910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3725872" y="442752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8BE9F8-5694-4DDA-90C0-AAD978383B49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43824-64C2-40CC-8A36-7A0E7C593C04}"/>
              </a:ext>
            </a:extLst>
          </p:cNvPr>
          <p:cNvSpPr/>
          <p:nvPr/>
        </p:nvSpPr>
        <p:spPr>
          <a:xfrm>
            <a:off x="1795131" y="192719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A55E6C-76FA-4B10-B84E-86C8B40CDDF7}"/>
              </a:ext>
            </a:extLst>
          </p:cNvPr>
          <p:cNvSpPr/>
          <p:nvPr/>
        </p:nvSpPr>
        <p:spPr>
          <a:xfrm>
            <a:off x="3419125" y="546464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93CC2-CBDC-41D7-A0AB-AEF940290F08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A3654D-5D72-430F-87B8-DDD116632408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AB5A3F-D953-4988-A4AF-7FAFD1877474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91C1FD-3F1B-4AFC-B5CF-6712DC5E053A}"/>
              </a:ext>
            </a:extLst>
          </p:cNvPr>
          <p:cNvSpPr/>
          <p:nvPr/>
        </p:nvSpPr>
        <p:spPr>
          <a:xfrm>
            <a:off x="789795" y="297423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535A75-24D6-4E2D-8CD9-2AB5B92FA0CC}"/>
              </a:ext>
            </a:extLst>
          </p:cNvPr>
          <p:cNvSpPr/>
          <p:nvPr/>
        </p:nvSpPr>
        <p:spPr>
          <a:xfrm>
            <a:off x="3809570" y="607786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5870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717982" y="250707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4157825" y="428355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5663D4-89C0-495A-84C7-ADC0FEF3CB3B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260D4B-8965-4A77-95C1-D1363759D710}"/>
              </a:ext>
            </a:extLst>
          </p:cNvPr>
          <p:cNvSpPr/>
          <p:nvPr/>
        </p:nvSpPr>
        <p:spPr>
          <a:xfrm>
            <a:off x="1581087" y="238398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9FC0C0-B702-426F-82F7-08738E166FA1}"/>
              </a:ext>
            </a:extLst>
          </p:cNvPr>
          <p:cNvSpPr/>
          <p:nvPr/>
        </p:nvSpPr>
        <p:spPr>
          <a:xfrm>
            <a:off x="4013840" y="542962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9E136-1231-4023-8811-1DB999FBF632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F02D8-D21E-49B9-B6CD-7E99D0B078D5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31498B-F95A-406C-9D72-D5B71646FBBA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FE881B-948E-489F-825B-4D1BC20394DE}"/>
              </a:ext>
            </a:extLst>
          </p:cNvPr>
          <p:cNvSpPr/>
          <p:nvPr/>
        </p:nvSpPr>
        <p:spPr>
          <a:xfrm>
            <a:off x="809894" y="3539290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883377-427B-47B1-8FB2-45F35CF8372D}"/>
              </a:ext>
            </a:extLst>
          </p:cNvPr>
          <p:cNvSpPr/>
          <p:nvPr/>
        </p:nvSpPr>
        <p:spPr>
          <a:xfrm>
            <a:off x="4589958" y="587195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89765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616410" y="269971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4445791" y="413956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5663D4-89C0-495A-84C7-ADC0FEF3CB3B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84D3E4-3B62-4CD4-8FEF-584594B3AF0A}"/>
              </a:ext>
            </a:extLst>
          </p:cNvPr>
          <p:cNvSpPr/>
          <p:nvPr/>
        </p:nvSpPr>
        <p:spPr>
          <a:xfrm>
            <a:off x="1366952" y="322297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DD7166-17D6-4FCB-AD58-5CA66957C37C}"/>
              </a:ext>
            </a:extLst>
          </p:cNvPr>
          <p:cNvSpPr/>
          <p:nvPr/>
        </p:nvSpPr>
        <p:spPr>
          <a:xfrm>
            <a:off x="5065408" y="500346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4E6C41-7B56-4DB6-936F-B4524B51E5AE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BD4FE1-00D9-4A22-BB8D-804CAAFFCF23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664E0-46AD-42B3-8E40-B364FFC62F7C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32F253-3E18-4252-8CBE-39E1B2E3C515}"/>
              </a:ext>
            </a:extLst>
          </p:cNvPr>
          <p:cNvSpPr/>
          <p:nvPr/>
        </p:nvSpPr>
        <p:spPr>
          <a:xfrm>
            <a:off x="816144" y="380293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76A71-31DD-4865-AD97-3AE76614901B}"/>
              </a:ext>
            </a:extLst>
          </p:cNvPr>
          <p:cNvSpPr/>
          <p:nvPr/>
        </p:nvSpPr>
        <p:spPr>
          <a:xfrm>
            <a:off x="5796813" y="507575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1731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495639" y="297136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4589775" y="399557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6567CB-BB9B-4AD2-AAD0-4A3AE099CAD1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DCE0CA-E17F-4706-A3A2-189F87221356}"/>
              </a:ext>
            </a:extLst>
          </p:cNvPr>
          <p:cNvSpPr/>
          <p:nvPr/>
        </p:nvSpPr>
        <p:spPr>
          <a:xfrm>
            <a:off x="1593236" y="399557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DC7593-6C24-487F-9716-FB5F72F78DD2}"/>
              </a:ext>
            </a:extLst>
          </p:cNvPr>
          <p:cNvSpPr/>
          <p:nvPr/>
        </p:nvSpPr>
        <p:spPr>
          <a:xfrm>
            <a:off x="5840270" y="382726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95A620-B17A-4FAC-95C6-524177E48F2A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326409-B1FE-46AA-80C0-B51C26D0196D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030B7F-4268-411B-8833-043CBF42AC97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9EF75-4D34-4CD3-971F-09725C8B3560}"/>
              </a:ext>
            </a:extLst>
          </p:cNvPr>
          <p:cNvSpPr/>
          <p:nvPr/>
        </p:nvSpPr>
        <p:spPr>
          <a:xfrm>
            <a:off x="1171813" y="461501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E6DAD9-AD41-40B0-A0D4-691E1AA75E41}"/>
              </a:ext>
            </a:extLst>
          </p:cNvPr>
          <p:cNvSpPr/>
          <p:nvPr/>
        </p:nvSpPr>
        <p:spPr>
          <a:xfrm>
            <a:off x="6507229" y="3455486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58289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498756" y="334186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4850664" y="3667828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13B336-8006-4111-950A-47F9B01B583C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8E555-A646-45C3-A5B2-B65B185B23C3}"/>
              </a:ext>
            </a:extLst>
          </p:cNvPr>
          <p:cNvSpPr/>
          <p:nvPr/>
        </p:nvSpPr>
        <p:spPr>
          <a:xfrm>
            <a:off x="1795131" y="444670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1805F-30BC-4563-BCB3-DF520133B23F}"/>
              </a:ext>
            </a:extLst>
          </p:cNvPr>
          <p:cNvSpPr/>
          <p:nvPr/>
        </p:nvSpPr>
        <p:spPr>
          <a:xfrm>
            <a:off x="5901952" y="303730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2EDA31-6E09-4DEA-A544-EE86DCDB3C1F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3C9951-9695-4CAD-8EC8-3E10CE5FB26C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6EC15A-DEF0-48DF-AE0D-7E388650EAC6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B2BE8E-7E85-46E1-81FD-AD9BD0AAD87F}"/>
              </a:ext>
            </a:extLst>
          </p:cNvPr>
          <p:cNvSpPr/>
          <p:nvPr/>
        </p:nvSpPr>
        <p:spPr>
          <a:xfrm>
            <a:off x="1670510" y="529633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9A1590-C759-4A40-9CFD-8569412F9C3A}"/>
              </a:ext>
            </a:extLst>
          </p:cNvPr>
          <p:cNvSpPr/>
          <p:nvPr/>
        </p:nvSpPr>
        <p:spPr>
          <a:xfrm>
            <a:off x="6386465" y="241146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0031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573996" y="370761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4919697" y="324285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A315FF-9CDD-4A4D-B0C8-D87AB09E3686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626766-0F07-42F8-9BFF-B60DFE267A09}"/>
              </a:ext>
            </a:extLst>
          </p:cNvPr>
          <p:cNvSpPr/>
          <p:nvPr/>
        </p:nvSpPr>
        <p:spPr>
          <a:xfrm>
            <a:off x="1998059" y="468370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D5C26-F054-4552-8365-F1CD9ACBAEDB}"/>
              </a:ext>
            </a:extLst>
          </p:cNvPr>
          <p:cNvSpPr/>
          <p:nvPr/>
        </p:nvSpPr>
        <p:spPr>
          <a:xfrm>
            <a:off x="5665334" y="199924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90CC79-8500-4781-8437-534569ECCEE7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32601E-63D2-4EBF-B73C-F1D3F66E4710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F0ACF7-99CA-49AB-AD7B-F97C6B1839C0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D52CE9-1137-48F6-AE50-176FE4514F0A}"/>
              </a:ext>
            </a:extLst>
          </p:cNvPr>
          <p:cNvSpPr/>
          <p:nvPr/>
        </p:nvSpPr>
        <p:spPr>
          <a:xfrm>
            <a:off x="1998058" y="5511019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99AFF2-C352-406C-9314-5EF1704E098A}"/>
              </a:ext>
            </a:extLst>
          </p:cNvPr>
          <p:cNvSpPr/>
          <p:nvPr/>
        </p:nvSpPr>
        <p:spPr>
          <a:xfrm>
            <a:off x="5665333" y="1209953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360041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3725871" y="3328231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3771581" y="3310870"/>
            <a:ext cx="91418" cy="91418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3794432" y="3345583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3737290" y="3319758"/>
            <a:ext cx="91418" cy="91418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99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2616403" y="2167554"/>
            <a:ext cx="2447460" cy="244746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2717980" y="399557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4818319" y="2843701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660BC-15DD-4C31-9EDC-81D19F3D03C2}"/>
              </a:ext>
            </a:extLst>
          </p:cNvPr>
          <p:cNvSpPr/>
          <p:nvPr/>
        </p:nvSpPr>
        <p:spPr>
          <a:xfrm>
            <a:off x="1549780" y="1097965"/>
            <a:ext cx="4535000" cy="453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2F87B-F419-444C-AB6A-9DEFEC44FC18}"/>
              </a:ext>
            </a:extLst>
          </p:cNvPr>
          <p:cNvSpPr/>
          <p:nvPr/>
        </p:nvSpPr>
        <p:spPr>
          <a:xfrm>
            <a:off x="2142043" y="4859487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E652FC-0F59-42E6-8FEC-5997226DDBAB}"/>
              </a:ext>
            </a:extLst>
          </p:cNvPr>
          <p:cNvSpPr/>
          <p:nvPr/>
        </p:nvSpPr>
        <p:spPr>
          <a:xfrm>
            <a:off x="4973997" y="1371414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599860-8997-4FAF-BA26-9BB54A93C108}"/>
              </a:ext>
            </a:extLst>
          </p:cNvPr>
          <p:cNvSpPr/>
          <p:nvPr/>
        </p:nvSpPr>
        <p:spPr>
          <a:xfrm>
            <a:off x="914432" y="493940"/>
            <a:ext cx="5760000" cy="576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5F225F-A000-489F-AD4D-0B9D0B8221AA}"/>
              </a:ext>
            </a:extLst>
          </p:cNvPr>
          <p:cNvSpPr/>
          <p:nvPr/>
        </p:nvSpPr>
        <p:spPr>
          <a:xfrm>
            <a:off x="590432" y="134579"/>
            <a:ext cx="6408000" cy="6444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8998A3-56F6-4F49-AF80-37809823CC13}"/>
              </a:ext>
            </a:extLst>
          </p:cNvPr>
          <p:cNvSpPr/>
          <p:nvPr/>
        </p:nvSpPr>
        <p:spPr>
          <a:xfrm>
            <a:off x="734432" y="305465"/>
            <a:ext cx="6120000" cy="6120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82734-A3E5-4690-BDA4-0134C451884B}"/>
              </a:ext>
            </a:extLst>
          </p:cNvPr>
          <p:cNvSpPr/>
          <p:nvPr/>
        </p:nvSpPr>
        <p:spPr>
          <a:xfrm>
            <a:off x="2286026" y="5685402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259A9B-2442-4037-9CB6-04C8D8133BA1}"/>
              </a:ext>
            </a:extLst>
          </p:cNvPr>
          <p:cNvSpPr/>
          <p:nvPr/>
        </p:nvSpPr>
        <p:spPr>
          <a:xfrm>
            <a:off x="4540090" y="519865"/>
            <a:ext cx="287967" cy="336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39"/>
          </a:p>
        </p:txBody>
      </p:sp>
    </p:spTree>
    <p:extLst>
      <p:ext uri="{BB962C8B-B14F-4D97-AF65-F5344CB8AC3E}">
        <p14:creationId xmlns:p14="http://schemas.microsoft.com/office/powerpoint/2010/main" val="203752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22</cp:revision>
  <dcterms:created xsi:type="dcterms:W3CDTF">2021-01-11T08:14:12Z</dcterms:created>
  <dcterms:modified xsi:type="dcterms:W3CDTF">2021-01-19T21:46:57Z</dcterms:modified>
</cp:coreProperties>
</file>