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3600450" cy="3600450"/>
  <p:notesSz cx="6858000" cy="9144000"/>
  <p:defaultTextStyle>
    <a:defPPr>
      <a:defRPr lang="fr-FR"/>
    </a:defPPr>
    <a:lvl1pPr marL="0" algn="l" defTabSz="411476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1pPr>
    <a:lvl2pPr marL="205738" algn="l" defTabSz="411476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2pPr>
    <a:lvl3pPr marL="411476" algn="l" defTabSz="411476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3pPr>
    <a:lvl4pPr marL="617214" algn="l" defTabSz="411476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4pPr>
    <a:lvl5pPr marL="822952" algn="l" defTabSz="411476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5pPr>
    <a:lvl6pPr marL="1028690" algn="l" defTabSz="411476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6pPr>
    <a:lvl7pPr marL="1234428" algn="l" defTabSz="411476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7pPr>
    <a:lvl8pPr marL="1440166" algn="l" defTabSz="411476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8pPr>
    <a:lvl9pPr marL="1645903" algn="l" defTabSz="411476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5" autoAdjust="0"/>
    <p:restoredTop sz="94660"/>
  </p:normalViewPr>
  <p:slideViewPr>
    <p:cSldViewPr>
      <p:cViewPr varScale="1">
        <p:scale>
          <a:sx n="117" d="100"/>
          <a:sy n="117" d="100"/>
        </p:scale>
        <p:origin x="2048" y="68"/>
      </p:cViewPr>
      <p:guideLst>
        <p:guide orient="horz" pos="1134"/>
        <p:guide pos="1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0035" y="1118474"/>
            <a:ext cx="3060383" cy="7717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069" y="2040256"/>
            <a:ext cx="252031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610327" y="144186"/>
            <a:ext cx="810101" cy="3072051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80023" y="144186"/>
            <a:ext cx="2370296" cy="30720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411" y="2313623"/>
            <a:ext cx="3060383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4411" y="1526025"/>
            <a:ext cx="3060383" cy="787598"/>
          </a:xfrm>
        </p:spPr>
        <p:txBody>
          <a:bodyPr anchor="b"/>
          <a:lstStyle>
            <a:lvl1pPr marL="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1pPr>
            <a:lvl2pPr marL="45726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5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8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904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63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35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20083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809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0023" y="840106"/>
            <a:ext cx="1590199" cy="237613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30230" y="840106"/>
            <a:ext cx="1590199" cy="237613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3" y="805934"/>
            <a:ext cx="1590824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0" indent="0">
              <a:buNone/>
              <a:defRPr sz="2001" b="1"/>
            </a:lvl2pPr>
            <a:lvl3pPr marL="914523" indent="0">
              <a:buNone/>
              <a:defRPr sz="1801" b="1"/>
            </a:lvl3pPr>
            <a:lvl4pPr marL="1371783" indent="0">
              <a:buNone/>
              <a:defRPr sz="1600" b="1"/>
            </a:lvl4pPr>
            <a:lvl5pPr marL="1829044" indent="0">
              <a:buNone/>
              <a:defRPr sz="1600" b="1"/>
            </a:lvl5pPr>
            <a:lvl6pPr marL="2286307" indent="0">
              <a:buNone/>
              <a:defRPr sz="1600" b="1"/>
            </a:lvl6pPr>
            <a:lvl7pPr marL="2743567" indent="0">
              <a:buNone/>
              <a:defRPr sz="1600" b="1"/>
            </a:lvl7pPr>
            <a:lvl8pPr marL="3200830" indent="0">
              <a:buNone/>
              <a:defRPr sz="1600" b="1"/>
            </a:lvl8pPr>
            <a:lvl9pPr marL="365809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23" y="1141809"/>
            <a:ext cx="1590824" cy="2074426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828980" y="805934"/>
            <a:ext cx="1591449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0" indent="0">
              <a:buNone/>
              <a:defRPr sz="2001" b="1"/>
            </a:lvl2pPr>
            <a:lvl3pPr marL="914523" indent="0">
              <a:buNone/>
              <a:defRPr sz="1801" b="1"/>
            </a:lvl3pPr>
            <a:lvl4pPr marL="1371783" indent="0">
              <a:buNone/>
              <a:defRPr sz="1600" b="1"/>
            </a:lvl4pPr>
            <a:lvl5pPr marL="1829044" indent="0">
              <a:buNone/>
              <a:defRPr sz="1600" b="1"/>
            </a:lvl5pPr>
            <a:lvl6pPr marL="2286307" indent="0">
              <a:buNone/>
              <a:defRPr sz="1600" b="1"/>
            </a:lvl6pPr>
            <a:lvl7pPr marL="2743567" indent="0">
              <a:buNone/>
              <a:defRPr sz="1600" b="1"/>
            </a:lvl7pPr>
            <a:lvl8pPr marL="3200830" indent="0">
              <a:buNone/>
              <a:defRPr sz="1600" b="1"/>
            </a:lvl8pPr>
            <a:lvl9pPr marL="365809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828980" y="1141809"/>
            <a:ext cx="1591449" cy="2074426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024" y="143351"/>
            <a:ext cx="1184523" cy="610076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7676" y="143352"/>
            <a:ext cx="2012752" cy="3072884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0024" y="753428"/>
            <a:ext cx="1184523" cy="2462808"/>
          </a:xfrm>
        </p:spPr>
        <p:txBody>
          <a:bodyPr/>
          <a:lstStyle>
            <a:lvl1pPr marL="0" indent="0">
              <a:buNone/>
              <a:defRPr sz="1399"/>
            </a:lvl1pPr>
            <a:lvl2pPr marL="457260" indent="0">
              <a:buNone/>
              <a:defRPr sz="1201"/>
            </a:lvl2pPr>
            <a:lvl3pPr marL="914523" indent="0">
              <a:buNone/>
              <a:defRPr sz="1001"/>
            </a:lvl3pPr>
            <a:lvl4pPr marL="1371783" indent="0">
              <a:buNone/>
              <a:defRPr sz="899"/>
            </a:lvl4pPr>
            <a:lvl5pPr marL="1829044" indent="0">
              <a:buNone/>
              <a:defRPr sz="899"/>
            </a:lvl5pPr>
            <a:lvl6pPr marL="2286307" indent="0">
              <a:buNone/>
              <a:defRPr sz="899"/>
            </a:lvl6pPr>
            <a:lvl7pPr marL="2743567" indent="0">
              <a:buNone/>
              <a:defRPr sz="899"/>
            </a:lvl7pPr>
            <a:lvl8pPr marL="3200830" indent="0">
              <a:buNone/>
              <a:defRPr sz="899"/>
            </a:lvl8pPr>
            <a:lvl9pPr marL="3658090" indent="0">
              <a:buNone/>
              <a:defRPr sz="89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713" y="2520316"/>
            <a:ext cx="2160270" cy="297537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05713" y="321707"/>
            <a:ext cx="216027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60" indent="0">
              <a:buNone/>
              <a:defRPr sz="2801"/>
            </a:lvl2pPr>
            <a:lvl3pPr marL="914523" indent="0">
              <a:buNone/>
              <a:defRPr sz="2400"/>
            </a:lvl3pPr>
            <a:lvl4pPr marL="1371783" indent="0">
              <a:buNone/>
              <a:defRPr sz="2001"/>
            </a:lvl4pPr>
            <a:lvl5pPr marL="1829044" indent="0">
              <a:buNone/>
              <a:defRPr sz="2001"/>
            </a:lvl5pPr>
            <a:lvl6pPr marL="2286307" indent="0">
              <a:buNone/>
              <a:defRPr sz="2001"/>
            </a:lvl6pPr>
            <a:lvl7pPr marL="2743567" indent="0">
              <a:buNone/>
              <a:defRPr sz="2001"/>
            </a:lvl7pPr>
            <a:lvl8pPr marL="3200830" indent="0">
              <a:buNone/>
              <a:defRPr sz="2001"/>
            </a:lvl8pPr>
            <a:lvl9pPr marL="3658090" indent="0">
              <a:buNone/>
              <a:defRPr sz="2001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05713" y="2817853"/>
            <a:ext cx="2160270" cy="422553"/>
          </a:xfrm>
        </p:spPr>
        <p:txBody>
          <a:bodyPr/>
          <a:lstStyle>
            <a:lvl1pPr marL="0" indent="0">
              <a:buNone/>
              <a:defRPr sz="1399"/>
            </a:lvl1pPr>
            <a:lvl2pPr marL="457260" indent="0">
              <a:buNone/>
              <a:defRPr sz="1201"/>
            </a:lvl2pPr>
            <a:lvl3pPr marL="914523" indent="0">
              <a:buNone/>
              <a:defRPr sz="1001"/>
            </a:lvl3pPr>
            <a:lvl4pPr marL="1371783" indent="0">
              <a:buNone/>
              <a:defRPr sz="899"/>
            </a:lvl4pPr>
            <a:lvl5pPr marL="1829044" indent="0">
              <a:buNone/>
              <a:defRPr sz="899"/>
            </a:lvl5pPr>
            <a:lvl6pPr marL="2286307" indent="0">
              <a:buNone/>
              <a:defRPr sz="899"/>
            </a:lvl6pPr>
            <a:lvl7pPr marL="2743567" indent="0">
              <a:buNone/>
              <a:defRPr sz="899"/>
            </a:lvl7pPr>
            <a:lvl8pPr marL="3200830" indent="0">
              <a:buNone/>
              <a:defRPr sz="899"/>
            </a:lvl8pPr>
            <a:lvl9pPr marL="3658090" indent="0">
              <a:buNone/>
              <a:defRPr sz="89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0024" y="144185"/>
            <a:ext cx="3240405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4" y="840106"/>
            <a:ext cx="3240405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80024" y="3337084"/>
            <a:ext cx="84010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30155" y="3337084"/>
            <a:ext cx="114014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580324" y="3337084"/>
            <a:ext cx="84010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52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91452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50" indent="-285787" algn="l" defTabSz="914523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152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415" indent="-228631" algn="l" defTabSz="914523" rtl="0" eaLnBrk="1" latinLnBrk="0" hangingPunct="1">
        <a:spcBef>
          <a:spcPct val="20000"/>
        </a:spcBef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675" indent="-228631" algn="l" defTabSz="914523" rtl="0" eaLnBrk="1" latinLnBrk="0" hangingPunct="1">
        <a:spcBef>
          <a:spcPct val="20000"/>
        </a:spcBef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935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198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458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1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6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23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3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4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7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567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1737592" y="950866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92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2268211" y="187223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5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2337285" y="166488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27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2279124" y="136817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8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2088259" y="10801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2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1908036" y="98380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59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61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773937" y="945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512193" y="208825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6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584201" y="98380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656210" y="213592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1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440185" y="105580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800226" y="216026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3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96170" y="11998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016250" y="208825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65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1584203" y="94218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0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184974" y="14320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232273" y="194424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89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186533" y="161731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62746" y="178032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12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24161" y="180022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97270" y="156780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17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96169" y="194424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46570" y="136817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52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688F22-6221-4B8C-B9B7-A1F6C9791F88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5BDC7-65CC-4288-95AF-42518CD76674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A0E25F-3C38-4E08-BC06-705362B445A3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F924E2-76E4-46C1-AF87-5E2F5F48C94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8B4BB-F725-4862-A9A0-DB879231A02C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65EFA-10F7-467F-B956-A306672CBC5D}"/>
              </a:ext>
            </a:extLst>
          </p:cNvPr>
          <p:cNvSpPr/>
          <p:nvPr/>
        </p:nvSpPr>
        <p:spPr>
          <a:xfrm>
            <a:off x="1440185" y="206992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BBF7DD-2B6F-45F7-8CD9-26E9E6B27045}"/>
              </a:ext>
            </a:extLst>
          </p:cNvPr>
          <p:cNvSpPr/>
          <p:nvPr/>
        </p:nvSpPr>
        <p:spPr>
          <a:xfrm>
            <a:off x="2325358" y="12961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734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A6D9F3-5676-47DB-8D6B-6F4AEB34E222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E12716-9AAF-4BE5-9ED0-E45973FCF44B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EA6C9-FA61-4C78-A274-68421FEA91A9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3EE931-4DFF-4809-B7DC-D469C8A39276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2F06E3-9E7C-4B66-BB43-69AEBECCF7BF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BB74C-5578-4982-9BB5-8568E2ED9CA1}"/>
              </a:ext>
            </a:extLst>
          </p:cNvPr>
          <p:cNvSpPr/>
          <p:nvPr/>
        </p:nvSpPr>
        <p:spPr>
          <a:xfrm>
            <a:off x="1670308" y="214402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B6AE61-7915-4589-9716-272E606961E7}"/>
              </a:ext>
            </a:extLst>
          </p:cNvPr>
          <p:cNvSpPr/>
          <p:nvPr/>
        </p:nvSpPr>
        <p:spPr>
          <a:xfrm>
            <a:off x="2160265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249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7B711C-3757-43A3-A4F0-E1EA9A12F72A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8DB20F-3C1F-46BB-8246-EF7B74202454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9804F9-D16B-40DF-AEF3-434502FB10C4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681520-DFE1-4175-9543-63C158E9FE15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D1B17C-11F4-4216-A74D-4AB7232233D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28EC0F-82A2-4E56-9D00-50677BF52B9F}"/>
              </a:ext>
            </a:extLst>
          </p:cNvPr>
          <p:cNvSpPr/>
          <p:nvPr/>
        </p:nvSpPr>
        <p:spPr>
          <a:xfrm>
            <a:off x="1886755" y="2169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8EB69D-4C15-4038-91AA-099B5D7B5E4D}"/>
              </a:ext>
            </a:extLst>
          </p:cNvPr>
          <p:cNvSpPr/>
          <p:nvPr/>
        </p:nvSpPr>
        <p:spPr>
          <a:xfrm>
            <a:off x="1858258" y="94585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80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89F7F2-CA10-42A8-818A-384C83A43CC0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1B7613-9341-43E0-A660-4C7BB750A7BA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533CAD-F917-47B9-B371-957AD79BF456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C0171-0DF5-4F6D-89AD-CD345D7BE86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74132E-3F31-4877-9C66-8B7BE347A9D3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D4CE40-DF16-40C9-AF86-BA1C8A71C496}"/>
              </a:ext>
            </a:extLst>
          </p:cNvPr>
          <p:cNvSpPr/>
          <p:nvPr/>
        </p:nvSpPr>
        <p:spPr>
          <a:xfrm>
            <a:off x="2088257" y="208333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02278E-20C5-43AC-93A1-CF3F4672BEC5}"/>
              </a:ext>
            </a:extLst>
          </p:cNvPr>
          <p:cNvSpPr/>
          <p:nvPr/>
        </p:nvSpPr>
        <p:spPr>
          <a:xfrm>
            <a:off x="1368177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14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E92BC7-6DE3-4115-B7D6-CF7CACC7E1A3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C38D5E-AA72-4494-A837-2BD2E4A79A8C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C73878-D01B-47A4-828B-F268338465FF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E70CE6-3A9F-4F6E-ACD7-F87292FCEBA1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14A100-39E6-42F0-8561-BFB9F96AA7E4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AFF2C1-49B0-4ECF-B77F-57CC57BB60A5}"/>
              </a:ext>
            </a:extLst>
          </p:cNvPr>
          <p:cNvSpPr/>
          <p:nvPr/>
        </p:nvSpPr>
        <p:spPr>
          <a:xfrm>
            <a:off x="2304281" y="187223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D46094-2A3F-42A5-9AA1-F65955D74218}"/>
              </a:ext>
            </a:extLst>
          </p:cNvPr>
          <p:cNvSpPr/>
          <p:nvPr/>
        </p:nvSpPr>
        <p:spPr>
          <a:xfrm>
            <a:off x="1275858" y="122416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75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7E7F2D-B06E-449C-AE50-514C7522F92C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C5F400-D7FB-409E-83F5-909823FE3D21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A0AC9B-EC64-4F6E-8575-99AB20C15268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EA8BB-0C0B-40D4-B0CD-76F7F4F729F6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B7E633-530C-4128-BA64-BB85D74DD75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8B4ACD-79E9-4699-9341-BDE6D3C36EC6}"/>
              </a:ext>
            </a:extLst>
          </p:cNvPr>
          <p:cNvSpPr/>
          <p:nvPr/>
        </p:nvSpPr>
        <p:spPr>
          <a:xfrm>
            <a:off x="2339397" y="181362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04A544-05FC-48D3-B492-7480F1A65536}"/>
              </a:ext>
            </a:extLst>
          </p:cNvPr>
          <p:cNvSpPr/>
          <p:nvPr/>
        </p:nvSpPr>
        <p:spPr>
          <a:xfrm>
            <a:off x="1199658" y="1496536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6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1368178" y="10801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201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6C436B-0032-4D3B-80B3-3DEC2C0DDB9D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BE1638-8FD4-4FC6-92CD-572A15A72441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F35DFE-8125-45D7-B753-BC40E821246E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AE8E6E-93F2-4720-A27F-7E225536924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B1E1D0-CE3D-4954-9B53-C1FCCD8D578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EA1AA4-21A1-4B56-A6C3-47111D58C51E}"/>
              </a:ext>
            </a:extLst>
          </p:cNvPr>
          <p:cNvSpPr/>
          <p:nvPr/>
        </p:nvSpPr>
        <p:spPr>
          <a:xfrm>
            <a:off x="2385938" y="161917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FF157B-38AB-43D6-98B0-6983FEEFEDF0}"/>
              </a:ext>
            </a:extLst>
          </p:cNvPr>
          <p:cNvSpPr/>
          <p:nvPr/>
        </p:nvSpPr>
        <p:spPr>
          <a:xfrm>
            <a:off x="1189046" y="167920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5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5314E4-0303-4596-8BC6-78087228F23C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1B9BD6-A58A-4D18-AF44-38608BB76673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49A3CD-3217-49D9-98EF-543D19645714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9B471E-C459-43BF-BD0F-B77FC5D1E08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F446D-DE17-4C55-912D-FAC020D3617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7072E5-F20C-44BC-926B-D1D1D2D78183}"/>
              </a:ext>
            </a:extLst>
          </p:cNvPr>
          <p:cNvSpPr/>
          <p:nvPr/>
        </p:nvSpPr>
        <p:spPr>
          <a:xfrm>
            <a:off x="2160265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D0E2F3-9FCA-4A3D-AB17-252C327C9FD4}"/>
              </a:ext>
            </a:extLst>
          </p:cNvPr>
          <p:cNvSpPr/>
          <p:nvPr/>
        </p:nvSpPr>
        <p:spPr>
          <a:xfrm>
            <a:off x="1296169" y="187223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763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2016249" y="100813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1368177" y="20162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1224163" y="122416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1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1107708" y="151763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34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1192036" y="178836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06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1368178" y="201625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1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1584203" y="216618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5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FFF87-F8BC-4581-AB4F-B91F33CFA747}"/>
              </a:ext>
            </a:extLst>
          </p:cNvPr>
          <p:cNvSpPr/>
          <p:nvPr/>
        </p:nvSpPr>
        <p:spPr>
          <a:xfrm>
            <a:off x="2016252" y="208201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63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0</Words>
  <Application>Microsoft Office PowerPoint</Application>
  <PresentationFormat>Custom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ghesquiere</dc:creator>
  <cp:lastModifiedBy>pierre.ghesquiere@lilo.org</cp:lastModifiedBy>
  <cp:revision>14</cp:revision>
  <dcterms:created xsi:type="dcterms:W3CDTF">2021-01-11T08:14:12Z</dcterms:created>
  <dcterms:modified xsi:type="dcterms:W3CDTF">2021-01-20T13:43:23Z</dcterms:modified>
</cp:coreProperties>
</file>