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BAF9-879A-4065-B82C-FCDCC6E6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1DD7A-673B-40F5-A5F4-B159AAA1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5395-1A49-44E8-A8C1-BB7FE52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2F91-1354-47A2-8B15-CEFEEFA0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9FF8-C12D-483F-AD4E-DC28A838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7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1BF-4554-4E74-A679-05F0726D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3BD53-812D-435D-8418-F1B23E13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D100-E70A-436B-996B-4F3D9F1D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A88C-BF4B-4CE0-B0E3-B5A7A098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345B-E77C-43C0-B260-929C7B1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98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E15CB-DA21-4302-B540-DCFEA411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3F4D-A51E-4AE6-BBFD-712CF4D4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031B-854C-4C6D-8329-3B727ABF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3441-4211-4814-8A28-9521CE65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D169-CC67-4EE5-9975-8E61BA1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97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3215-874D-4189-A071-9ED455D7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15F2-99EB-406A-82FA-E6DC5A90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4F39-B10D-4E4E-8273-B3C13EB6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32DF-9058-4292-90DC-58346CBC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5CD5-51E0-422E-945F-8AA9B78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6E11-50FA-42D3-9293-9558396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641E-5DFC-4FC7-9E2B-DEA068B0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642D-37E1-49F7-8453-140D0D58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BD0E-CE9A-4717-A5AD-3AB9DCD0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0674-F83A-4C56-A005-D627D0B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4C93-8F9C-4215-933A-35FB434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2665-03CE-4D66-9016-9559A2B4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3782-2FCF-463A-BBDA-3B19897C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61EC-7BE1-4947-8AC8-31DAED79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54301-59D9-461A-B3E6-DC05427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BB93A-7C46-4585-BA30-C3EE5FD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B1A-1F23-4786-8720-20E19FCF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614BD-350A-4DBA-8F8C-1108A7BF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1E2B-0D6B-48F1-8735-444C91A5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40348-D71B-4995-8D63-FC0AC730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4EB5-F894-4B7D-B64E-49863234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380DC-226C-489E-9887-01D7B819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AD22-A6C0-4522-9504-CEE719A5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9E8EA-D6BC-4408-832F-1D374CD4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7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ADB-4A16-4261-ADDC-AC578FAC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C6A95-9439-444E-ABA3-FAF652B2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A4A7-F90F-4E7A-8663-2C2F31B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AE04C-BA93-4DCB-9A96-602A8596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2CD60-6E39-4B5D-B7BF-95596A72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1F4A2-1447-44A2-ADFE-44BA5438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1686-73DE-4B27-8F20-A8A4967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8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B9FE-0C14-4B1D-A06D-95957E61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648F-EF28-4C35-BFC3-ECF51A8D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DD0C-F727-46E4-A574-323CECBC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3B416-6C40-4353-942D-D69E849D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EE8D-7303-4D17-964D-56D99713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73FE-CBC5-47D0-81A4-356D51EA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0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63CC-218C-45CA-853B-05D4805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EBB4E-022D-4D5E-886E-3985563FA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2E39A-FE1A-441B-8FC1-C697D81F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0B8-064B-440B-AD02-5632B25C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DC02-E47B-4B4A-B41D-775AB82E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F70F-8675-4302-99CD-788AFD1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0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55BD6-699C-4B8A-9B1D-9303FDB4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F5C0-9367-4F46-9631-C93ED710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0404-F0FD-4E08-896D-0E4F5ABEF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4CE4-5C25-47EC-A3A7-F7B548A78668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65EC-EE23-4E3E-8740-316C8DDE1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3B06-9B4A-4468-9457-E6BB1623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58BBCF-B84F-4711-A08C-487A2A3330DA}"/>
              </a:ext>
            </a:extLst>
          </p:cNvPr>
          <p:cNvSpPr/>
          <p:nvPr/>
        </p:nvSpPr>
        <p:spPr>
          <a:xfrm>
            <a:off x="3960000" y="2655138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FD9963-AA13-4380-A2A2-89A1AF067AA7}"/>
              </a:ext>
            </a:extLst>
          </p:cNvPr>
          <p:cNvSpPr/>
          <p:nvPr/>
        </p:nvSpPr>
        <p:spPr>
          <a:xfrm>
            <a:off x="3438000" y="2133138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7DF4BD-FB13-499A-8D47-1C70C791E0F2}"/>
              </a:ext>
            </a:extLst>
          </p:cNvPr>
          <p:cNvSpPr/>
          <p:nvPr/>
        </p:nvSpPr>
        <p:spPr>
          <a:xfrm>
            <a:off x="2952000" y="1664984"/>
            <a:ext cx="3240000" cy="3240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72F505-6B78-4261-A9B2-370E2DAB79FB}"/>
              </a:ext>
            </a:extLst>
          </p:cNvPr>
          <p:cNvSpPr/>
          <p:nvPr/>
        </p:nvSpPr>
        <p:spPr>
          <a:xfrm>
            <a:off x="2808000" y="1520984"/>
            <a:ext cx="3528000" cy="3528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0B0EA-A8B7-4593-AAB3-944588D2DC52}"/>
              </a:ext>
            </a:extLst>
          </p:cNvPr>
          <p:cNvSpPr/>
          <p:nvPr/>
        </p:nvSpPr>
        <p:spPr>
          <a:xfrm>
            <a:off x="2880000" y="1592984"/>
            <a:ext cx="3384000" cy="3384000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1DB0BD-5DAE-4EE3-B084-00DA9DA8C4E4}"/>
              </a:ext>
            </a:extLst>
          </p:cNvPr>
          <p:cNvSpPr/>
          <p:nvPr/>
        </p:nvSpPr>
        <p:spPr>
          <a:xfrm>
            <a:off x="2412000" y="1107138"/>
            <a:ext cx="4320000" cy="43200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89FBC7-2738-48BC-9F5E-092D46C1A983}"/>
              </a:ext>
            </a:extLst>
          </p:cNvPr>
          <p:cNvSpPr/>
          <p:nvPr/>
        </p:nvSpPr>
        <p:spPr>
          <a:xfrm>
            <a:off x="2016000" y="711138"/>
            <a:ext cx="5112000" cy="5112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9046F-C3DF-4DC3-B0E8-C129D9CFCED0}"/>
              </a:ext>
            </a:extLst>
          </p:cNvPr>
          <p:cNvSpPr/>
          <p:nvPr/>
        </p:nvSpPr>
        <p:spPr>
          <a:xfrm>
            <a:off x="1944000" y="639138"/>
            <a:ext cx="5256000" cy="5256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7FD708-4611-4B5E-A9C0-4284320AF466}"/>
              </a:ext>
            </a:extLst>
          </p:cNvPr>
          <p:cNvSpPr/>
          <p:nvPr/>
        </p:nvSpPr>
        <p:spPr>
          <a:xfrm>
            <a:off x="1872000" y="548680"/>
            <a:ext cx="5400000" cy="5400000"/>
          </a:xfrm>
          <a:prstGeom prst="ellipse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2E823-D304-4444-AE8B-3801C204AFCF}"/>
              </a:ext>
            </a:extLst>
          </p:cNvPr>
          <p:cNvSpPr txBox="1"/>
          <p:nvPr/>
        </p:nvSpPr>
        <p:spPr>
          <a:xfrm>
            <a:off x="4382265" y="258371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1s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9443C-802F-4BD6-B3ED-4C4742952B04}"/>
              </a:ext>
            </a:extLst>
          </p:cNvPr>
          <p:cNvSpPr txBox="1"/>
          <p:nvPr/>
        </p:nvSpPr>
        <p:spPr>
          <a:xfrm>
            <a:off x="4400865" y="20637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9F693-9A11-4F1D-BE36-7375E8192BF8}"/>
              </a:ext>
            </a:extLst>
          </p:cNvPr>
          <p:cNvSpPr txBox="1"/>
          <p:nvPr/>
        </p:nvSpPr>
        <p:spPr>
          <a:xfrm>
            <a:off x="4370835" y="157498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98D2A-84A4-49B7-9F57-07A2B2E43DC9}"/>
              </a:ext>
            </a:extLst>
          </p:cNvPr>
          <p:cNvSpPr txBox="1"/>
          <p:nvPr/>
        </p:nvSpPr>
        <p:spPr>
          <a:xfrm>
            <a:off x="4393694" y="104859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3s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B86CA-D171-48BE-9F4D-AC0AC42DD8E7}"/>
              </a:ext>
            </a:extLst>
          </p:cNvPr>
          <p:cNvSpPr txBox="1"/>
          <p:nvPr/>
        </p:nvSpPr>
        <p:spPr>
          <a:xfrm>
            <a:off x="4370835" y="6267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3p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E2A37A-A10B-4DA7-9B4A-7584DBB28AA0}"/>
              </a:ext>
            </a:extLst>
          </p:cNvPr>
          <p:cNvSpPr/>
          <p:nvPr/>
        </p:nvSpPr>
        <p:spPr>
          <a:xfrm>
            <a:off x="1296303" y="3300399"/>
            <a:ext cx="6535394" cy="32848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D1C4C0-860F-479E-9805-1579F8B3CD8E}"/>
              </a:ext>
            </a:extLst>
          </p:cNvPr>
          <p:cNvSpPr/>
          <p:nvPr/>
        </p:nvSpPr>
        <p:spPr>
          <a:xfrm>
            <a:off x="4593204" y="3421201"/>
            <a:ext cx="3340089" cy="51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2D9B60-031B-4D38-8619-3B8E3C3239C8}"/>
              </a:ext>
            </a:extLst>
          </p:cNvPr>
          <p:cNvSpPr/>
          <p:nvPr/>
        </p:nvSpPr>
        <p:spPr>
          <a:xfrm>
            <a:off x="4564000" y="3239265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414ABE-C703-4513-A416-D0B184FF1A78}"/>
              </a:ext>
            </a:extLst>
          </p:cNvPr>
          <p:cNvSpPr/>
          <p:nvPr/>
        </p:nvSpPr>
        <p:spPr>
          <a:xfrm>
            <a:off x="4586859" y="3230588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B295E8-E644-48C4-A30D-18445E102193}"/>
              </a:ext>
            </a:extLst>
          </p:cNvPr>
          <p:cNvSpPr/>
          <p:nvPr/>
        </p:nvSpPr>
        <p:spPr>
          <a:xfrm>
            <a:off x="4598289" y="3247942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8F97A-7063-4C0A-B39D-172AE47197CB}"/>
              </a:ext>
            </a:extLst>
          </p:cNvPr>
          <p:cNvSpPr/>
          <p:nvPr/>
        </p:nvSpPr>
        <p:spPr>
          <a:xfrm>
            <a:off x="4569715" y="3235031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A86650-1F22-4AF3-B3FE-4E7400EEA71B}"/>
              </a:ext>
            </a:extLst>
          </p:cNvPr>
          <p:cNvSpPr/>
          <p:nvPr/>
        </p:nvSpPr>
        <p:spPr>
          <a:xfrm rot="5400000">
            <a:off x="5943102" y="3041468"/>
            <a:ext cx="184935" cy="775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7BFBB4F-0CB0-401C-B450-8D409B819FC7}"/>
              </a:ext>
            </a:extLst>
          </p:cNvPr>
          <p:cNvSpPr/>
          <p:nvPr/>
        </p:nvSpPr>
        <p:spPr>
          <a:xfrm rot="5400000">
            <a:off x="6901274" y="3029419"/>
            <a:ext cx="184935" cy="775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70D2CDB-1543-4DAD-B6D4-5D03CB52DE3F}"/>
              </a:ext>
            </a:extLst>
          </p:cNvPr>
          <p:cNvSpPr/>
          <p:nvPr/>
        </p:nvSpPr>
        <p:spPr>
          <a:xfrm rot="5400000">
            <a:off x="5122165" y="3255533"/>
            <a:ext cx="184937" cy="34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0812E-E06B-45D8-AA49-7175E17E6B80}"/>
              </a:ext>
            </a:extLst>
          </p:cNvPr>
          <p:cNvSpPr txBox="1"/>
          <p:nvPr/>
        </p:nvSpPr>
        <p:spPr>
          <a:xfrm>
            <a:off x="6539192" y="3458379"/>
            <a:ext cx="124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Couche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57599-9F9C-415C-BB55-AAB78B0F8A55}"/>
              </a:ext>
            </a:extLst>
          </p:cNvPr>
          <p:cNvSpPr txBox="1"/>
          <p:nvPr/>
        </p:nvSpPr>
        <p:spPr>
          <a:xfrm>
            <a:off x="5475256" y="3477547"/>
            <a:ext cx="124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Couche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F173F6-4226-49A1-B11E-FC0EDF1A3957}"/>
              </a:ext>
            </a:extLst>
          </p:cNvPr>
          <p:cNvSpPr txBox="1"/>
          <p:nvPr/>
        </p:nvSpPr>
        <p:spPr>
          <a:xfrm>
            <a:off x="4475329" y="3466794"/>
            <a:ext cx="124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Couche 1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66585234-5DE7-4005-9A1B-372CC044B87A}"/>
              </a:ext>
            </a:extLst>
          </p:cNvPr>
          <p:cNvSpPr/>
          <p:nvPr/>
        </p:nvSpPr>
        <p:spPr>
          <a:xfrm rot="5400000">
            <a:off x="7833209" y="3051679"/>
            <a:ext cx="184935" cy="775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CB5533-52E0-4AC0-B556-F7940766FA46}"/>
              </a:ext>
            </a:extLst>
          </p:cNvPr>
          <p:cNvSpPr txBox="1"/>
          <p:nvPr/>
        </p:nvSpPr>
        <p:spPr>
          <a:xfrm>
            <a:off x="7768635" y="3479735"/>
            <a:ext cx="70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016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</cp:revision>
  <dcterms:created xsi:type="dcterms:W3CDTF">2021-01-20T19:19:36Z</dcterms:created>
  <dcterms:modified xsi:type="dcterms:W3CDTF">2021-01-20T20:19:05Z</dcterms:modified>
</cp:coreProperties>
</file>