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288004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03" autoAdjust="0"/>
  </p:normalViewPr>
  <p:slideViewPr>
    <p:cSldViewPr snapToGrid="0">
      <p:cViewPr>
        <p:scale>
          <a:sx n="50" d="100"/>
          <a:sy n="50" d="100"/>
        </p:scale>
        <p:origin x="-135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53" y="1122363"/>
            <a:ext cx="2160031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3602038"/>
            <a:ext cx="2160031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6138-D93B-4C4C-AFFF-BAD0AE22577D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ADAD3-C6FE-4F02-82C4-E35589B094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7193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6138-D93B-4C4C-AFFF-BAD0AE22577D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ADAD3-C6FE-4F02-82C4-E35589B094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6674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4" y="365125"/>
            <a:ext cx="6210092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29" y="365125"/>
            <a:ext cx="1827027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6138-D93B-4C4C-AFFF-BAD0AE22577D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ADAD3-C6FE-4F02-82C4-E35589B094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0227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6138-D93B-4C4C-AFFF-BAD0AE22577D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ADAD3-C6FE-4F02-82C4-E35589B094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988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29" y="1709739"/>
            <a:ext cx="248403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29" y="4589464"/>
            <a:ext cx="248403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6138-D93B-4C4C-AFFF-BAD0AE22577D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ADAD3-C6FE-4F02-82C4-E35589B094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6622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1825625"/>
            <a:ext cx="1224018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1825625"/>
            <a:ext cx="1224018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6138-D93B-4C4C-AFFF-BAD0AE22577D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ADAD3-C6FE-4F02-82C4-E35589B094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8653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365126"/>
            <a:ext cx="2484036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1" y="1681163"/>
            <a:ext cx="1218392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1" y="2505075"/>
            <a:ext cx="1218392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5" y="1681163"/>
            <a:ext cx="122439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5" y="2505075"/>
            <a:ext cx="122439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6138-D93B-4C4C-AFFF-BAD0AE22577D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ADAD3-C6FE-4F02-82C4-E35589B094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1790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6138-D93B-4C4C-AFFF-BAD0AE22577D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ADAD3-C6FE-4F02-82C4-E35589B094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288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6138-D93B-4C4C-AFFF-BAD0AE22577D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ADAD3-C6FE-4F02-82C4-E35589B094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516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457200"/>
            <a:ext cx="928888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987426"/>
            <a:ext cx="1458021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2057400"/>
            <a:ext cx="9288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6138-D93B-4C4C-AFFF-BAD0AE22577D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ADAD3-C6FE-4F02-82C4-E35589B094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9456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457200"/>
            <a:ext cx="928888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987426"/>
            <a:ext cx="1458021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2057400"/>
            <a:ext cx="9288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6138-D93B-4C4C-AFFF-BAD0AE22577D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ADAD3-C6FE-4F02-82C4-E35589B094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508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365126"/>
            <a:ext cx="2484036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1825625"/>
            <a:ext cx="248403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6356351"/>
            <a:ext cx="64800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26138-D93B-4C4C-AFFF-BAD0AE22577D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6356351"/>
            <a:ext cx="9720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6356351"/>
            <a:ext cx="64800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ADAD3-C6FE-4F02-82C4-E35589B094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0197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FE25BE-F4DE-4C8B-83EB-78FA52466C4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12" y="318502"/>
            <a:ext cx="12192000" cy="31105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86F3222-D58D-4182-8212-21DFE66EF0B8}"/>
              </a:ext>
            </a:extLst>
          </p:cNvPr>
          <p:cNvSpPr/>
          <p:nvPr/>
        </p:nvSpPr>
        <p:spPr>
          <a:xfrm>
            <a:off x="9403546" y="2835670"/>
            <a:ext cx="647272" cy="308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06AFFB-8426-405F-909D-8657EEE9D2BD}"/>
              </a:ext>
            </a:extLst>
          </p:cNvPr>
          <p:cNvSpPr/>
          <p:nvPr/>
        </p:nvSpPr>
        <p:spPr>
          <a:xfrm>
            <a:off x="18566382" y="2856218"/>
            <a:ext cx="647272" cy="308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8BC4B26-A184-44BB-A994-099E3D290DDF}"/>
              </a:ext>
            </a:extLst>
          </p:cNvPr>
          <p:cNvCxnSpPr>
            <a:cxnSpLocks/>
          </p:cNvCxnSpPr>
          <p:nvPr/>
        </p:nvCxnSpPr>
        <p:spPr>
          <a:xfrm flipH="1" flipV="1">
            <a:off x="13222290" y="1260478"/>
            <a:ext cx="53975" cy="4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657A4DC-3D70-42E9-ACE7-E7C5697EDAD0}"/>
              </a:ext>
            </a:extLst>
          </p:cNvPr>
          <p:cNvSpPr txBox="1"/>
          <p:nvPr/>
        </p:nvSpPr>
        <p:spPr>
          <a:xfrm>
            <a:off x="9968139" y="4180114"/>
            <a:ext cx="6640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dirty="0"/>
              <a:t>Si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28B567-E3CE-44AA-9B72-A80D24200185}"/>
              </a:ext>
            </a:extLst>
          </p:cNvPr>
          <p:cNvSpPr txBox="1"/>
          <p:nvPr/>
        </p:nvSpPr>
        <p:spPr>
          <a:xfrm>
            <a:off x="9725413" y="4672556"/>
            <a:ext cx="48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AD6D67-AE09-44A6-BAC3-48C4D1A00BB2}"/>
              </a:ext>
            </a:extLst>
          </p:cNvPr>
          <p:cNvSpPr txBox="1"/>
          <p:nvPr/>
        </p:nvSpPr>
        <p:spPr>
          <a:xfrm>
            <a:off x="9732865" y="4242411"/>
            <a:ext cx="48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1233154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94E1E4-FD5E-45D5-BDF0-E9621027D360}"/>
              </a:ext>
            </a:extLst>
          </p:cNvPr>
          <p:cNvSpPr/>
          <p:nvPr/>
        </p:nvSpPr>
        <p:spPr>
          <a:xfrm>
            <a:off x="6364083" y="722572"/>
            <a:ext cx="1517828" cy="1380100"/>
          </a:xfrm>
          <a:prstGeom prst="rect">
            <a:avLst/>
          </a:prstGeom>
          <a:solidFill>
            <a:srgbClr val="75DFE7"/>
          </a:solidFill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Hydrogène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1</a:t>
            </a:r>
            <a:r>
              <a:rPr lang="fr-FR" sz="35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B82FBC-43A0-476E-BB09-D74897E43A17}"/>
              </a:ext>
            </a:extLst>
          </p:cNvPr>
          <p:cNvSpPr/>
          <p:nvPr/>
        </p:nvSpPr>
        <p:spPr>
          <a:xfrm>
            <a:off x="20056885" y="652256"/>
            <a:ext cx="2113160" cy="1450416"/>
          </a:xfrm>
          <a:prstGeom prst="rect">
            <a:avLst/>
          </a:prstGeom>
          <a:solidFill>
            <a:srgbClr val="75DFE7"/>
          </a:solidFill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Hélium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2</a:t>
            </a:r>
            <a:r>
              <a:rPr lang="fr-FR" sz="3500" dirty="0">
                <a:solidFill>
                  <a:schemeClr val="tx1"/>
                </a:solidFill>
              </a:rPr>
              <a:t>He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A47BFE-282B-411B-9662-EC57D64DBCF8}"/>
              </a:ext>
            </a:extLst>
          </p:cNvPr>
          <p:cNvSpPr/>
          <p:nvPr/>
        </p:nvSpPr>
        <p:spPr>
          <a:xfrm>
            <a:off x="6334517" y="2260519"/>
            <a:ext cx="1547395" cy="1464761"/>
          </a:xfrm>
          <a:prstGeom prst="rect">
            <a:avLst/>
          </a:prstGeom>
          <a:solidFill>
            <a:srgbClr val="75DFE7"/>
          </a:solidFill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Lithium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3</a:t>
            </a:r>
            <a:r>
              <a:rPr lang="fr-FR" sz="3500" dirty="0">
                <a:solidFill>
                  <a:schemeClr val="tx1"/>
                </a:solidFill>
              </a:rPr>
              <a:t>Li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488F45-AB98-48E1-B3EA-B6EC91B2796C}"/>
              </a:ext>
            </a:extLst>
          </p:cNvPr>
          <p:cNvSpPr/>
          <p:nvPr/>
        </p:nvSpPr>
        <p:spPr>
          <a:xfrm>
            <a:off x="8069522" y="2252017"/>
            <a:ext cx="1485378" cy="1473263"/>
          </a:xfrm>
          <a:prstGeom prst="rect">
            <a:avLst/>
          </a:prstGeom>
          <a:solidFill>
            <a:srgbClr val="75DFE7"/>
          </a:solidFill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Béryllium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4</a:t>
            </a:r>
            <a:r>
              <a:rPr lang="fr-FR" sz="3500" dirty="0">
                <a:solidFill>
                  <a:schemeClr val="tx1"/>
                </a:solidFill>
              </a:rPr>
              <a:t>Be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E7E517-CED5-4202-8E5E-B83ED08E0C1A}"/>
              </a:ext>
            </a:extLst>
          </p:cNvPr>
          <p:cNvSpPr/>
          <p:nvPr/>
        </p:nvSpPr>
        <p:spPr>
          <a:xfrm>
            <a:off x="9838642" y="2263643"/>
            <a:ext cx="1923533" cy="1461637"/>
          </a:xfrm>
          <a:prstGeom prst="rect">
            <a:avLst/>
          </a:prstGeom>
          <a:solidFill>
            <a:srgbClr val="FFC000"/>
          </a:solidFill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Bore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5</a:t>
            </a:r>
            <a:r>
              <a:rPr lang="fr-FR" sz="35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4FD86B-449B-4063-88F2-BF13E80D73AD}"/>
              </a:ext>
            </a:extLst>
          </p:cNvPr>
          <p:cNvSpPr/>
          <p:nvPr/>
        </p:nvSpPr>
        <p:spPr>
          <a:xfrm>
            <a:off x="11860649" y="2252017"/>
            <a:ext cx="2002691" cy="1473263"/>
          </a:xfrm>
          <a:prstGeom prst="rect">
            <a:avLst/>
          </a:prstGeom>
          <a:solidFill>
            <a:srgbClr val="FFC000"/>
          </a:solidFill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Carbone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6</a:t>
            </a:r>
            <a:r>
              <a:rPr lang="fr-FR" sz="35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931686-A030-4C58-8560-2A5AA900CFE0}"/>
              </a:ext>
            </a:extLst>
          </p:cNvPr>
          <p:cNvSpPr/>
          <p:nvPr/>
        </p:nvSpPr>
        <p:spPr>
          <a:xfrm>
            <a:off x="13952704" y="2252017"/>
            <a:ext cx="1797781" cy="1473263"/>
          </a:xfrm>
          <a:prstGeom prst="rect">
            <a:avLst/>
          </a:prstGeom>
          <a:solidFill>
            <a:srgbClr val="FFC000"/>
          </a:solidFill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300" dirty="0">
                <a:solidFill>
                  <a:schemeClr val="tx1"/>
                </a:solidFill>
              </a:rPr>
              <a:t>Azote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7</a:t>
            </a:r>
            <a:r>
              <a:rPr lang="fr-FR" sz="35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4B0452-760B-4126-B774-E508EA4CBDE8}"/>
              </a:ext>
            </a:extLst>
          </p:cNvPr>
          <p:cNvSpPr/>
          <p:nvPr/>
        </p:nvSpPr>
        <p:spPr>
          <a:xfrm>
            <a:off x="17966823" y="2257913"/>
            <a:ext cx="1915484" cy="1467366"/>
          </a:xfrm>
          <a:prstGeom prst="rect">
            <a:avLst/>
          </a:prstGeom>
          <a:solidFill>
            <a:srgbClr val="FFC000"/>
          </a:solidFill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300" dirty="0">
                <a:solidFill>
                  <a:schemeClr val="tx1"/>
                </a:solidFill>
              </a:rPr>
              <a:t>Fluor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9</a:t>
            </a:r>
            <a:r>
              <a:rPr lang="fr-FR" sz="35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AEACB2-A0B6-4BC6-94CE-606946051030}"/>
              </a:ext>
            </a:extLst>
          </p:cNvPr>
          <p:cNvSpPr/>
          <p:nvPr/>
        </p:nvSpPr>
        <p:spPr>
          <a:xfrm>
            <a:off x="15893914" y="2257913"/>
            <a:ext cx="1885298" cy="1473263"/>
          </a:xfrm>
          <a:prstGeom prst="rect">
            <a:avLst/>
          </a:prstGeom>
          <a:solidFill>
            <a:srgbClr val="FFC000"/>
          </a:solidFill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300" dirty="0">
                <a:solidFill>
                  <a:schemeClr val="tx1"/>
                </a:solidFill>
              </a:rPr>
              <a:t>Oxygène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8</a:t>
            </a:r>
            <a:r>
              <a:rPr lang="fr-FR" sz="35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0EAA0E-B1EC-41B2-8C57-302423E401E5}"/>
              </a:ext>
            </a:extLst>
          </p:cNvPr>
          <p:cNvSpPr/>
          <p:nvPr/>
        </p:nvSpPr>
        <p:spPr>
          <a:xfrm>
            <a:off x="6334516" y="3964086"/>
            <a:ext cx="1547396" cy="1353106"/>
          </a:xfrm>
          <a:prstGeom prst="rect">
            <a:avLst/>
          </a:prstGeom>
          <a:solidFill>
            <a:srgbClr val="75DFE7"/>
          </a:solidFill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Sodium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11</a:t>
            </a:r>
            <a:r>
              <a:rPr lang="fr-FR" sz="3500" dirty="0">
                <a:solidFill>
                  <a:schemeClr val="tx1"/>
                </a:solidFill>
              </a:rPr>
              <a:t>Na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59E506-7DBD-4A25-B050-C5C3DE848C88}"/>
              </a:ext>
            </a:extLst>
          </p:cNvPr>
          <p:cNvSpPr/>
          <p:nvPr/>
        </p:nvSpPr>
        <p:spPr>
          <a:xfrm>
            <a:off x="8007504" y="3964086"/>
            <a:ext cx="1547396" cy="1353106"/>
          </a:xfrm>
          <a:prstGeom prst="rect">
            <a:avLst/>
          </a:prstGeom>
          <a:solidFill>
            <a:srgbClr val="75DFE7"/>
          </a:solidFill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Magnésium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12</a:t>
            </a:r>
            <a:r>
              <a:rPr lang="fr-FR" sz="3500" dirty="0">
                <a:solidFill>
                  <a:schemeClr val="tx1"/>
                </a:solidFill>
              </a:rPr>
              <a:t>M</a:t>
            </a:r>
            <a:r>
              <a:rPr lang="fr-FR" sz="25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085C3C-8D4B-4CA8-AF86-4D564052678B}"/>
              </a:ext>
            </a:extLst>
          </p:cNvPr>
          <p:cNvSpPr/>
          <p:nvPr/>
        </p:nvSpPr>
        <p:spPr>
          <a:xfrm>
            <a:off x="20069919" y="2260518"/>
            <a:ext cx="2100127" cy="1450416"/>
          </a:xfrm>
          <a:prstGeom prst="rect">
            <a:avLst/>
          </a:prstGeom>
          <a:solidFill>
            <a:srgbClr val="FFC000"/>
          </a:solidFill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Néon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10</a:t>
            </a:r>
            <a:r>
              <a:rPr lang="fr-FR" sz="3500" dirty="0">
                <a:solidFill>
                  <a:schemeClr val="tx1"/>
                </a:solidFill>
              </a:rPr>
              <a:t>Ne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DB174B-CB65-49DA-B324-6849D3462266}"/>
              </a:ext>
            </a:extLst>
          </p:cNvPr>
          <p:cNvSpPr/>
          <p:nvPr/>
        </p:nvSpPr>
        <p:spPr>
          <a:xfrm>
            <a:off x="9838643" y="3964086"/>
            <a:ext cx="1923533" cy="1353106"/>
          </a:xfrm>
          <a:prstGeom prst="rect">
            <a:avLst/>
          </a:prstGeom>
          <a:solidFill>
            <a:srgbClr val="FFC000"/>
          </a:solidFill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Aluminium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13</a:t>
            </a:r>
            <a:r>
              <a:rPr lang="fr-FR" sz="3500" dirty="0">
                <a:solidFill>
                  <a:schemeClr val="tx1"/>
                </a:solidFill>
              </a:rPr>
              <a:t>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96B831-8681-4D76-B3F2-2B653223CF4D}"/>
              </a:ext>
            </a:extLst>
          </p:cNvPr>
          <p:cNvSpPr/>
          <p:nvPr/>
        </p:nvSpPr>
        <p:spPr>
          <a:xfrm>
            <a:off x="11860649" y="3949771"/>
            <a:ext cx="2002691" cy="1367423"/>
          </a:xfrm>
          <a:prstGeom prst="rect">
            <a:avLst/>
          </a:prstGeom>
          <a:solidFill>
            <a:srgbClr val="FFC000"/>
          </a:solidFill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Silicium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14</a:t>
            </a:r>
            <a:r>
              <a:rPr lang="fr-FR" sz="3500" dirty="0">
                <a:solidFill>
                  <a:schemeClr val="tx1"/>
                </a:solidFill>
              </a:rPr>
              <a:t>Si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53A0-90D7-45AD-B483-F0E6E8AEE3E8}"/>
              </a:ext>
            </a:extLst>
          </p:cNvPr>
          <p:cNvSpPr/>
          <p:nvPr/>
        </p:nvSpPr>
        <p:spPr>
          <a:xfrm>
            <a:off x="13957015" y="3923727"/>
            <a:ext cx="1812472" cy="1393467"/>
          </a:xfrm>
          <a:prstGeom prst="rect">
            <a:avLst/>
          </a:prstGeom>
          <a:solidFill>
            <a:srgbClr val="FFC000"/>
          </a:solidFill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Phosphore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15</a:t>
            </a:r>
            <a:r>
              <a:rPr lang="fr-FR" sz="35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D5D4CF-6D3F-487D-B7FC-E7D2FF59F085}"/>
              </a:ext>
            </a:extLst>
          </p:cNvPr>
          <p:cNvSpPr/>
          <p:nvPr/>
        </p:nvSpPr>
        <p:spPr>
          <a:xfrm>
            <a:off x="17966823" y="3923727"/>
            <a:ext cx="1915484" cy="1393467"/>
          </a:xfrm>
          <a:prstGeom prst="rect">
            <a:avLst/>
          </a:prstGeom>
          <a:solidFill>
            <a:srgbClr val="FFC000"/>
          </a:solidFill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Chlore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17</a:t>
            </a:r>
            <a:r>
              <a:rPr lang="fr-FR" sz="3500" dirty="0">
                <a:solidFill>
                  <a:schemeClr val="tx1"/>
                </a:solidFill>
              </a:rPr>
              <a:t>Cl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2B02D-0D0F-48F4-8070-54E3CC01C0DD}"/>
              </a:ext>
            </a:extLst>
          </p:cNvPr>
          <p:cNvSpPr/>
          <p:nvPr/>
        </p:nvSpPr>
        <p:spPr>
          <a:xfrm>
            <a:off x="15893914" y="3923727"/>
            <a:ext cx="1915484" cy="1393467"/>
          </a:xfrm>
          <a:prstGeom prst="rect">
            <a:avLst/>
          </a:prstGeom>
          <a:solidFill>
            <a:srgbClr val="FFC000"/>
          </a:solidFill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Soufre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16</a:t>
            </a:r>
            <a:r>
              <a:rPr lang="fr-FR" sz="35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2ECF7-A4AB-499A-AA32-AB079C2A19CE}"/>
              </a:ext>
            </a:extLst>
          </p:cNvPr>
          <p:cNvSpPr/>
          <p:nvPr/>
        </p:nvSpPr>
        <p:spPr>
          <a:xfrm>
            <a:off x="20069918" y="3923727"/>
            <a:ext cx="2161210" cy="1393467"/>
          </a:xfrm>
          <a:prstGeom prst="rect">
            <a:avLst/>
          </a:prstGeom>
          <a:solidFill>
            <a:srgbClr val="FFC000"/>
          </a:solidFill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Argon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18</a:t>
            </a:r>
            <a:r>
              <a:rPr lang="fr-FR" sz="3500" dirty="0">
                <a:solidFill>
                  <a:schemeClr val="tx1"/>
                </a:solidFill>
              </a:rPr>
              <a:t>Ar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A33B40-DBCB-42E8-AEF2-FA79682F6795}"/>
              </a:ext>
            </a:extLst>
          </p:cNvPr>
          <p:cNvSpPr/>
          <p:nvPr/>
        </p:nvSpPr>
        <p:spPr>
          <a:xfrm>
            <a:off x="13374892" y="819894"/>
            <a:ext cx="2070325" cy="1367421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Phosphore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15</a:t>
            </a:r>
            <a:r>
              <a:rPr lang="fr-FR" sz="3500" dirty="0">
                <a:solidFill>
                  <a:schemeClr val="tx1"/>
                </a:solidFill>
              </a:rPr>
              <a:t>P</a:t>
            </a:r>
          </a:p>
          <a:p>
            <a:pPr algn="ctr"/>
            <a:endParaRPr lang="fr-FR" sz="1000" dirty="0">
              <a:solidFill>
                <a:schemeClr val="tx1"/>
              </a:solidFill>
            </a:endParaRPr>
          </a:p>
          <a:p>
            <a:pPr algn="ctr"/>
            <a:r>
              <a:rPr lang="fr-FR" sz="2000" dirty="0">
                <a:solidFill>
                  <a:schemeClr val="tx1"/>
                </a:solidFill>
              </a:rPr>
              <a:t>1s</a:t>
            </a:r>
            <a:r>
              <a:rPr lang="fr-FR" sz="2000" baseline="30000" dirty="0">
                <a:solidFill>
                  <a:schemeClr val="tx1"/>
                </a:solidFill>
              </a:rPr>
              <a:t>2</a:t>
            </a:r>
            <a:r>
              <a:rPr lang="fr-FR" sz="2000" dirty="0">
                <a:solidFill>
                  <a:schemeClr val="tx1"/>
                </a:solidFill>
              </a:rPr>
              <a:t> 2s</a:t>
            </a:r>
            <a:r>
              <a:rPr lang="fr-FR" sz="2000" baseline="30000" dirty="0">
                <a:solidFill>
                  <a:schemeClr val="tx1"/>
                </a:solidFill>
              </a:rPr>
              <a:t>2 </a:t>
            </a:r>
            <a:r>
              <a:rPr lang="fr-FR" sz="2000" dirty="0">
                <a:solidFill>
                  <a:schemeClr val="tx1"/>
                </a:solidFill>
              </a:rPr>
              <a:t>2p</a:t>
            </a:r>
            <a:r>
              <a:rPr lang="fr-FR" sz="2000" baseline="30000" dirty="0">
                <a:solidFill>
                  <a:schemeClr val="tx1"/>
                </a:solidFill>
              </a:rPr>
              <a:t>6</a:t>
            </a:r>
            <a:r>
              <a:rPr lang="fr-FR" sz="2000" dirty="0">
                <a:solidFill>
                  <a:schemeClr val="tx1"/>
                </a:solidFill>
              </a:rPr>
              <a:t> 3s</a:t>
            </a:r>
            <a:r>
              <a:rPr lang="fr-FR" sz="2000" baseline="30000" dirty="0">
                <a:solidFill>
                  <a:schemeClr val="tx1"/>
                </a:solidFill>
              </a:rPr>
              <a:t>2</a:t>
            </a:r>
            <a:r>
              <a:rPr lang="fr-FR" sz="2000" dirty="0">
                <a:solidFill>
                  <a:schemeClr val="tx1"/>
                </a:solidFill>
              </a:rPr>
              <a:t> 3p</a:t>
            </a:r>
            <a:r>
              <a:rPr lang="fr-FR" sz="2000" baseline="30000" dirty="0">
                <a:solidFill>
                  <a:schemeClr val="tx1"/>
                </a:solidFill>
              </a:rPr>
              <a:t>3</a:t>
            </a:r>
            <a:endParaRPr lang="fr-FR" sz="20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F482724-8DB4-424C-8480-562BD924E9E9}"/>
              </a:ext>
            </a:extLst>
          </p:cNvPr>
          <p:cNvCxnSpPr/>
          <p:nvPr/>
        </p:nvCxnSpPr>
        <p:spPr>
          <a:xfrm flipH="1">
            <a:off x="14883341" y="967997"/>
            <a:ext cx="9957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1F598B-0843-4F7B-A86A-D96E1F100258}"/>
              </a:ext>
            </a:extLst>
          </p:cNvPr>
          <p:cNvCxnSpPr>
            <a:cxnSpLocks/>
          </p:cNvCxnSpPr>
          <p:nvPr/>
        </p:nvCxnSpPr>
        <p:spPr>
          <a:xfrm>
            <a:off x="13141325" y="1397133"/>
            <a:ext cx="934534" cy="106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0CA840E-63BE-46BB-900F-6D4FACEC39F7}"/>
              </a:ext>
            </a:extLst>
          </p:cNvPr>
          <p:cNvCxnSpPr>
            <a:cxnSpLocks/>
          </p:cNvCxnSpPr>
          <p:nvPr/>
        </p:nvCxnSpPr>
        <p:spPr>
          <a:xfrm flipH="1">
            <a:off x="14710367" y="1388735"/>
            <a:ext cx="1128164" cy="24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120AE64-65C1-46A6-A68C-7DBECB02BA7F}"/>
              </a:ext>
            </a:extLst>
          </p:cNvPr>
          <p:cNvSpPr txBox="1"/>
          <p:nvPr/>
        </p:nvSpPr>
        <p:spPr>
          <a:xfrm>
            <a:off x="15879076" y="758841"/>
            <a:ext cx="232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/>
              <a:t>Nom de l’élément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2878FC-FAE7-4E75-A646-13B90CFF9621}"/>
              </a:ext>
            </a:extLst>
          </p:cNvPr>
          <p:cNvSpPr txBox="1"/>
          <p:nvPr/>
        </p:nvSpPr>
        <p:spPr>
          <a:xfrm>
            <a:off x="9305896" y="1212467"/>
            <a:ext cx="398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/>
              <a:t>Numéro atomique = Nombre de protons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C80692-8D56-46E4-9BBD-815B5389726A}"/>
              </a:ext>
            </a:extLst>
          </p:cNvPr>
          <p:cNvSpPr txBox="1"/>
          <p:nvPr/>
        </p:nvSpPr>
        <p:spPr>
          <a:xfrm>
            <a:off x="15879075" y="1204068"/>
            <a:ext cx="232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/>
              <a:t>Symbole de l’élément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B03CBB-BB22-460C-A17B-B7F509164F80}"/>
              </a:ext>
            </a:extLst>
          </p:cNvPr>
          <p:cNvSpPr txBox="1"/>
          <p:nvPr/>
        </p:nvSpPr>
        <p:spPr>
          <a:xfrm>
            <a:off x="12255097" y="726686"/>
            <a:ext cx="1559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/>
              <a:t>Exemple</a:t>
            </a:r>
            <a:r>
              <a:rPr lang="fr-FR" b="1" dirty="0"/>
              <a:t> :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3E0C2F-7A48-482A-802C-CFC61F31EE27}"/>
              </a:ext>
            </a:extLst>
          </p:cNvPr>
          <p:cNvSpPr txBox="1"/>
          <p:nvPr/>
        </p:nvSpPr>
        <p:spPr>
          <a:xfrm>
            <a:off x="9838646" y="25965"/>
            <a:ext cx="12661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Tableau périodique des éléments </a:t>
            </a:r>
            <a:r>
              <a:rPr lang="fr-FR" sz="2000" dirty="0"/>
              <a:t>(3 premières lignes) </a:t>
            </a:r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DAB1A6A0-DEDF-4719-9F88-9F961957C401}"/>
              </a:ext>
            </a:extLst>
          </p:cNvPr>
          <p:cNvSpPr/>
          <p:nvPr/>
        </p:nvSpPr>
        <p:spPr>
          <a:xfrm rot="16200000">
            <a:off x="7532506" y="3896283"/>
            <a:ext cx="786027" cy="332854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237EF229-6EBB-47BC-9DE3-9FC6F903386D}"/>
              </a:ext>
            </a:extLst>
          </p:cNvPr>
          <p:cNvSpPr/>
          <p:nvPr/>
        </p:nvSpPr>
        <p:spPr>
          <a:xfrm rot="16200000">
            <a:off x="15650206" y="-745815"/>
            <a:ext cx="786027" cy="12661787"/>
          </a:xfrm>
          <a:prstGeom prst="leftBrace">
            <a:avLst>
              <a:gd name="adj1" fmla="val 8333"/>
              <a:gd name="adj2" fmla="val 501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837532-93F8-4555-A55D-1F0BBF3AED90}"/>
              </a:ext>
            </a:extLst>
          </p:cNvPr>
          <p:cNvSpPr txBox="1"/>
          <p:nvPr/>
        </p:nvSpPr>
        <p:spPr>
          <a:xfrm>
            <a:off x="6262322" y="5830308"/>
            <a:ext cx="32925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Bloc …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B4DFC2-254E-49CB-9BC4-87F17F067930}"/>
              </a:ext>
            </a:extLst>
          </p:cNvPr>
          <p:cNvSpPr txBox="1"/>
          <p:nvPr/>
        </p:nvSpPr>
        <p:spPr>
          <a:xfrm>
            <a:off x="14851593" y="5762421"/>
            <a:ext cx="25473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Bloc … </a:t>
            </a:r>
          </a:p>
          <a:p>
            <a:pPr algn="ctr"/>
            <a:r>
              <a:rPr lang="fr-FR" sz="2000" dirty="0"/>
              <a:t>(cases oranges)</a:t>
            </a:r>
            <a:endParaRPr lang="fr-FR" sz="4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C143CD-E270-42BA-9C16-8716F239D8F7}"/>
              </a:ext>
            </a:extLst>
          </p:cNvPr>
          <p:cNvSpPr txBox="1"/>
          <p:nvPr/>
        </p:nvSpPr>
        <p:spPr>
          <a:xfrm>
            <a:off x="10471571" y="1719283"/>
            <a:ext cx="2778154" cy="368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/>
              <a:t>Configuration électronique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B7222F9-1B7D-4D2F-BB3F-217629270ADA}"/>
              </a:ext>
            </a:extLst>
          </p:cNvPr>
          <p:cNvCxnSpPr>
            <a:cxnSpLocks/>
          </p:cNvCxnSpPr>
          <p:nvPr/>
        </p:nvCxnSpPr>
        <p:spPr>
          <a:xfrm flipV="1">
            <a:off x="13185309" y="1910990"/>
            <a:ext cx="289598" cy="8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165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94E1E4-FD5E-45D5-BDF0-E9621027D360}"/>
              </a:ext>
            </a:extLst>
          </p:cNvPr>
          <p:cNvSpPr/>
          <p:nvPr/>
        </p:nvSpPr>
        <p:spPr>
          <a:xfrm>
            <a:off x="6364083" y="722572"/>
            <a:ext cx="1517828" cy="1380100"/>
          </a:xfrm>
          <a:prstGeom prst="rect">
            <a:avLst/>
          </a:prstGeom>
          <a:solidFill>
            <a:srgbClr val="75DFE7"/>
          </a:solidFill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2500" dirty="0">
                <a:solidFill>
                  <a:schemeClr val="tx1"/>
                </a:solidFill>
              </a:rPr>
              <a:t>Hydrogène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1</a:t>
            </a:r>
            <a:r>
              <a:rPr lang="fr-FR" sz="35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B82FBC-43A0-476E-BB09-D74897E43A17}"/>
              </a:ext>
            </a:extLst>
          </p:cNvPr>
          <p:cNvSpPr/>
          <p:nvPr/>
        </p:nvSpPr>
        <p:spPr>
          <a:xfrm>
            <a:off x="20470546" y="652256"/>
            <a:ext cx="2113160" cy="1450416"/>
          </a:xfrm>
          <a:prstGeom prst="rect">
            <a:avLst/>
          </a:prstGeom>
          <a:solidFill>
            <a:srgbClr val="75DFE7"/>
          </a:solidFill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2500" dirty="0">
                <a:solidFill>
                  <a:schemeClr val="tx1"/>
                </a:solidFill>
              </a:rPr>
              <a:t>Hélium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2</a:t>
            </a:r>
            <a:r>
              <a:rPr lang="fr-FR" sz="3500" dirty="0">
                <a:solidFill>
                  <a:schemeClr val="tx1"/>
                </a:solidFill>
              </a:rPr>
              <a:t>He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A47BFE-282B-411B-9662-EC57D64DBCF8}"/>
              </a:ext>
            </a:extLst>
          </p:cNvPr>
          <p:cNvSpPr/>
          <p:nvPr/>
        </p:nvSpPr>
        <p:spPr>
          <a:xfrm>
            <a:off x="6334517" y="2260519"/>
            <a:ext cx="1547395" cy="1464761"/>
          </a:xfrm>
          <a:prstGeom prst="rect">
            <a:avLst/>
          </a:prstGeom>
          <a:solidFill>
            <a:srgbClr val="75DFE7"/>
          </a:solidFill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2500" dirty="0">
                <a:solidFill>
                  <a:schemeClr val="tx1"/>
                </a:solidFill>
              </a:rPr>
              <a:t>Lithium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3</a:t>
            </a:r>
            <a:r>
              <a:rPr lang="fr-FR" sz="3500" dirty="0">
                <a:solidFill>
                  <a:schemeClr val="tx1"/>
                </a:solidFill>
              </a:rPr>
              <a:t>Li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488F45-AB98-48E1-B3EA-B6EC91B2796C}"/>
              </a:ext>
            </a:extLst>
          </p:cNvPr>
          <p:cNvSpPr/>
          <p:nvPr/>
        </p:nvSpPr>
        <p:spPr>
          <a:xfrm>
            <a:off x="8069522" y="2252017"/>
            <a:ext cx="1485378" cy="1473263"/>
          </a:xfrm>
          <a:prstGeom prst="rect">
            <a:avLst/>
          </a:prstGeom>
          <a:solidFill>
            <a:srgbClr val="75DFE7"/>
          </a:solidFill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2500" dirty="0">
                <a:solidFill>
                  <a:schemeClr val="tx1"/>
                </a:solidFill>
              </a:rPr>
              <a:t>Béryllium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4</a:t>
            </a:r>
            <a:r>
              <a:rPr lang="fr-FR" sz="3500" dirty="0">
                <a:solidFill>
                  <a:schemeClr val="tx1"/>
                </a:solidFill>
              </a:rPr>
              <a:t>Be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E7E517-CED5-4202-8E5E-B83ED08E0C1A}"/>
              </a:ext>
            </a:extLst>
          </p:cNvPr>
          <p:cNvSpPr/>
          <p:nvPr/>
        </p:nvSpPr>
        <p:spPr>
          <a:xfrm>
            <a:off x="10252303" y="2263643"/>
            <a:ext cx="1923533" cy="1461637"/>
          </a:xfrm>
          <a:prstGeom prst="rect">
            <a:avLst/>
          </a:prstGeom>
          <a:solidFill>
            <a:srgbClr val="FFC000"/>
          </a:solidFill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2500" dirty="0">
                <a:solidFill>
                  <a:schemeClr val="tx1"/>
                </a:solidFill>
              </a:rPr>
              <a:t>Bore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5</a:t>
            </a:r>
            <a:r>
              <a:rPr lang="fr-FR" sz="35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4FD86B-449B-4063-88F2-BF13E80D73AD}"/>
              </a:ext>
            </a:extLst>
          </p:cNvPr>
          <p:cNvSpPr/>
          <p:nvPr/>
        </p:nvSpPr>
        <p:spPr>
          <a:xfrm>
            <a:off x="12274310" y="2252017"/>
            <a:ext cx="2002691" cy="1473263"/>
          </a:xfrm>
          <a:prstGeom prst="rect">
            <a:avLst/>
          </a:prstGeom>
          <a:solidFill>
            <a:srgbClr val="FFC000"/>
          </a:solidFill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2500" dirty="0">
                <a:solidFill>
                  <a:schemeClr val="tx1"/>
                </a:solidFill>
              </a:rPr>
              <a:t>Carbone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6</a:t>
            </a:r>
            <a:r>
              <a:rPr lang="fr-FR" sz="35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931686-A030-4C58-8560-2A5AA900CFE0}"/>
              </a:ext>
            </a:extLst>
          </p:cNvPr>
          <p:cNvSpPr/>
          <p:nvPr/>
        </p:nvSpPr>
        <p:spPr>
          <a:xfrm>
            <a:off x="14366365" y="2252017"/>
            <a:ext cx="1797781" cy="1473263"/>
          </a:xfrm>
          <a:prstGeom prst="rect">
            <a:avLst/>
          </a:prstGeom>
          <a:solidFill>
            <a:srgbClr val="FFC000"/>
          </a:solidFill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2500" dirty="0">
                <a:solidFill>
                  <a:schemeClr val="tx1"/>
                </a:solidFill>
              </a:rPr>
              <a:t>Azote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7</a:t>
            </a:r>
            <a:r>
              <a:rPr lang="fr-FR" sz="35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4B0452-760B-4126-B774-E508EA4CBDE8}"/>
              </a:ext>
            </a:extLst>
          </p:cNvPr>
          <p:cNvSpPr/>
          <p:nvPr/>
        </p:nvSpPr>
        <p:spPr>
          <a:xfrm>
            <a:off x="18380484" y="2257913"/>
            <a:ext cx="1915484" cy="1467366"/>
          </a:xfrm>
          <a:prstGeom prst="rect">
            <a:avLst/>
          </a:prstGeom>
          <a:solidFill>
            <a:srgbClr val="FFC000"/>
          </a:solidFill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2500" dirty="0">
                <a:solidFill>
                  <a:schemeClr val="tx1"/>
                </a:solidFill>
              </a:rPr>
              <a:t>Fluor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9</a:t>
            </a:r>
            <a:r>
              <a:rPr lang="fr-FR" sz="35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AEACB2-A0B6-4BC6-94CE-606946051030}"/>
              </a:ext>
            </a:extLst>
          </p:cNvPr>
          <p:cNvSpPr/>
          <p:nvPr/>
        </p:nvSpPr>
        <p:spPr>
          <a:xfrm>
            <a:off x="16307575" y="2257913"/>
            <a:ext cx="1885298" cy="1473263"/>
          </a:xfrm>
          <a:prstGeom prst="rect">
            <a:avLst/>
          </a:prstGeom>
          <a:solidFill>
            <a:srgbClr val="FFC000"/>
          </a:solidFill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2500" dirty="0">
                <a:solidFill>
                  <a:schemeClr val="tx1"/>
                </a:solidFill>
              </a:rPr>
              <a:t>Oxygène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8</a:t>
            </a:r>
            <a:r>
              <a:rPr lang="fr-FR" sz="35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0EAA0E-B1EC-41B2-8C57-302423E401E5}"/>
              </a:ext>
            </a:extLst>
          </p:cNvPr>
          <p:cNvSpPr/>
          <p:nvPr/>
        </p:nvSpPr>
        <p:spPr>
          <a:xfrm>
            <a:off x="6334516" y="3964086"/>
            <a:ext cx="1547396" cy="1353106"/>
          </a:xfrm>
          <a:prstGeom prst="rect">
            <a:avLst/>
          </a:prstGeom>
          <a:solidFill>
            <a:srgbClr val="75DFE7"/>
          </a:solidFill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2500" dirty="0">
                <a:solidFill>
                  <a:schemeClr val="tx1"/>
                </a:solidFill>
              </a:rPr>
              <a:t>Sodium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11</a:t>
            </a:r>
            <a:r>
              <a:rPr lang="fr-FR" sz="3500" dirty="0">
                <a:solidFill>
                  <a:schemeClr val="tx1"/>
                </a:solidFill>
              </a:rPr>
              <a:t>Na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59E506-7DBD-4A25-B050-C5C3DE848C88}"/>
              </a:ext>
            </a:extLst>
          </p:cNvPr>
          <p:cNvSpPr/>
          <p:nvPr/>
        </p:nvSpPr>
        <p:spPr>
          <a:xfrm>
            <a:off x="8007504" y="3964086"/>
            <a:ext cx="1547396" cy="1353106"/>
          </a:xfrm>
          <a:prstGeom prst="rect">
            <a:avLst/>
          </a:prstGeom>
          <a:solidFill>
            <a:srgbClr val="75DFE7"/>
          </a:solidFill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2500" dirty="0">
                <a:solidFill>
                  <a:schemeClr val="tx1"/>
                </a:solidFill>
              </a:rPr>
              <a:t>Magnésium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12</a:t>
            </a:r>
            <a:r>
              <a:rPr lang="fr-FR" sz="3500" dirty="0">
                <a:solidFill>
                  <a:schemeClr val="tx1"/>
                </a:solidFill>
              </a:rPr>
              <a:t>M</a:t>
            </a:r>
            <a:r>
              <a:rPr lang="fr-FR" sz="25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085C3C-8D4B-4CA8-AF86-4D564052678B}"/>
              </a:ext>
            </a:extLst>
          </p:cNvPr>
          <p:cNvSpPr/>
          <p:nvPr/>
        </p:nvSpPr>
        <p:spPr>
          <a:xfrm>
            <a:off x="20483580" y="2260518"/>
            <a:ext cx="2100127" cy="1450416"/>
          </a:xfrm>
          <a:prstGeom prst="rect">
            <a:avLst/>
          </a:prstGeom>
          <a:solidFill>
            <a:srgbClr val="FFC000"/>
          </a:solidFill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2500" dirty="0">
                <a:solidFill>
                  <a:schemeClr val="tx1"/>
                </a:solidFill>
              </a:rPr>
              <a:t>Néon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10</a:t>
            </a:r>
            <a:r>
              <a:rPr lang="fr-FR" sz="3500" dirty="0">
                <a:solidFill>
                  <a:schemeClr val="tx1"/>
                </a:solidFill>
              </a:rPr>
              <a:t>Ne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DB174B-CB65-49DA-B324-6849D3462266}"/>
              </a:ext>
            </a:extLst>
          </p:cNvPr>
          <p:cNvSpPr/>
          <p:nvPr/>
        </p:nvSpPr>
        <p:spPr>
          <a:xfrm>
            <a:off x="10252304" y="3964086"/>
            <a:ext cx="1923533" cy="1353106"/>
          </a:xfrm>
          <a:prstGeom prst="rect">
            <a:avLst/>
          </a:prstGeom>
          <a:solidFill>
            <a:srgbClr val="FFC000"/>
          </a:solidFill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2500" dirty="0">
                <a:solidFill>
                  <a:schemeClr val="tx1"/>
                </a:solidFill>
              </a:rPr>
              <a:t>Aluminium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13</a:t>
            </a:r>
            <a:r>
              <a:rPr lang="fr-FR" sz="3500" dirty="0">
                <a:solidFill>
                  <a:schemeClr val="tx1"/>
                </a:solidFill>
              </a:rPr>
              <a:t>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96B831-8681-4D76-B3F2-2B653223CF4D}"/>
              </a:ext>
            </a:extLst>
          </p:cNvPr>
          <p:cNvSpPr/>
          <p:nvPr/>
        </p:nvSpPr>
        <p:spPr>
          <a:xfrm>
            <a:off x="12274310" y="3949771"/>
            <a:ext cx="2002691" cy="1367423"/>
          </a:xfrm>
          <a:prstGeom prst="rect">
            <a:avLst/>
          </a:prstGeom>
          <a:solidFill>
            <a:srgbClr val="FFC000"/>
          </a:solidFill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2500" dirty="0">
                <a:solidFill>
                  <a:schemeClr val="tx1"/>
                </a:solidFill>
              </a:rPr>
              <a:t>Silicium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14</a:t>
            </a:r>
            <a:r>
              <a:rPr lang="fr-FR" sz="3500" dirty="0">
                <a:solidFill>
                  <a:schemeClr val="tx1"/>
                </a:solidFill>
              </a:rPr>
              <a:t>Si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53A0-90D7-45AD-B483-F0E6E8AEE3E8}"/>
              </a:ext>
            </a:extLst>
          </p:cNvPr>
          <p:cNvSpPr/>
          <p:nvPr/>
        </p:nvSpPr>
        <p:spPr>
          <a:xfrm>
            <a:off x="14370676" y="3923727"/>
            <a:ext cx="1812472" cy="1393467"/>
          </a:xfrm>
          <a:prstGeom prst="rect">
            <a:avLst/>
          </a:prstGeom>
          <a:solidFill>
            <a:srgbClr val="FFC000"/>
          </a:solidFill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2500" dirty="0">
                <a:solidFill>
                  <a:schemeClr val="tx1"/>
                </a:solidFill>
              </a:rPr>
              <a:t>Phosphore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15</a:t>
            </a:r>
            <a:r>
              <a:rPr lang="fr-FR" sz="35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D5D4CF-6D3F-487D-B7FC-E7D2FF59F085}"/>
              </a:ext>
            </a:extLst>
          </p:cNvPr>
          <p:cNvSpPr/>
          <p:nvPr/>
        </p:nvSpPr>
        <p:spPr>
          <a:xfrm>
            <a:off x="18380484" y="3923727"/>
            <a:ext cx="1915484" cy="1393467"/>
          </a:xfrm>
          <a:prstGeom prst="rect">
            <a:avLst/>
          </a:prstGeom>
          <a:solidFill>
            <a:srgbClr val="FFC000"/>
          </a:solidFill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2500" dirty="0">
                <a:solidFill>
                  <a:schemeClr val="tx1"/>
                </a:solidFill>
              </a:rPr>
              <a:t>Chlore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17</a:t>
            </a:r>
            <a:r>
              <a:rPr lang="fr-FR" sz="3500" dirty="0">
                <a:solidFill>
                  <a:schemeClr val="tx1"/>
                </a:solidFill>
              </a:rPr>
              <a:t>Cl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2B02D-0D0F-48F4-8070-54E3CC01C0DD}"/>
              </a:ext>
            </a:extLst>
          </p:cNvPr>
          <p:cNvSpPr/>
          <p:nvPr/>
        </p:nvSpPr>
        <p:spPr>
          <a:xfrm>
            <a:off x="16307575" y="3923727"/>
            <a:ext cx="1915484" cy="1393467"/>
          </a:xfrm>
          <a:prstGeom prst="rect">
            <a:avLst/>
          </a:prstGeom>
          <a:solidFill>
            <a:srgbClr val="FFC000"/>
          </a:solidFill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2500" dirty="0">
                <a:solidFill>
                  <a:schemeClr val="tx1"/>
                </a:solidFill>
              </a:rPr>
              <a:t>Soufre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16</a:t>
            </a:r>
            <a:r>
              <a:rPr lang="fr-FR" sz="35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2ECF7-A4AB-499A-AA32-AB079C2A19CE}"/>
              </a:ext>
            </a:extLst>
          </p:cNvPr>
          <p:cNvSpPr/>
          <p:nvPr/>
        </p:nvSpPr>
        <p:spPr>
          <a:xfrm>
            <a:off x="20483579" y="3923727"/>
            <a:ext cx="2161210" cy="1393467"/>
          </a:xfrm>
          <a:prstGeom prst="rect">
            <a:avLst/>
          </a:prstGeom>
          <a:solidFill>
            <a:srgbClr val="FFC000"/>
          </a:solidFill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2500" dirty="0">
                <a:solidFill>
                  <a:schemeClr val="tx1"/>
                </a:solidFill>
              </a:rPr>
              <a:t>Argon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18</a:t>
            </a:r>
            <a:r>
              <a:rPr lang="fr-FR" sz="3500" dirty="0">
                <a:solidFill>
                  <a:schemeClr val="tx1"/>
                </a:solidFill>
              </a:rPr>
              <a:t>Ar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A33B40-DBCB-42E8-AEF2-FA79682F6795}"/>
              </a:ext>
            </a:extLst>
          </p:cNvPr>
          <p:cNvSpPr/>
          <p:nvPr/>
        </p:nvSpPr>
        <p:spPr>
          <a:xfrm>
            <a:off x="13374892" y="819894"/>
            <a:ext cx="2070325" cy="1367421"/>
          </a:xfrm>
          <a:prstGeom prst="rect">
            <a:avLst/>
          </a:prstGeom>
          <a:noFill/>
          <a:ln w="25400">
            <a:solidFill>
              <a:srgbClr val="0A0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700" dirty="0">
                <a:solidFill>
                  <a:schemeClr val="tx1"/>
                </a:solidFill>
              </a:rPr>
              <a:t>Phosphore</a:t>
            </a:r>
          </a:p>
          <a:p>
            <a:pPr algn="ctr"/>
            <a:r>
              <a:rPr lang="fr-FR" sz="3500" baseline="-25000" dirty="0">
                <a:solidFill>
                  <a:schemeClr val="tx1"/>
                </a:solidFill>
              </a:rPr>
              <a:t>15</a:t>
            </a:r>
            <a:r>
              <a:rPr lang="fr-FR" sz="3500" dirty="0">
                <a:solidFill>
                  <a:schemeClr val="tx1"/>
                </a:solidFill>
              </a:rPr>
              <a:t>P</a:t>
            </a:r>
          </a:p>
          <a:p>
            <a:pPr algn="ctr"/>
            <a:endParaRPr lang="fr-FR" sz="1000" dirty="0">
              <a:solidFill>
                <a:schemeClr val="tx1"/>
              </a:solidFill>
            </a:endParaRPr>
          </a:p>
          <a:p>
            <a:pPr algn="ctr"/>
            <a:r>
              <a:rPr lang="fr-FR" sz="2000" dirty="0">
                <a:solidFill>
                  <a:schemeClr val="tx1"/>
                </a:solidFill>
              </a:rPr>
              <a:t>1s</a:t>
            </a:r>
            <a:r>
              <a:rPr lang="fr-FR" sz="2000" baseline="30000" dirty="0">
                <a:solidFill>
                  <a:schemeClr val="tx1"/>
                </a:solidFill>
              </a:rPr>
              <a:t>2</a:t>
            </a:r>
            <a:r>
              <a:rPr lang="fr-FR" sz="2000" dirty="0">
                <a:solidFill>
                  <a:schemeClr val="tx1"/>
                </a:solidFill>
              </a:rPr>
              <a:t> 2s</a:t>
            </a:r>
            <a:r>
              <a:rPr lang="fr-FR" sz="2000" baseline="30000" dirty="0">
                <a:solidFill>
                  <a:schemeClr val="tx1"/>
                </a:solidFill>
              </a:rPr>
              <a:t>2 </a:t>
            </a:r>
            <a:r>
              <a:rPr lang="fr-FR" sz="2000" dirty="0">
                <a:solidFill>
                  <a:schemeClr val="tx1"/>
                </a:solidFill>
              </a:rPr>
              <a:t>2p</a:t>
            </a:r>
            <a:r>
              <a:rPr lang="fr-FR" sz="2000" baseline="30000" dirty="0">
                <a:solidFill>
                  <a:schemeClr val="tx1"/>
                </a:solidFill>
              </a:rPr>
              <a:t>6</a:t>
            </a:r>
            <a:r>
              <a:rPr lang="fr-FR" sz="2000" dirty="0">
                <a:solidFill>
                  <a:schemeClr val="tx1"/>
                </a:solidFill>
              </a:rPr>
              <a:t> 3s</a:t>
            </a:r>
            <a:r>
              <a:rPr lang="fr-FR" sz="2000" baseline="30000" dirty="0">
                <a:solidFill>
                  <a:schemeClr val="tx1"/>
                </a:solidFill>
              </a:rPr>
              <a:t>2</a:t>
            </a:r>
            <a:r>
              <a:rPr lang="fr-FR" sz="2000" dirty="0">
                <a:solidFill>
                  <a:schemeClr val="tx1"/>
                </a:solidFill>
              </a:rPr>
              <a:t> 3p</a:t>
            </a:r>
            <a:r>
              <a:rPr lang="fr-FR" sz="2000" baseline="30000" dirty="0">
                <a:solidFill>
                  <a:schemeClr val="tx1"/>
                </a:solidFill>
              </a:rPr>
              <a:t>3</a:t>
            </a:r>
            <a:endParaRPr lang="fr-FR" sz="20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F482724-8DB4-424C-8480-562BD924E9E9}"/>
              </a:ext>
            </a:extLst>
          </p:cNvPr>
          <p:cNvCxnSpPr/>
          <p:nvPr/>
        </p:nvCxnSpPr>
        <p:spPr>
          <a:xfrm flipH="1">
            <a:off x="14883341" y="967997"/>
            <a:ext cx="9957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1F598B-0843-4F7B-A86A-D96E1F100258}"/>
              </a:ext>
            </a:extLst>
          </p:cNvPr>
          <p:cNvCxnSpPr>
            <a:cxnSpLocks/>
          </p:cNvCxnSpPr>
          <p:nvPr/>
        </p:nvCxnSpPr>
        <p:spPr>
          <a:xfrm>
            <a:off x="13141325" y="1397133"/>
            <a:ext cx="934534" cy="106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0CA840E-63BE-46BB-900F-6D4FACEC39F7}"/>
              </a:ext>
            </a:extLst>
          </p:cNvPr>
          <p:cNvCxnSpPr>
            <a:cxnSpLocks/>
          </p:cNvCxnSpPr>
          <p:nvPr/>
        </p:nvCxnSpPr>
        <p:spPr>
          <a:xfrm flipH="1">
            <a:off x="14710367" y="1388735"/>
            <a:ext cx="1128164" cy="24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120AE64-65C1-46A6-A68C-7DBECB02BA7F}"/>
              </a:ext>
            </a:extLst>
          </p:cNvPr>
          <p:cNvSpPr txBox="1"/>
          <p:nvPr/>
        </p:nvSpPr>
        <p:spPr>
          <a:xfrm>
            <a:off x="15879076" y="758841"/>
            <a:ext cx="232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/>
              <a:t>Nom de l’élément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2878FC-FAE7-4E75-A646-13B90CFF9621}"/>
              </a:ext>
            </a:extLst>
          </p:cNvPr>
          <p:cNvSpPr txBox="1"/>
          <p:nvPr/>
        </p:nvSpPr>
        <p:spPr>
          <a:xfrm>
            <a:off x="9305896" y="1212467"/>
            <a:ext cx="398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/>
              <a:t>Numéro atomique = Nombre de protons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C80692-8D56-46E4-9BBD-815B5389726A}"/>
              </a:ext>
            </a:extLst>
          </p:cNvPr>
          <p:cNvSpPr txBox="1"/>
          <p:nvPr/>
        </p:nvSpPr>
        <p:spPr>
          <a:xfrm>
            <a:off x="15879075" y="1204068"/>
            <a:ext cx="232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/>
              <a:t>Symbole de l’élément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B03CBB-BB22-460C-A17B-B7F509164F80}"/>
              </a:ext>
            </a:extLst>
          </p:cNvPr>
          <p:cNvSpPr txBox="1"/>
          <p:nvPr/>
        </p:nvSpPr>
        <p:spPr>
          <a:xfrm>
            <a:off x="12255097" y="726686"/>
            <a:ext cx="1559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/>
              <a:t>Exemple</a:t>
            </a:r>
            <a:r>
              <a:rPr lang="fr-FR" b="1" dirty="0"/>
              <a:t> :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3E0C2F-7A48-482A-802C-CFC61F31EE27}"/>
              </a:ext>
            </a:extLst>
          </p:cNvPr>
          <p:cNvSpPr txBox="1"/>
          <p:nvPr/>
        </p:nvSpPr>
        <p:spPr>
          <a:xfrm>
            <a:off x="9838646" y="25965"/>
            <a:ext cx="12661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Tableau périodique des éléments </a:t>
            </a:r>
            <a:r>
              <a:rPr lang="fr-FR" sz="2000" dirty="0"/>
              <a:t>(3 premières lignes) </a:t>
            </a:r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DAB1A6A0-DEDF-4719-9F88-9F961957C401}"/>
              </a:ext>
            </a:extLst>
          </p:cNvPr>
          <p:cNvSpPr/>
          <p:nvPr/>
        </p:nvSpPr>
        <p:spPr>
          <a:xfrm rot="16200000">
            <a:off x="7532506" y="3896283"/>
            <a:ext cx="786027" cy="332854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237EF229-6EBB-47BC-9DE3-9FC6F903386D}"/>
              </a:ext>
            </a:extLst>
          </p:cNvPr>
          <p:cNvSpPr/>
          <p:nvPr/>
        </p:nvSpPr>
        <p:spPr>
          <a:xfrm rot="16200000">
            <a:off x="16063867" y="-745815"/>
            <a:ext cx="786027" cy="12661787"/>
          </a:xfrm>
          <a:prstGeom prst="leftBrace">
            <a:avLst>
              <a:gd name="adj1" fmla="val 8333"/>
              <a:gd name="adj2" fmla="val 501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837532-93F8-4555-A55D-1F0BBF3AED90}"/>
              </a:ext>
            </a:extLst>
          </p:cNvPr>
          <p:cNvSpPr txBox="1"/>
          <p:nvPr/>
        </p:nvSpPr>
        <p:spPr>
          <a:xfrm>
            <a:off x="6262322" y="5830308"/>
            <a:ext cx="32925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Bloc s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B4DFC2-254E-49CB-9BC4-87F17F067930}"/>
              </a:ext>
            </a:extLst>
          </p:cNvPr>
          <p:cNvSpPr txBox="1"/>
          <p:nvPr/>
        </p:nvSpPr>
        <p:spPr>
          <a:xfrm>
            <a:off x="15122828" y="5776148"/>
            <a:ext cx="25473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Bloc p </a:t>
            </a:r>
          </a:p>
          <a:p>
            <a:pPr algn="ctr"/>
            <a:r>
              <a:rPr lang="fr-FR" sz="2000" dirty="0"/>
              <a:t>(cases oranges)</a:t>
            </a:r>
            <a:endParaRPr lang="fr-FR" sz="4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C143CD-E270-42BA-9C16-8716F239D8F7}"/>
              </a:ext>
            </a:extLst>
          </p:cNvPr>
          <p:cNvSpPr txBox="1"/>
          <p:nvPr/>
        </p:nvSpPr>
        <p:spPr>
          <a:xfrm>
            <a:off x="10471571" y="1719283"/>
            <a:ext cx="2778154" cy="368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/>
              <a:t>Configuration électronique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B7222F9-1B7D-4D2F-BB3F-217629270ADA}"/>
              </a:ext>
            </a:extLst>
          </p:cNvPr>
          <p:cNvCxnSpPr>
            <a:cxnSpLocks/>
          </p:cNvCxnSpPr>
          <p:nvPr/>
        </p:nvCxnSpPr>
        <p:spPr>
          <a:xfrm flipV="1">
            <a:off x="13185309" y="1910990"/>
            <a:ext cx="289598" cy="8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9CCBEB6-5B94-4BDA-9D43-EBA25663A3D2}"/>
              </a:ext>
            </a:extLst>
          </p:cNvPr>
          <p:cNvSpPr txBox="1"/>
          <p:nvPr/>
        </p:nvSpPr>
        <p:spPr>
          <a:xfrm>
            <a:off x="6855126" y="1675889"/>
            <a:ext cx="81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1s</a:t>
            </a:r>
            <a:r>
              <a:rPr lang="fr-FR" baseline="30000" dirty="0"/>
              <a:t>1</a:t>
            </a:r>
            <a:endParaRPr lang="fr-FR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30083E-8A36-47B8-A7CC-966C627C616D}"/>
              </a:ext>
            </a:extLst>
          </p:cNvPr>
          <p:cNvSpPr txBox="1"/>
          <p:nvPr/>
        </p:nvSpPr>
        <p:spPr>
          <a:xfrm>
            <a:off x="21351858" y="1707885"/>
            <a:ext cx="81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1s</a:t>
            </a:r>
            <a:r>
              <a:rPr lang="fr-FR" baseline="30000" dirty="0"/>
              <a:t>2</a:t>
            </a:r>
            <a:endParaRPr lang="fr-FR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107530-2966-4B8F-B247-FE037B862028}"/>
              </a:ext>
            </a:extLst>
          </p:cNvPr>
          <p:cNvSpPr txBox="1"/>
          <p:nvPr/>
        </p:nvSpPr>
        <p:spPr>
          <a:xfrm>
            <a:off x="6714933" y="3355947"/>
            <a:ext cx="81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1s</a:t>
            </a:r>
            <a:r>
              <a:rPr lang="fr-FR" baseline="30000" dirty="0"/>
              <a:t>2 </a:t>
            </a:r>
            <a:r>
              <a:rPr lang="fr-FR" dirty="0"/>
              <a:t>2s</a:t>
            </a:r>
            <a:r>
              <a:rPr lang="fr-FR" baseline="30000" dirty="0"/>
              <a:t>1</a:t>
            </a:r>
            <a:endParaRPr lang="fr-FR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68B0B41-AD6D-410F-AAB1-70C207DF4DF0}"/>
              </a:ext>
            </a:extLst>
          </p:cNvPr>
          <p:cNvSpPr txBox="1"/>
          <p:nvPr/>
        </p:nvSpPr>
        <p:spPr>
          <a:xfrm>
            <a:off x="8297892" y="3373609"/>
            <a:ext cx="81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1s</a:t>
            </a:r>
            <a:r>
              <a:rPr lang="fr-FR" baseline="30000" dirty="0"/>
              <a:t>2 </a:t>
            </a:r>
            <a:r>
              <a:rPr lang="fr-FR" dirty="0"/>
              <a:t>2s</a:t>
            </a:r>
            <a:r>
              <a:rPr lang="fr-FR" baseline="30000" dirty="0"/>
              <a:t>2</a:t>
            </a:r>
            <a:endParaRPr lang="fr-F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7C5A8A9-6B33-4D61-8348-6742A4201DE8}"/>
              </a:ext>
            </a:extLst>
          </p:cNvPr>
          <p:cNvSpPr txBox="1"/>
          <p:nvPr/>
        </p:nvSpPr>
        <p:spPr>
          <a:xfrm>
            <a:off x="10568354" y="3351838"/>
            <a:ext cx="150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1s</a:t>
            </a:r>
            <a:r>
              <a:rPr lang="fr-FR" baseline="30000" dirty="0"/>
              <a:t>2 </a:t>
            </a:r>
            <a:r>
              <a:rPr lang="fr-FR" dirty="0"/>
              <a:t>2s</a:t>
            </a:r>
            <a:r>
              <a:rPr lang="fr-FR" baseline="30000" dirty="0"/>
              <a:t>2 </a:t>
            </a:r>
            <a:r>
              <a:rPr lang="fr-FR" dirty="0"/>
              <a:t>2p</a:t>
            </a:r>
            <a:r>
              <a:rPr lang="fr-FR" baseline="30000" dirty="0"/>
              <a:t>1</a:t>
            </a:r>
            <a:endParaRPr lang="fr-F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0B868F-FE5D-4702-9B18-4E11A5A5042E}"/>
              </a:ext>
            </a:extLst>
          </p:cNvPr>
          <p:cNvSpPr txBox="1"/>
          <p:nvPr/>
        </p:nvSpPr>
        <p:spPr>
          <a:xfrm>
            <a:off x="12693174" y="3373609"/>
            <a:ext cx="150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1s</a:t>
            </a:r>
            <a:r>
              <a:rPr lang="fr-FR" baseline="30000" dirty="0"/>
              <a:t>2 </a:t>
            </a:r>
            <a:r>
              <a:rPr lang="fr-FR" dirty="0"/>
              <a:t>2s</a:t>
            </a:r>
            <a:r>
              <a:rPr lang="fr-FR" baseline="30000" dirty="0"/>
              <a:t>2 </a:t>
            </a:r>
            <a:r>
              <a:rPr lang="fr-FR" dirty="0"/>
              <a:t>2p</a:t>
            </a:r>
            <a:r>
              <a:rPr lang="fr-FR" baseline="30000" dirty="0"/>
              <a:t>2</a:t>
            </a:r>
            <a:endParaRPr lang="fr-FR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4F87A4B-10D5-4DF8-B486-2BF10B6A60E3}"/>
              </a:ext>
            </a:extLst>
          </p:cNvPr>
          <p:cNvSpPr txBox="1"/>
          <p:nvPr/>
        </p:nvSpPr>
        <p:spPr>
          <a:xfrm>
            <a:off x="14695865" y="3373609"/>
            <a:ext cx="150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1s</a:t>
            </a:r>
            <a:r>
              <a:rPr lang="fr-FR" baseline="30000" dirty="0"/>
              <a:t>2 </a:t>
            </a:r>
            <a:r>
              <a:rPr lang="fr-FR" dirty="0"/>
              <a:t>2s</a:t>
            </a:r>
            <a:r>
              <a:rPr lang="fr-FR" baseline="30000" dirty="0"/>
              <a:t>2 </a:t>
            </a:r>
            <a:r>
              <a:rPr lang="fr-FR" dirty="0"/>
              <a:t>2p</a:t>
            </a:r>
            <a:r>
              <a:rPr lang="fr-FR" baseline="30000" dirty="0"/>
              <a:t>3</a:t>
            </a:r>
            <a:endParaRPr lang="fr-FR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41CA0FB-AC4B-4A61-9124-BCD70F5BB533}"/>
              </a:ext>
            </a:extLst>
          </p:cNvPr>
          <p:cNvSpPr txBox="1"/>
          <p:nvPr/>
        </p:nvSpPr>
        <p:spPr>
          <a:xfrm>
            <a:off x="16703825" y="3361843"/>
            <a:ext cx="150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1s</a:t>
            </a:r>
            <a:r>
              <a:rPr lang="fr-FR" baseline="30000" dirty="0"/>
              <a:t>2 </a:t>
            </a:r>
            <a:r>
              <a:rPr lang="fr-FR" dirty="0"/>
              <a:t>2s</a:t>
            </a:r>
            <a:r>
              <a:rPr lang="fr-FR" baseline="30000" dirty="0"/>
              <a:t>2 </a:t>
            </a:r>
            <a:r>
              <a:rPr lang="fr-FR" dirty="0"/>
              <a:t>2p</a:t>
            </a:r>
            <a:r>
              <a:rPr lang="fr-FR" baseline="30000" dirty="0"/>
              <a:t>4</a:t>
            </a:r>
            <a:endParaRPr lang="fr-FR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7508407-8393-4E38-B52F-54D85E3BA94B}"/>
              </a:ext>
            </a:extLst>
          </p:cNvPr>
          <p:cNvSpPr txBox="1"/>
          <p:nvPr/>
        </p:nvSpPr>
        <p:spPr>
          <a:xfrm>
            <a:off x="18882469" y="3373609"/>
            <a:ext cx="150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1s</a:t>
            </a:r>
            <a:r>
              <a:rPr lang="fr-FR" baseline="30000" dirty="0"/>
              <a:t>2 </a:t>
            </a:r>
            <a:r>
              <a:rPr lang="fr-FR" dirty="0"/>
              <a:t>2s</a:t>
            </a:r>
            <a:r>
              <a:rPr lang="fr-FR" baseline="30000" dirty="0"/>
              <a:t>2 </a:t>
            </a:r>
            <a:r>
              <a:rPr lang="fr-FR" dirty="0"/>
              <a:t>2p</a:t>
            </a:r>
            <a:r>
              <a:rPr lang="fr-FR" baseline="30000" dirty="0"/>
              <a:t>5</a:t>
            </a:r>
            <a:endParaRPr lang="fr-FR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5380E84-7802-4D86-9CC6-A2C28577F1CD}"/>
              </a:ext>
            </a:extLst>
          </p:cNvPr>
          <p:cNvSpPr txBox="1"/>
          <p:nvPr/>
        </p:nvSpPr>
        <p:spPr>
          <a:xfrm>
            <a:off x="21006269" y="3340546"/>
            <a:ext cx="150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1s</a:t>
            </a:r>
            <a:r>
              <a:rPr lang="fr-FR" baseline="30000" dirty="0"/>
              <a:t>2 </a:t>
            </a:r>
            <a:r>
              <a:rPr lang="fr-FR" dirty="0"/>
              <a:t>2s</a:t>
            </a:r>
            <a:r>
              <a:rPr lang="fr-FR" baseline="30000" dirty="0"/>
              <a:t>2 </a:t>
            </a:r>
            <a:r>
              <a:rPr lang="fr-FR" dirty="0"/>
              <a:t>2p</a:t>
            </a:r>
            <a:r>
              <a:rPr lang="fr-FR" baseline="30000" dirty="0"/>
              <a:t>6</a:t>
            </a:r>
            <a:endParaRPr lang="fr-FR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862C37B-AE78-425B-84CC-3625A6D3FEBC}"/>
              </a:ext>
            </a:extLst>
          </p:cNvPr>
          <p:cNvSpPr txBox="1"/>
          <p:nvPr/>
        </p:nvSpPr>
        <p:spPr>
          <a:xfrm>
            <a:off x="6299628" y="4943572"/>
            <a:ext cx="150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1s</a:t>
            </a:r>
            <a:r>
              <a:rPr lang="fr-FR" baseline="30000" dirty="0"/>
              <a:t>2 </a:t>
            </a:r>
            <a:r>
              <a:rPr lang="fr-FR" dirty="0"/>
              <a:t>2s</a:t>
            </a:r>
            <a:r>
              <a:rPr lang="fr-FR" baseline="30000" dirty="0"/>
              <a:t>2 </a:t>
            </a:r>
            <a:r>
              <a:rPr lang="fr-FR" dirty="0"/>
              <a:t>2p</a:t>
            </a:r>
            <a:r>
              <a:rPr lang="fr-FR" baseline="30000" dirty="0"/>
              <a:t>6 </a:t>
            </a:r>
            <a:r>
              <a:rPr lang="fr-FR" dirty="0"/>
              <a:t>3s</a:t>
            </a:r>
            <a:r>
              <a:rPr lang="fr-FR" baseline="30000" dirty="0"/>
              <a:t>1</a:t>
            </a:r>
            <a:endParaRPr lang="fr-FR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1516F91-2522-4D47-B191-9892EF2AA068}"/>
              </a:ext>
            </a:extLst>
          </p:cNvPr>
          <p:cNvSpPr txBox="1"/>
          <p:nvPr/>
        </p:nvSpPr>
        <p:spPr>
          <a:xfrm>
            <a:off x="7994544" y="4982873"/>
            <a:ext cx="150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1s</a:t>
            </a:r>
            <a:r>
              <a:rPr lang="fr-FR" baseline="30000" dirty="0"/>
              <a:t>2 </a:t>
            </a:r>
            <a:r>
              <a:rPr lang="fr-FR" dirty="0"/>
              <a:t>2s</a:t>
            </a:r>
            <a:r>
              <a:rPr lang="fr-FR" baseline="30000" dirty="0"/>
              <a:t>2 </a:t>
            </a:r>
            <a:r>
              <a:rPr lang="fr-FR" dirty="0"/>
              <a:t>2p</a:t>
            </a:r>
            <a:r>
              <a:rPr lang="fr-FR" baseline="30000" dirty="0"/>
              <a:t>6 </a:t>
            </a:r>
            <a:r>
              <a:rPr lang="fr-FR" dirty="0"/>
              <a:t>3s</a:t>
            </a:r>
            <a:r>
              <a:rPr lang="fr-FR" baseline="30000" dirty="0"/>
              <a:t>2</a:t>
            </a:r>
            <a:endParaRPr lang="fr-FR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9AA7DAF-0E90-416F-937C-A892427C152E}"/>
              </a:ext>
            </a:extLst>
          </p:cNvPr>
          <p:cNvSpPr txBox="1"/>
          <p:nvPr/>
        </p:nvSpPr>
        <p:spPr>
          <a:xfrm>
            <a:off x="10351873" y="4980089"/>
            <a:ext cx="194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1s</a:t>
            </a:r>
            <a:r>
              <a:rPr lang="fr-FR" baseline="30000" dirty="0"/>
              <a:t>2 </a:t>
            </a:r>
            <a:r>
              <a:rPr lang="fr-FR" dirty="0"/>
              <a:t>2s</a:t>
            </a:r>
            <a:r>
              <a:rPr lang="fr-FR" baseline="30000" dirty="0"/>
              <a:t>2 </a:t>
            </a:r>
            <a:r>
              <a:rPr lang="fr-FR" dirty="0"/>
              <a:t>2p</a:t>
            </a:r>
            <a:r>
              <a:rPr lang="fr-FR" baseline="30000" dirty="0"/>
              <a:t>6 </a:t>
            </a:r>
            <a:r>
              <a:rPr lang="fr-FR" dirty="0"/>
              <a:t>3s</a:t>
            </a:r>
            <a:r>
              <a:rPr lang="fr-FR" baseline="30000" dirty="0"/>
              <a:t>2 </a:t>
            </a:r>
            <a:r>
              <a:rPr lang="fr-FR" dirty="0"/>
              <a:t>3p</a:t>
            </a:r>
            <a:r>
              <a:rPr lang="fr-FR" baseline="30000" dirty="0"/>
              <a:t>1</a:t>
            </a:r>
            <a:endParaRPr lang="fr-FR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A797AEF-9C13-424D-83D5-6AD33B05CE65}"/>
              </a:ext>
            </a:extLst>
          </p:cNvPr>
          <p:cNvSpPr txBox="1"/>
          <p:nvPr/>
        </p:nvSpPr>
        <p:spPr>
          <a:xfrm>
            <a:off x="12383574" y="4950753"/>
            <a:ext cx="194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1s</a:t>
            </a:r>
            <a:r>
              <a:rPr lang="fr-FR" baseline="30000" dirty="0"/>
              <a:t>2 </a:t>
            </a:r>
            <a:r>
              <a:rPr lang="fr-FR" dirty="0"/>
              <a:t>2s</a:t>
            </a:r>
            <a:r>
              <a:rPr lang="fr-FR" baseline="30000" dirty="0"/>
              <a:t>2 </a:t>
            </a:r>
            <a:r>
              <a:rPr lang="fr-FR" dirty="0"/>
              <a:t>2p</a:t>
            </a:r>
            <a:r>
              <a:rPr lang="fr-FR" baseline="30000" dirty="0"/>
              <a:t>6 </a:t>
            </a:r>
            <a:r>
              <a:rPr lang="fr-FR" dirty="0"/>
              <a:t>3s</a:t>
            </a:r>
            <a:r>
              <a:rPr lang="fr-FR" baseline="30000" dirty="0"/>
              <a:t>2 </a:t>
            </a:r>
            <a:r>
              <a:rPr lang="fr-FR" dirty="0"/>
              <a:t>3p</a:t>
            </a:r>
            <a:r>
              <a:rPr lang="fr-FR" baseline="30000" dirty="0"/>
              <a:t>2</a:t>
            </a:r>
            <a:endParaRPr lang="fr-FR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083BEB-1799-4C2B-8993-553B31545202}"/>
              </a:ext>
            </a:extLst>
          </p:cNvPr>
          <p:cNvSpPr txBox="1"/>
          <p:nvPr/>
        </p:nvSpPr>
        <p:spPr>
          <a:xfrm>
            <a:off x="14400309" y="4980089"/>
            <a:ext cx="194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1s</a:t>
            </a:r>
            <a:r>
              <a:rPr lang="fr-FR" baseline="30000" dirty="0"/>
              <a:t>2 </a:t>
            </a:r>
            <a:r>
              <a:rPr lang="fr-FR" dirty="0"/>
              <a:t>2s</a:t>
            </a:r>
            <a:r>
              <a:rPr lang="fr-FR" baseline="30000" dirty="0"/>
              <a:t>2 </a:t>
            </a:r>
            <a:r>
              <a:rPr lang="fr-FR" dirty="0"/>
              <a:t>2p</a:t>
            </a:r>
            <a:r>
              <a:rPr lang="fr-FR" baseline="30000" dirty="0"/>
              <a:t>6 </a:t>
            </a:r>
            <a:r>
              <a:rPr lang="fr-FR" dirty="0"/>
              <a:t>3s</a:t>
            </a:r>
            <a:r>
              <a:rPr lang="fr-FR" baseline="30000" dirty="0"/>
              <a:t>2 </a:t>
            </a:r>
            <a:r>
              <a:rPr lang="fr-FR" dirty="0"/>
              <a:t>3p</a:t>
            </a:r>
            <a:r>
              <a:rPr lang="fr-FR" baseline="30000" dirty="0"/>
              <a:t>3</a:t>
            </a:r>
            <a:endParaRPr lang="fr-FR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7EF8837-0CE4-49DF-A512-611BBD561B04}"/>
              </a:ext>
            </a:extLst>
          </p:cNvPr>
          <p:cNvSpPr txBox="1"/>
          <p:nvPr/>
        </p:nvSpPr>
        <p:spPr>
          <a:xfrm>
            <a:off x="16337498" y="4948115"/>
            <a:ext cx="194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1s</a:t>
            </a:r>
            <a:r>
              <a:rPr lang="fr-FR" baseline="30000" dirty="0"/>
              <a:t>2 </a:t>
            </a:r>
            <a:r>
              <a:rPr lang="fr-FR" dirty="0"/>
              <a:t>2s</a:t>
            </a:r>
            <a:r>
              <a:rPr lang="fr-FR" baseline="30000" dirty="0"/>
              <a:t>2 </a:t>
            </a:r>
            <a:r>
              <a:rPr lang="fr-FR" dirty="0"/>
              <a:t>2p</a:t>
            </a:r>
            <a:r>
              <a:rPr lang="fr-FR" baseline="30000" dirty="0"/>
              <a:t>6 </a:t>
            </a:r>
            <a:r>
              <a:rPr lang="fr-FR" dirty="0"/>
              <a:t>3s</a:t>
            </a:r>
            <a:r>
              <a:rPr lang="fr-FR" baseline="30000" dirty="0"/>
              <a:t>2 </a:t>
            </a:r>
            <a:r>
              <a:rPr lang="fr-FR" dirty="0"/>
              <a:t>3p</a:t>
            </a:r>
            <a:r>
              <a:rPr lang="fr-FR" baseline="30000" dirty="0"/>
              <a:t>4</a:t>
            </a:r>
            <a:endParaRPr lang="fr-FR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71C402B-2F99-4B94-B05A-D7AE226ACF73}"/>
              </a:ext>
            </a:extLst>
          </p:cNvPr>
          <p:cNvSpPr txBox="1"/>
          <p:nvPr/>
        </p:nvSpPr>
        <p:spPr>
          <a:xfrm>
            <a:off x="18465373" y="4950753"/>
            <a:ext cx="194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1s</a:t>
            </a:r>
            <a:r>
              <a:rPr lang="fr-FR" baseline="30000" dirty="0"/>
              <a:t>2 </a:t>
            </a:r>
            <a:r>
              <a:rPr lang="fr-FR" dirty="0"/>
              <a:t>2s</a:t>
            </a:r>
            <a:r>
              <a:rPr lang="fr-FR" baseline="30000" dirty="0"/>
              <a:t>2 </a:t>
            </a:r>
            <a:r>
              <a:rPr lang="fr-FR" dirty="0"/>
              <a:t>2p</a:t>
            </a:r>
            <a:r>
              <a:rPr lang="fr-FR" baseline="30000" dirty="0"/>
              <a:t>6 </a:t>
            </a:r>
            <a:r>
              <a:rPr lang="fr-FR" dirty="0"/>
              <a:t>3s</a:t>
            </a:r>
            <a:r>
              <a:rPr lang="fr-FR" baseline="30000" dirty="0"/>
              <a:t>2 </a:t>
            </a:r>
            <a:r>
              <a:rPr lang="fr-FR" dirty="0"/>
              <a:t>3p</a:t>
            </a:r>
            <a:r>
              <a:rPr lang="fr-FR" baseline="30000" dirty="0"/>
              <a:t>5</a:t>
            </a:r>
            <a:endParaRPr lang="fr-FR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A433E34-CD2A-41E7-894B-E3318A613E2B}"/>
              </a:ext>
            </a:extLst>
          </p:cNvPr>
          <p:cNvSpPr txBox="1"/>
          <p:nvPr/>
        </p:nvSpPr>
        <p:spPr>
          <a:xfrm>
            <a:off x="20672799" y="4961024"/>
            <a:ext cx="194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1s</a:t>
            </a:r>
            <a:r>
              <a:rPr lang="fr-FR" baseline="30000" dirty="0"/>
              <a:t>2 </a:t>
            </a:r>
            <a:r>
              <a:rPr lang="fr-FR" dirty="0"/>
              <a:t>2s</a:t>
            </a:r>
            <a:r>
              <a:rPr lang="fr-FR" baseline="30000" dirty="0"/>
              <a:t>2 </a:t>
            </a:r>
            <a:r>
              <a:rPr lang="fr-FR" dirty="0"/>
              <a:t>2p</a:t>
            </a:r>
            <a:r>
              <a:rPr lang="fr-FR" baseline="30000" dirty="0"/>
              <a:t>6 </a:t>
            </a:r>
            <a:r>
              <a:rPr lang="fr-FR" dirty="0"/>
              <a:t>3s</a:t>
            </a:r>
            <a:r>
              <a:rPr lang="fr-FR" baseline="30000" dirty="0"/>
              <a:t>2 </a:t>
            </a:r>
            <a:r>
              <a:rPr lang="fr-FR" dirty="0"/>
              <a:t>3p</a:t>
            </a:r>
            <a:r>
              <a:rPr lang="fr-FR" baseline="30000" dirty="0"/>
              <a:t>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3641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4F37CB-D709-4FE4-8D46-E25648E8F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012" y="457200"/>
            <a:ext cx="146304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846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6516C18-A0B4-488B-AC28-0F2CE1990960}"/>
              </a:ext>
            </a:extLst>
          </p:cNvPr>
          <p:cNvSpPr/>
          <p:nvPr/>
        </p:nvSpPr>
        <p:spPr>
          <a:xfrm>
            <a:off x="6340476" y="334056"/>
            <a:ext cx="1045029" cy="102325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08155B-7776-4408-A35F-5E6639EDFCA3}"/>
              </a:ext>
            </a:extLst>
          </p:cNvPr>
          <p:cNvSpPr/>
          <p:nvPr/>
        </p:nvSpPr>
        <p:spPr>
          <a:xfrm>
            <a:off x="6340475" y="1447798"/>
            <a:ext cx="1045029" cy="102325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15EE43-804B-40D3-87C2-B755F3C30F51}"/>
              </a:ext>
            </a:extLst>
          </p:cNvPr>
          <p:cNvSpPr/>
          <p:nvPr/>
        </p:nvSpPr>
        <p:spPr>
          <a:xfrm>
            <a:off x="7458983" y="1447798"/>
            <a:ext cx="1045029" cy="102325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9090CE-8EC5-4F50-A78A-E419FEA10F75}"/>
              </a:ext>
            </a:extLst>
          </p:cNvPr>
          <p:cNvSpPr/>
          <p:nvPr/>
        </p:nvSpPr>
        <p:spPr>
          <a:xfrm>
            <a:off x="6340475" y="2561540"/>
            <a:ext cx="1045029" cy="102325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E8D81F-C374-4357-88CC-6D4C020C51B9}"/>
              </a:ext>
            </a:extLst>
          </p:cNvPr>
          <p:cNvSpPr/>
          <p:nvPr/>
        </p:nvSpPr>
        <p:spPr>
          <a:xfrm>
            <a:off x="7458982" y="2561540"/>
            <a:ext cx="1045029" cy="102325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2DDFEA-2C32-4ED5-B4B2-88888D793E40}"/>
              </a:ext>
            </a:extLst>
          </p:cNvPr>
          <p:cNvSpPr/>
          <p:nvPr/>
        </p:nvSpPr>
        <p:spPr>
          <a:xfrm>
            <a:off x="6340475" y="3675282"/>
            <a:ext cx="1045029" cy="102325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26839E-249B-486E-84D9-D81FDAF893C7}"/>
              </a:ext>
            </a:extLst>
          </p:cNvPr>
          <p:cNvSpPr/>
          <p:nvPr/>
        </p:nvSpPr>
        <p:spPr>
          <a:xfrm>
            <a:off x="7458981" y="3675281"/>
            <a:ext cx="1045029" cy="102325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05867F-6F38-4F20-8D44-F54EE2D96ABC}"/>
              </a:ext>
            </a:extLst>
          </p:cNvPr>
          <p:cNvSpPr/>
          <p:nvPr/>
        </p:nvSpPr>
        <p:spPr>
          <a:xfrm>
            <a:off x="9096513" y="3675281"/>
            <a:ext cx="1045029" cy="102325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1B162D-D8BA-4E71-9DA9-F18FBB469C06}"/>
              </a:ext>
            </a:extLst>
          </p:cNvPr>
          <p:cNvSpPr/>
          <p:nvPr/>
        </p:nvSpPr>
        <p:spPr>
          <a:xfrm>
            <a:off x="10214338" y="3675281"/>
            <a:ext cx="1045029" cy="102325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1B8D7D-8375-410C-9159-8103031B346A}"/>
              </a:ext>
            </a:extLst>
          </p:cNvPr>
          <p:cNvSpPr/>
          <p:nvPr/>
        </p:nvSpPr>
        <p:spPr>
          <a:xfrm>
            <a:off x="11332163" y="3675281"/>
            <a:ext cx="1045029" cy="102325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030A5A-563C-404E-B803-1ECF2417B255}"/>
              </a:ext>
            </a:extLst>
          </p:cNvPr>
          <p:cNvSpPr/>
          <p:nvPr/>
        </p:nvSpPr>
        <p:spPr>
          <a:xfrm>
            <a:off x="12449988" y="3675281"/>
            <a:ext cx="1045029" cy="102325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916779-086B-4BDF-B5F5-F7B88AFCAD85}"/>
              </a:ext>
            </a:extLst>
          </p:cNvPr>
          <p:cNvSpPr/>
          <p:nvPr/>
        </p:nvSpPr>
        <p:spPr>
          <a:xfrm>
            <a:off x="13567813" y="3675281"/>
            <a:ext cx="1045029" cy="102325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26AADE-FBA4-4A1A-A361-8697762FD6EE}"/>
              </a:ext>
            </a:extLst>
          </p:cNvPr>
          <p:cNvSpPr/>
          <p:nvPr/>
        </p:nvSpPr>
        <p:spPr>
          <a:xfrm>
            <a:off x="14685638" y="3675281"/>
            <a:ext cx="1045029" cy="102325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27D83C-6C9D-4ADF-BF2F-7445DFED2D21}"/>
              </a:ext>
            </a:extLst>
          </p:cNvPr>
          <p:cNvSpPr/>
          <p:nvPr/>
        </p:nvSpPr>
        <p:spPr>
          <a:xfrm>
            <a:off x="15828177" y="3675281"/>
            <a:ext cx="1045029" cy="102325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ED1F8B-A6F7-42C1-8A1A-ACC46AB4426B}"/>
              </a:ext>
            </a:extLst>
          </p:cNvPr>
          <p:cNvSpPr/>
          <p:nvPr/>
        </p:nvSpPr>
        <p:spPr>
          <a:xfrm>
            <a:off x="16946002" y="3675280"/>
            <a:ext cx="1045029" cy="102325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878789-52AB-46C6-AF4E-D4EAE64CD8F6}"/>
              </a:ext>
            </a:extLst>
          </p:cNvPr>
          <p:cNvSpPr/>
          <p:nvPr/>
        </p:nvSpPr>
        <p:spPr>
          <a:xfrm>
            <a:off x="18063827" y="3675280"/>
            <a:ext cx="1045029" cy="102325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43385D-3486-453B-A01A-2339F0A975CE}"/>
              </a:ext>
            </a:extLst>
          </p:cNvPr>
          <p:cNvSpPr/>
          <p:nvPr/>
        </p:nvSpPr>
        <p:spPr>
          <a:xfrm>
            <a:off x="19181220" y="3675280"/>
            <a:ext cx="1045029" cy="102325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2E731F-F3E2-4D89-A9F5-107D28B6FA00}"/>
              </a:ext>
            </a:extLst>
          </p:cNvPr>
          <p:cNvSpPr/>
          <p:nvPr/>
        </p:nvSpPr>
        <p:spPr>
          <a:xfrm>
            <a:off x="20837701" y="3675281"/>
            <a:ext cx="1045029" cy="102325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0D95DB-9281-4CF4-A74A-B584D682862A}"/>
              </a:ext>
            </a:extLst>
          </p:cNvPr>
          <p:cNvSpPr/>
          <p:nvPr/>
        </p:nvSpPr>
        <p:spPr>
          <a:xfrm>
            <a:off x="21955526" y="3675281"/>
            <a:ext cx="1045029" cy="102325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4A32B1-05F1-4205-82FF-3E41A890D948}"/>
              </a:ext>
            </a:extLst>
          </p:cNvPr>
          <p:cNvSpPr/>
          <p:nvPr/>
        </p:nvSpPr>
        <p:spPr>
          <a:xfrm>
            <a:off x="23073351" y="3675281"/>
            <a:ext cx="1045029" cy="102325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EB5BC3-21A0-4CE4-8551-14587AF420C4}"/>
              </a:ext>
            </a:extLst>
          </p:cNvPr>
          <p:cNvSpPr/>
          <p:nvPr/>
        </p:nvSpPr>
        <p:spPr>
          <a:xfrm>
            <a:off x="24191176" y="3675280"/>
            <a:ext cx="1045029" cy="102325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648C70-C7AB-455E-941A-4FBC1E1CA896}"/>
              </a:ext>
            </a:extLst>
          </p:cNvPr>
          <p:cNvSpPr/>
          <p:nvPr/>
        </p:nvSpPr>
        <p:spPr>
          <a:xfrm>
            <a:off x="25309001" y="3675280"/>
            <a:ext cx="1045029" cy="102325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87ECF17-5B1C-4A09-9956-6D2AC3435B38}"/>
              </a:ext>
            </a:extLst>
          </p:cNvPr>
          <p:cNvSpPr/>
          <p:nvPr/>
        </p:nvSpPr>
        <p:spPr>
          <a:xfrm>
            <a:off x="26426394" y="3675280"/>
            <a:ext cx="1045029" cy="102325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E76DF4-6191-4485-84C9-200F7238694D}"/>
              </a:ext>
            </a:extLst>
          </p:cNvPr>
          <p:cNvSpPr/>
          <p:nvPr/>
        </p:nvSpPr>
        <p:spPr>
          <a:xfrm>
            <a:off x="20837701" y="2561540"/>
            <a:ext cx="1045029" cy="102325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53A1E2-03CF-4C52-B31B-0925B3DA385A}"/>
              </a:ext>
            </a:extLst>
          </p:cNvPr>
          <p:cNvSpPr/>
          <p:nvPr/>
        </p:nvSpPr>
        <p:spPr>
          <a:xfrm>
            <a:off x="21955526" y="2561540"/>
            <a:ext cx="1045029" cy="102325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AE39B73-239E-4486-82E9-8105C3B5DC06}"/>
              </a:ext>
            </a:extLst>
          </p:cNvPr>
          <p:cNvSpPr/>
          <p:nvPr/>
        </p:nvSpPr>
        <p:spPr>
          <a:xfrm>
            <a:off x="23073351" y="2561540"/>
            <a:ext cx="1045029" cy="102325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A3AB2E3-735C-437C-BEB2-4111478D1789}"/>
              </a:ext>
            </a:extLst>
          </p:cNvPr>
          <p:cNvSpPr/>
          <p:nvPr/>
        </p:nvSpPr>
        <p:spPr>
          <a:xfrm>
            <a:off x="24191176" y="2561539"/>
            <a:ext cx="1045029" cy="102325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CFB3F2E-B90A-44B4-8F5D-209A17406F69}"/>
              </a:ext>
            </a:extLst>
          </p:cNvPr>
          <p:cNvSpPr/>
          <p:nvPr/>
        </p:nvSpPr>
        <p:spPr>
          <a:xfrm>
            <a:off x="25309001" y="2561539"/>
            <a:ext cx="1045029" cy="102325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10BABCC-8AD9-473D-939C-59E903EC298D}"/>
              </a:ext>
            </a:extLst>
          </p:cNvPr>
          <p:cNvSpPr/>
          <p:nvPr/>
        </p:nvSpPr>
        <p:spPr>
          <a:xfrm>
            <a:off x="26426394" y="2561539"/>
            <a:ext cx="1045029" cy="102325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5AE53B5-E671-4818-9E64-E49AA02B281E}"/>
              </a:ext>
            </a:extLst>
          </p:cNvPr>
          <p:cNvSpPr/>
          <p:nvPr/>
        </p:nvSpPr>
        <p:spPr>
          <a:xfrm>
            <a:off x="20842503" y="1428832"/>
            <a:ext cx="1045029" cy="102325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C5C1347-75C1-4343-8587-39BE8CF15679}"/>
              </a:ext>
            </a:extLst>
          </p:cNvPr>
          <p:cNvSpPr/>
          <p:nvPr/>
        </p:nvSpPr>
        <p:spPr>
          <a:xfrm>
            <a:off x="21960328" y="1428832"/>
            <a:ext cx="1045029" cy="102325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51108FA-400D-40CB-8624-BC12CC047C1D}"/>
              </a:ext>
            </a:extLst>
          </p:cNvPr>
          <p:cNvSpPr/>
          <p:nvPr/>
        </p:nvSpPr>
        <p:spPr>
          <a:xfrm>
            <a:off x="23078153" y="1428832"/>
            <a:ext cx="1045029" cy="102325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0EC1842-3CFA-4A1A-9DE1-F9B34FC286A6}"/>
              </a:ext>
            </a:extLst>
          </p:cNvPr>
          <p:cNvSpPr/>
          <p:nvPr/>
        </p:nvSpPr>
        <p:spPr>
          <a:xfrm>
            <a:off x="24195978" y="1428831"/>
            <a:ext cx="1045029" cy="102325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5673BFC-4A9A-47B6-AEEA-A30428993475}"/>
              </a:ext>
            </a:extLst>
          </p:cNvPr>
          <p:cNvSpPr/>
          <p:nvPr/>
        </p:nvSpPr>
        <p:spPr>
          <a:xfrm>
            <a:off x="25313803" y="1428831"/>
            <a:ext cx="1045029" cy="102325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ECC3657-7E6C-4B46-AAE1-C47643F64DD8}"/>
              </a:ext>
            </a:extLst>
          </p:cNvPr>
          <p:cNvSpPr/>
          <p:nvPr/>
        </p:nvSpPr>
        <p:spPr>
          <a:xfrm>
            <a:off x="26431196" y="1428831"/>
            <a:ext cx="1045029" cy="102325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E3DFFC-64B4-4B71-956D-F630A7EA860C}"/>
              </a:ext>
            </a:extLst>
          </p:cNvPr>
          <p:cNvSpPr/>
          <p:nvPr/>
        </p:nvSpPr>
        <p:spPr>
          <a:xfrm>
            <a:off x="26435312" y="345549"/>
            <a:ext cx="1045029" cy="102325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C8D641-F2F0-435C-A631-5DF479F86DE2}"/>
              </a:ext>
            </a:extLst>
          </p:cNvPr>
          <p:cNvSpPr/>
          <p:nvPr/>
        </p:nvSpPr>
        <p:spPr>
          <a:xfrm>
            <a:off x="6340475" y="4789022"/>
            <a:ext cx="1045029" cy="102325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AB1E97D-52ED-4FFF-A941-0BAFDCA7C7CA}"/>
              </a:ext>
            </a:extLst>
          </p:cNvPr>
          <p:cNvSpPr/>
          <p:nvPr/>
        </p:nvSpPr>
        <p:spPr>
          <a:xfrm>
            <a:off x="7458981" y="4789021"/>
            <a:ext cx="1045029" cy="102325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A5E3A3-0E28-43FC-A47E-14ABBD0317E6}"/>
              </a:ext>
            </a:extLst>
          </p:cNvPr>
          <p:cNvSpPr/>
          <p:nvPr/>
        </p:nvSpPr>
        <p:spPr>
          <a:xfrm>
            <a:off x="9096513" y="4789021"/>
            <a:ext cx="1045029" cy="102325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50F4F2D-C749-4E77-91A5-879F90F58FCC}"/>
              </a:ext>
            </a:extLst>
          </p:cNvPr>
          <p:cNvSpPr/>
          <p:nvPr/>
        </p:nvSpPr>
        <p:spPr>
          <a:xfrm>
            <a:off x="10214338" y="4789021"/>
            <a:ext cx="1045029" cy="102325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8467A4-2FAA-4D85-8DBB-02816B2282B5}"/>
              </a:ext>
            </a:extLst>
          </p:cNvPr>
          <p:cNvSpPr/>
          <p:nvPr/>
        </p:nvSpPr>
        <p:spPr>
          <a:xfrm>
            <a:off x="11332163" y="4789021"/>
            <a:ext cx="1045029" cy="102325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29FBB9B-749D-453E-A91A-1FF49E2160E9}"/>
              </a:ext>
            </a:extLst>
          </p:cNvPr>
          <p:cNvSpPr/>
          <p:nvPr/>
        </p:nvSpPr>
        <p:spPr>
          <a:xfrm>
            <a:off x="12449988" y="4789021"/>
            <a:ext cx="1045029" cy="102325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ECBDA5C-2F05-4807-9BA6-14113F2A12FD}"/>
              </a:ext>
            </a:extLst>
          </p:cNvPr>
          <p:cNvSpPr/>
          <p:nvPr/>
        </p:nvSpPr>
        <p:spPr>
          <a:xfrm>
            <a:off x="13567813" y="4789021"/>
            <a:ext cx="1045029" cy="102325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740BD73-B09D-400E-8DEA-67B608D2CA8A}"/>
              </a:ext>
            </a:extLst>
          </p:cNvPr>
          <p:cNvSpPr/>
          <p:nvPr/>
        </p:nvSpPr>
        <p:spPr>
          <a:xfrm>
            <a:off x="14685638" y="4789021"/>
            <a:ext cx="1045029" cy="102325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AADD27-38CB-405E-A142-BEE08D27C2ED}"/>
              </a:ext>
            </a:extLst>
          </p:cNvPr>
          <p:cNvSpPr/>
          <p:nvPr/>
        </p:nvSpPr>
        <p:spPr>
          <a:xfrm>
            <a:off x="15828177" y="4789021"/>
            <a:ext cx="1045029" cy="102325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6180B68-2571-455A-B61F-7AD4D408D818}"/>
              </a:ext>
            </a:extLst>
          </p:cNvPr>
          <p:cNvSpPr/>
          <p:nvPr/>
        </p:nvSpPr>
        <p:spPr>
          <a:xfrm>
            <a:off x="16946002" y="4789020"/>
            <a:ext cx="1045029" cy="102325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261CD1F-5438-4437-84CD-755B7497F9E0}"/>
              </a:ext>
            </a:extLst>
          </p:cNvPr>
          <p:cNvSpPr/>
          <p:nvPr/>
        </p:nvSpPr>
        <p:spPr>
          <a:xfrm>
            <a:off x="18063827" y="4789020"/>
            <a:ext cx="1045029" cy="102325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AC9FC75-E07E-4964-92EB-1A0D28956E9B}"/>
              </a:ext>
            </a:extLst>
          </p:cNvPr>
          <p:cNvSpPr/>
          <p:nvPr/>
        </p:nvSpPr>
        <p:spPr>
          <a:xfrm>
            <a:off x="19181220" y="4789020"/>
            <a:ext cx="1045029" cy="102325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7CB45DC-438C-49E7-8608-B1DBF7D27E5E}"/>
              </a:ext>
            </a:extLst>
          </p:cNvPr>
          <p:cNvSpPr/>
          <p:nvPr/>
        </p:nvSpPr>
        <p:spPr>
          <a:xfrm>
            <a:off x="20837701" y="4789021"/>
            <a:ext cx="1045029" cy="102325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3FD4E15-7222-4F01-A2EE-D21E43261C0E}"/>
              </a:ext>
            </a:extLst>
          </p:cNvPr>
          <p:cNvSpPr/>
          <p:nvPr/>
        </p:nvSpPr>
        <p:spPr>
          <a:xfrm>
            <a:off x="21955526" y="4789021"/>
            <a:ext cx="1045029" cy="102325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145777E-7406-4577-A4C1-7A6978241BD4}"/>
              </a:ext>
            </a:extLst>
          </p:cNvPr>
          <p:cNvSpPr/>
          <p:nvPr/>
        </p:nvSpPr>
        <p:spPr>
          <a:xfrm>
            <a:off x="23073351" y="4789021"/>
            <a:ext cx="1045029" cy="102325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411D9D5-8F4B-4374-A4B8-7B745BCD8566}"/>
              </a:ext>
            </a:extLst>
          </p:cNvPr>
          <p:cNvSpPr/>
          <p:nvPr/>
        </p:nvSpPr>
        <p:spPr>
          <a:xfrm>
            <a:off x="24191176" y="4789020"/>
            <a:ext cx="1045029" cy="102325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2B4A11D-C2A4-467E-B863-808E0C9623FB}"/>
              </a:ext>
            </a:extLst>
          </p:cNvPr>
          <p:cNvSpPr/>
          <p:nvPr/>
        </p:nvSpPr>
        <p:spPr>
          <a:xfrm>
            <a:off x="25309001" y="4789020"/>
            <a:ext cx="1045029" cy="102325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CB7A16E-3FD0-4DE5-87D3-99159D54B4BE}"/>
              </a:ext>
            </a:extLst>
          </p:cNvPr>
          <p:cNvSpPr/>
          <p:nvPr/>
        </p:nvSpPr>
        <p:spPr>
          <a:xfrm>
            <a:off x="26426394" y="4789020"/>
            <a:ext cx="1045029" cy="102325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1125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766</TotalTime>
  <Words>219</Words>
  <Application>Microsoft Office PowerPoint</Application>
  <PresentationFormat>Custom</PresentationFormat>
  <Paragraphs>121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pierre.ghesquiere@lilo.org</dc:creator>
  <cp:lastModifiedBy>pierre.ghesquiere@lilo.org</cp:lastModifiedBy>
  <cp:revision>15</cp:revision>
  <dcterms:created xsi:type="dcterms:W3CDTF">2021-01-20T13:58:30Z</dcterms:created>
  <dcterms:modified xsi:type="dcterms:W3CDTF">2021-02-10T18:18:50Z</dcterms:modified>
</cp:coreProperties>
</file>