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2641-2095-471A-AA75-3AB8ECC62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68EA-3BFB-42E1-A53F-20FB84A88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05EE5-8EB3-4650-A7DF-5CAB0FD0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97EB-1410-4A81-82C4-3A4100BB16C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B11B-B799-42A6-B8A1-BE54F8D9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3921E-9C83-4123-A1DE-0BACE90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D4E4-AA69-46A2-B366-CF697F305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17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20F0-3BB9-4F2F-9651-457FA48C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035AC-1349-4D73-9479-94EB509F7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86E2-C13A-4619-B254-001EBBCA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97EB-1410-4A81-82C4-3A4100BB16C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CECD6-1576-47AE-9D50-C1B54130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0C69-A85F-415F-9580-E468FF84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D4E4-AA69-46A2-B366-CF697F305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88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62E53-A275-4862-9652-E8B0D4737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B93B-BE12-473A-BF69-52554B05C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8447-9F74-4279-BFCB-E6B2713B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97EB-1410-4A81-82C4-3A4100BB16C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710C-EDA1-4A40-98CD-E529F0C2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B641-8548-4F84-9B56-DFB653D7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D4E4-AA69-46A2-B366-CF697F305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2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EFC-9FAD-4838-BC2A-3436D84C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79EF-0F00-4A7F-B53C-DCE0987F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8F08-5CB8-40DD-B7F2-EC60D691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97EB-1410-4A81-82C4-3A4100BB16C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2A00-820C-4E20-860C-CB20BC28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3F4BF-BD58-466B-8F77-235BE73E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D4E4-AA69-46A2-B366-CF697F305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01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EB09-7EB8-4BEA-A1FA-EC7DE938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377F3-284E-4343-8D5F-D68DE52A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4353-BD13-49E4-9C21-B1FB1E22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97EB-1410-4A81-82C4-3A4100BB16C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67642-083F-48EC-870A-CEFF5747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5CE7-EA2A-4900-840E-9CACF0FA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D4E4-AA69-46A2-B366-CF697F305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37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D227-7ADE-4DEE-BBB5-C6C6791C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998A-28C8-4C55-9011-816CD7E76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70CC1-688A-4A42-8C20-100F61795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85D0-C67A-458B-8F2A-32941558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97EB-1410-4A81-82C4-3A4100BB16C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A57A2-7517-42A8-97FF-4CB79808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C4451-8903-4BF7-9849-B63BBAF8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D4E4-AA69-46A2-B366-CF697F305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64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D591-BED2-4721-B9A1-80DAD01C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380C-356A-43DC-9BE2-53004911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70165-CE94-412D-90BA-D14100C3E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2524C-F14C-4CD3-AB5B-8532A4D2F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A97A4-2A1B-49A1-A05C-734A935FC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5E403-0D7D-4EDC-A535-9CD10692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97EB-1410-4A81-82C4-3A4100BB16C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413A5-397C-4C9B-B952-24F6110B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7E1F1-F576-43FB-9EF0-29E651F5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D4E4-AA69-46A2-B366-CF697F305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7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CF59-CD42-47D0-BD44-1A537A10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7BDAE-DB51-45D6-A02E-DAE30F9E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97EB-1410-4A81-82C4-3A4100BB16C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34C1F-0439-4873-B0DC-5699C44A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915A5-675D-49FB-AF4D-C4B55DD2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D4E4-AA69-46A2-B366-CF697F305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03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0FB70-6046-40F1-BA8D-EDD67920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97EB-1410-4A81-82C4-3A4100BB16C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4D775-BB09-4ED9-8DEC-A6308648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8311B-BB1F-4CF6-902F-4677CC76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D4E4-AA69-46A2-B366-CF697F305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33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E8CB-6921-4F7E-8F97-134A0C68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9C75-F9F0-47DB-B805-FEDEF0B6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A8C09-1B54-4310-84E4-ACFFE8E37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776A0-5891-4406-A115-896B0481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97EB-1410-4A81-82C4-3A4100BB16C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23E17-DE7C-4BEB-9331-C4775F5F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B9FB2-4CF1-4397-ADDA-9DABAC6A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D4E4-AA69-46A2-B366-CF697F305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35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BD1E-E485-4742-8E93-B1FBF231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5EC05-60DC-4F51-9CE7-AE0C164AC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D8E56-23D2-4CF5-A195-2ACDBEB2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491EF-F40B-410E-BE68-51B2F7A0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97EB-1410-4A81-82C4-3A4100BB16C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84273-134D-4D7A-882D-FDC9C71A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E1369-9768-4AF3-A4FB-5C58D0F0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D4E4-AA69-46A2-B366-CF697F305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75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CD269-D7CB-4644-B847-5CC4FB22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8ACA3-2968-4C78-A36A-DCCC436B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6438A-7D5C-4E48-B5B8-0ED0E4E10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97EB-1410-4A81-82C4-3A4100BB16CE}" type="datetimeFigureOut">
              <a:rPr lang="fr-FR" smtClean="0"/>
              <a:t>29/01/2021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C7104-D720-4E5E-B9DC-48EFC7D1F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E7BB0-860B-404D-A231-7F3ACF103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8D4E4-AA69-46A2-B366-CF697F305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73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9E488C-CBC7-47E6-BB7B-E03F237B6AFD}"/>
              </a:ext>
            </a:extLst>
          </p:cNvPr>
          <p:cNvGrpSpPr/>
          <p:nvPr/>
        </p:nvGrpSpPr>
        <p:grpSpPr>
          <a:xfrm>
            <a:off x="768849" y="780836"/>
            <a:ext cx="2188400" cy="1330932"/>
            <a:chOff x="768849" y="780836"/>
            <a:chExt cx="2188400" cy="13309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3D4BA4-61DC-4334-BC34-55D4AAAF5319}"/>
                </a:ext>
              </a:extLst>
            </p:cNvPr>
            <p:cNvSpPr/>
            <p:nvPr/>
          </p:nvSpPr>
          <p:spPr>
            <a:xfrm>
              <a:off x="1345914" y="863030"/>
              <a:ext cx="1611335" cy="1150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0" dirty="0">
                  <a:solidFill>
                    <a:schemeClr val="tx1"/>
                  </a:solidFill>
                </a:rPr>
                <a:t>Na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67F5ED-131F-425F-A56D-430D50C15887}"/>
                </a:ext>
              </a:extLst>
            </p:cNvPr>
            <p:cNvSpPr/>
            <p:nvPr/>
          </p:nvSpPr>
          <p:spPr>
            <a:xfrm>
              <a:off x="768849" y="780836"/>
              <a:ext cx="708916" cy="468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D6442E-7857-47EB-AFEE-A3527B37B5AA}"/>
                </a:ext>
              </a:extLst>
            </p:cNvPr>
            <p:cNvSpPr/>
            <p:nvPr/>
          </p:nvSpPr>
          <p:spPr>
            <a:xfrm>
              <a:off x="777410" y="1643437"/>
              <a:ext cx="708916" cy="468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010DA8-4A31-4F5E-BA27-32D604CEFE30}"/>
              </a:ext>
            </a:extLst>
          </p:cNvPr>
          <p:cNvGrpSpPr/>
          <p:nvPr/>
        </p:nvGrpSpPr>
        <p:grpSpPr>
          <a:xfrm>
            <a:off x="3582256" y="780836"/>
            <a:ext cx="1294542" cy="1330932"/>
            <a:chOff x="768849" y="780836"/>
            <a:chExt cx="1294542" cy="13309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49F7AE-D1CE-4B9C-9991-C72708B31732}"/>
                </a:ext>
              </a:extLst>
            </p:cNvPr>
            <p:cNvSpPr/>
            <p:nvPr/>
          </p:nvSpPr>
          <p:spPr>
            <a:xfrm>
              <a:off x="1345914" y="863030"/>
              <a:ext cx="717477" cy="1150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0A60D9-16F0-42E8-8B7B-C1F202828B9E}"/>
                </a:ext>
              </a:extLst>
            </p:cNvPr>
            <p:cNvSpPr/>
            <p:nvPr/>
          </p:nvSpPr>
          <p:spPr>
            <a:xfrm>
              <a:off x="768849" y="780836"/>
              <a:ext cx="708916" cy="468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>
                  <a:solidFill>
                    <a:schemeClr val="tx1"/>
                  </a:solidFill>
                </a:rPr>
                <a:t>31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54E76A-14E7-478C-AEBD-4FA36D7D33B7}"/>
                </a:ext>
              </a:extLst>
            </p:cNvPr>
            <p:cNvSpPr/>
            <p:nvPr/>
          </p:nvSpPr>
          <p:spPr>
            <a:xfrm>
              <a:off x="777410" y="1643437"/>
              <a:ext cx="708916" cy="468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>
                  <a:solidFill>
                    <a:schemeClr val="tx1"/>
                  </a:solidFill>
                </a:rPr>
                <a:t>16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E77B5E-367A-497F-B8AD-6AA2655A90F2}"/>
              </a:ext>
            </a:extLst>
          </p:cNvPr>
          <p:cNvGrpSpPr/>
          <p:nvPr/>
        </p:nvGrpSpPr>
        <p:grpSpPr>
          <a:xfrm>
            <a:off x="6356282" y="760288"/>
            <a:ext cx="2356203" cy="1330932"/>
            <a:chOff x="768849" y="780836"/>
            <a:chExt cx="2356203" cy="13309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A5482A-FFEA-4E9D-81B7-2F8A38F2A1C5}"/>
                </a:ext>
              </a:extLst>
            </p:cNvPr>
            <p:cNvSpPr/>
            <p:nvPr/>
          </p:nvSpPr>
          <p:spPr>
            <a:xfrm>
              <a:off x="1345914" y="863030"/>
              <a:ext cx="1779138" cy="1150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0" dirty="0">
                  <a:solidFill>
                    <a:schemeClr val="tx1"/>
                  </a:solidFill>
                </a:rPr>
                <a:t>Ne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4A27A1-96C2-49A2-AFAA-6BE85D20AC59}"/>
                </a:ext>
              </a:extLst>
            </p:cNvPr>
            <p:cNvSpPr/>
            <p:nvPr/>
          </p:nvSpPr>
          <p:spPr>
            <a:xfrm>
              <a:off x="768849" y="780836"/>
              <a:ext cx="708916" cy="468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1AF46C-E491-4E72-8601-767926E6FCEE}"/>
                </a:ext>
              </a:extLst>
            </p:cNvPr>
            <p:cNvSpPr/>
            <p:nvPr/>
          </p:nvSpPr>
          <p:spPr>
            <a:xfrm>
              <a:off x="777410" y="1643437"/>
              <a:ext cx="708916" cy="468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0402BC-9B9B-4D83-AD2A-27B1FA36641E}"/>
              </a:ext>
            </a:extLst>
          </p:cNvPr>
          <p:cNvGrpSpPr/>
          <p:nvPr/>
        </p:nvGrpSpPr>
        <p:grpSpPr>
          <a:xfrm>
            <a:off x="768849" y="4005209"/>
            <a:ext cx="1465775" cy="1330932"/>
            <a:chOff x="768849" y="780836"/>
            <a:chExt cx="1465775" cy="13309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E3B880-346A-4E56-A1B3-DABD8E728EDD}"/>
                </a:ext>
              </a:extLst>
            </p:cNvPr>
            <p:cNvSpPr/>
            <p:nvPr/>
          </p:nvSpPr>
          <p:spPr>
            <a:xfrm>
              <a:off x="1123307" y="879512"/>
              <a:ext cx="1111317" cy="1150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35196A-1EA1-4939-9FC4-16AD6DAE3258}"/>
                </a:ext>
              </a:extLst>
            </p:cNvPr>
            <p:cNvSpPr/>
            <p:nvPr/>
          </p:nvSpPr>
          <p:spPr>
            <a:xfrm>
              <a:off x="768849" y="780836"/>
              <a:ext cx="708916" cy="468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D51BA8-2A6E-4C44-A4A6-A0F4057DFF5B}"/>
                </a:ext>
              </a:extLst>
            </p:cNvPr>
            <p:cNvSpPr/>
            <p:nvPr/>
          </p:nvSpPr>
          <p:spPr>
            <a:xfrm>
              <a:off x="777410" y="1643437"/>
              <a:ext cx="708916" cy="468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C5162D-837A-4C4E-B508-3C0A6B1517DE}"/>
              </a:ext>
            </a:extLst>
          </p:cNvPr>
          <p:cNvGrpSpPr/>
          <p:nvPr/>
        </p:nvGrpSpPr>
        <p:grpSpPr>
          <a:xfrm>
            <a:off x="3426433" y="4005209"/>
            <a:ext cx="2306547" cy="1330932"/>
            <a:chOff x="768849" y="780836"/>
            <a:chExt cx="2306547" cy="13309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4FC5D2-4C9F-4624-AD48-C919A6949F20}"/>
                </a:ext>
              </a:extLst>
            </p:cNvPr>
            <p:cNvSpPr/>
            <p:nvPr/>
          </p:nvSpPr>
          <p:spPr>
            <a:xfrm>
              <a:off x="1123307" y="879512"/>
              <a:ext cx="1952089" cy="1150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0" dirty="0">
                  <a:solidFill>
                    <a:schemeClr val="tx1"/>
                  </a:solidFill>
                </a:rPr>
                <a:t>Mg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781915-CD88-42D7-A6E4-49948C71A55F}"/>
                </a:ext>
              </a:extLst>
            </p:cNvPr>
            <p:cNvSpPr/>
            <p:nvPr/>
          </p:nvSpPr>
          <p:spPr>
            <a:xfrm>
              <a:off x="768849" y="780836"/>
              <a:ext cx="708916" cy="468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A25F7E-4FD1-42C5-A219-2860680D26DB}"/>
                </a:ext>
              </a:extLst>
            </p:cNvPr>
            <p:cNvSpPr/>
            <p:nvPr/>
          </p:nvSpPr>
          <p:spPr>
            <a:xfrm>
              <a:off x="777410" y="1643437"/>
              <a:ext cx="708916" cy="468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FE8864-306F-4EF1-9603-2FC2B2F710BB}"/>
              </a:ext>
            </a:extLst>
          </p:cNvPr>
          <p:cNvGrpSpPr/>
          <p:nvPr/>
        </p:nvGrpSpPr>
        <p:grpSpPr>
          <a:xfrm>
            <a:off x="6933347" y="4005209"/>
            <a:ext cx="1779139" cy="1330932"/>
            <a:chOff x="768849" y="780836"/>
            <a:chExt cx="1779139" cy="13309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85AA91-9734-40DF-AFD9-1DF46A3D8035}"/>
                </a:ext>
              </a:extLst>
            </p:cNvPr>
            <p:cNvSpPr/>
            <p:nvPr/>
          </p:nvSpPr>
          <p:spPr>
            <a:xfrm>
              <a:off x="1123308" y="879512"/>
              <a:ext cx="1424680" cy="1150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0" dirty="0">
                  <a:solidFill>
                    <a:schemeClr val="tx1"/>
                  </a:solidFill>
                </a:rPr>
                <a:t>Si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E7DA67E-343A-40F1-B3A0-260CEBA397E6}"/>
                </a:ext>
              </a:extLst>
            </p:cNvPr>
            <p:cNvSpPr/>
            <p:nvPr/>
          </p:nvSpPr>
          <p:spPr>
            <a:xfrm>
              <a:off x="768849" y="780836"/>
              <a:ext cx="708916" cy="468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5B977E-6C05-4C03-9DD0-160D18F9E2C1}"/>
                </a:ext>
              </a:extLst>
            </p:cNvPr>
            <p:cNvSpPr/>
            <p:nvPr/>
          </p:nvSpPr>
          <p:spPr>
            <a:xfrm>
              <a:off x="777410" y="1643437"/>
              <a:ext cx="708916" cy="468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>
                  <a:solidFill>
                    <a:schemeClr val="tx1"/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08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1954DD-8CC0-4771-82CD-3311DCC2AE4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9" y="394769"/>
            <a:ext cx="5667039" cy="38690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F92407-A979-4C4F-A187-D0DB4DE9F7E3}"/>
              </a:ext>
            </a:extLst>
          </p:cNvPr>
          <p:cNvSpPr txBox="1"/>
          <p:nvPr/>
        </p:nvSpPr>
        <p:spPr>
          <a:xfrm>
            <a:off x="6010382" y="513708"/>
            <a:ext cx="5743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Règle 1 </a:t>
            </a:r>
            <a:r>
              <a:rPr lang="fr-FR" dirty="0"/>
              <a:t>: Les sous-couche s contiennent au maximum 2 électrons</a:t>
            </a:r>
          </a:p>
          <a:p>
            <a:endParaRPr lang="fr-FR" dirty="0"/>
          </a:p>
          <a:p>
            <a:r>
              <a:rPr lang="fr-FR" b="1" dirty="0"/>
              <a:t>Règle 2 </a:t>
            </a:r>
            <a:r>
              <a:rPr lang="fr-FR" dirty="0"/>
              <a:t>: Les sous-couches p contiennent au maximum 6 électrons</a:t>
            </a:r>
          </a:p>
          <a:p>
            <a:endParaRPr lang="fr-FR" dirty="0"/>
          </a:p>
          <a:p>
            <a:r>
              <a:rPr lang="fr-FR" b="1" dirty="0"/>
              <a:t>Règle 3 </a:t>
            </a:r>
            <a:r>
              <a:rPr lang="fr-FR" dirty="0"/>
              <a:t>: On commence par remplir les sous-couche les plus proches du noyau</a:t>
            </a:r>
          </a:p>
        </p:txBody>
      </p:sp>
    </p:spTree>
    <p:extLst>
      <p:ext uri="{BB962C8B-B14F-4D97-AF65-F5344CB8AC3E}">
        <p14:creationId xmlns:p14="http://schemas.microsoft.com/office/powerpoint/2010/main" val="297358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42B8EC-02EE-4160-8A7B-A00477628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62" y="433601"/>
            <a:ext cx="87344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9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6</cp:revision>
  <dcterms:created xsi:type="dcterms:W3CDTF">2021-01-29T18:37:53Z</dcterms:created>
  <dcterms:modified xsi:type="dcterms:W3CDTF">2021-01-29T22:02:31Z</dcterms:modified>
</cp:coreProperties>
</file>