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85" r:id="rId11"/>
    <p:sldId id="267" r:id="rId12"/>
    <p:sldId id="286" r:id="rId13"/>
    <p:sldId id="268" r:id="rId14"/>
    <p:sldId id="269" r:id="rId15"/>
    <p:sldId id="287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3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22" autoAdjust="0"/>
    <p:restoredTop sz="94660"/>
  </p:normalViewPr>
  <p:slideViewPr>
    <p:cSldViewPr snapToGrid="0">
      <p:cViewPr>
        <p:scale>
          <a:sx n="33" d="100"/>
          <a:sy n="33" d="100"/>
        </p:scale>
        <p:origin x="85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BAF9-879A-4065-B82C-FCDCC6E62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1DD7A-673B-40F5-A5F4-B159AAA1D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55395-1A49-44E8-A8C1-BB7FE52E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02F91-1354-47A2-8B15-CEFEEFA0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A9FF8-C12D-483F-AD4E-DC28A838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72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41BF-4554-4E74-A679-05F0726D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3BD53-812D-435D-8418-F1B23E13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7D100-E70A-436B-996B-4F3D9F1D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3A88C-BF4B-4CE0-B0E3-B5A7A098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345B-E77C-43C0-B260-929C7B1A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98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E15CB-DA21-4302-B540-DCFEA411A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13F4D-A51E-4AE6-BBFD-712CF4D44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7031B-854C-4C6D-8329-3B727ABF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E3441-4211-4814-8A28-9521CE65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0D169-CC67-4EE5-9975-8E61BA16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97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3215-874D-4189-A071-9ED455D7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15F2-99EB-406A-82FA-E6DC5A90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14F39-B10D-4E4E-8273-B3C13EB6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432DF-9058-4292-90DC-58346CBC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A5CD5-51E0-422E-945F-8AA9B782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51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6E11-50FA-42D3-9293-95583960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1641E-5DFC-4FC7-9E2B-DEA068B0C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A642D-37E1-49F7-8453-140D0D58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BD0E-CE9A-4717-A5AD-3AB9DCD0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90674-F83A-4C56-A005-D627D0BB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85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4C93-8F9C-4215-933A-35FB434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2665-03CE-4D66-9016-9559A2B49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E3782-2FCF-463A-BBDA-3B19897CC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C61EC-7BE1-4947-8AC8-31DAED79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54301-59D9-461A-B3E6-DC05427A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BB93A-7C46-4585-BA30-C3EE5FDD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39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3B1A-1F23-4786-8720-20E19FCF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614BD-350A-4DBA-8F8C-1108A7BFC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21E2B-0D6B-48F1-8735-444C91A52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A40348-D71B-4995-8D63-FC0AC7305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B4EB5-F894-4B7D-B64E-498632341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380DC-226C-489E-9887-01D7B819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AAD22-A6C0-4522-9504-CEE719A5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9E8EA-D6BC-4408-832F-1D374CD4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76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EADB-4A16-4261-ADDC-AC578FAC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C6A95-9439-444E-ABA3-FAF652B2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1A4A7-F90F-4E7A-8663-2C2F31B0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AE04C-BA93-4DCB-9A96-602A8596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0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2CD60-6E39-4B5D-B7BF-95596A72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1F4A2-1447-44A2-ADFE-44BA5438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B1686-73DE-4B27-8F20-A8A49670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68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B9FE-0C14-4B1D-A06D-95957E61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E648F-EF28-4C35-BFC3-ECF51A8D8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5DD0C-F727-46E4-A574-323CECBC9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3B416-6C40-4353-942D-D69E849D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1EE8D-7303-4D17-964D-56D99713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B73FE-CBC5-47D0-81A4-356D51EA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40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63CC-218C-45CA-853B-05D4805A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EBB4E-022D-4D5E-886E-3985563FA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2E39A-FE1A-441B-8FC1-C697D81F9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0D0B8-064B-440B-AD02-5632B25C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EDC02-E47B-4B4A-B41D-775AB82E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5F70F-8675-4302-99CD-788AFD19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02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55BD6-699C-4B8A-9B1D-9303FDB4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9F5C0-9367-4F46-9631-C93ED7104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70404-F0FD-4E08-896D-0E4F5ABEF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D4CE4-5C25-47EC-A3A7-F7B548A7866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65EC-EE23-4E3E-8740-316C8DDE1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3B06-9B4A-4468-9457-E6BB1623F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86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1520575" y="1016605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3945934" y="1940551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E555BB-E8A7-40FA-B636-0C6F77612C81}"/>
              </a:ext>
            </a:extLst>
          </p:cNvPr>
          <p:cNvSpPr/>
          <p:nvPr/>
        </p:nvSpPr>
        <p:spPr>
          <a:xfrm>
            <a:off x="7689351" y="1088983"/>
            <a:ext cx="645557" cy="7078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73582-7B65-44B6-B80B-9ADB664C6600}"/>
              </a:ext>
            </a:extLst>
          </p:cNvPr>
          <p:cNvSpPr txBox="1"/>
          <p:nvPr/>
        </p:nvSpPr>
        <p:spPr>
          <a:xfrm>
            <a:off x="8012130" y="1074509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>
                <a:solidFill>
                  <a:srgbClr val="0070C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77083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1520575" y="1016605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4179871" y="4617890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E555BB-E8A7-40FA-B636-0C6F77612C81}"/>
              </a:ext>
            </a:extLst>
          </p:cNvPr>
          <p:cNvSpPr/>
          <p:nvPr/>
        </p:nvSpPr>
        <p:spPr>
          <a:xfrm>
            <a:off x="8157683" y="5325776"/>
            <a:ext cx="645557" cy="7078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170BC-8312-4DB1-A2AF-A32F0E158930}"/>
              </a:ext>
            </a:extLst>
          </p:cNvPr>
          <p:cNvSpPr txBox="1"/>
          <p:nvPr/>
        </p:nvSpPr>
        <p:spPr>
          <a:xfrm>
            <a:off x="8012130" y="1074509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>
                <a:solidFill>
                  <a:srgbClr val="0070C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49161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5BA976-79D4-40EE-A00A-E170AC03C080}"/>
              </a:ext>
            </a:extLst>
          </p:cNvPr>
          <p:cNvSpPr txBox="1"/>
          <p:nvPr/>
        </p:nvSpPr>
        <p:spPr>
          <a:xfrm>
            <a:off x="8012130" y="1074509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>
                <a:solidFill>
                  <a:srgbClr val="0070C0"/>
                </a:solidFill>
              </a:rPr>
              <a:t>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1520575" y="1016605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4839129" y="3873841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E555BB-E8A7-40FA-B636-0C6F77612C81}"/>
              </a:ext>
            </a:extLst>
          </p:cNvPr>
          <p:cNvSpPr/>
          <p:nvPr/>
        </p:nvSpPr>
        <p:spPr>
          <a:xfrm>
            <a:off x="7240571" y="4645815"/>
            <a:ext cx="645557" cy="7078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938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5BA976-79D4-40EE-A00A-E170AC03C080}"/>
              </a:ext>
            </a:extLst>
          </p:cNvPr>
          <p:cNvSpPr txBox="1"/>
          <p:nvPr/>
        </p:nvSpPr>
        <p:spPr>
          <a:xfrm>
            <a:off x="8012130" y="1074509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>
                <a:solidFill>
                  <a:srgbClr val="0070C0"/>
                </a:solidFill>
              </a:rPr>
              <a:t>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1520575" y="1016605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5773221" y="3075056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E555BB-E8A7-40FA-B636-0C6F77612C81}"/>
              </a:ext>
            </a:extLst>
          </p:cNvPr>
          <p:cNvSpPr/>
          <p:nvPr/>
        </p:nvSpPr>
        <p:spPr>
          <a:xfrm>
            <a:off x="6569897" y="4451262"/>
            <a:ext cx="645557" cy="7078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930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1520575" y="1016605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6352898" y="2663209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E555BB-E8A7-40FA-B636-0C6F77612C81}"/>
              </a:ext>
            </a:extLst>
          </p:cNvPr>
          <p:cNvSpPr/>
          <p:nvPr/>
        </p:nvSpPr>
        <p:spPr>
          <a:xfrm>
            <a:off x="5558184" y="3578545"/>
            <a:ext cx="645557" cy="7078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E4581-732A-40A2-BF9D-914FD8E2B371}"/>
              </a:ext>
            </a:extLst>
          </p:cNvPr>
          <p:cNvSpPr txBox="1"/>
          <p:nvPr/>
        </p:nvSpPr>
        <p:spPr>
          <a:xfrm>
            <a:off x="8012130" y="1074509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>
                <a:solidFill>
                  <a:srgbClr val="0070C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02254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1520575" y="1016605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7366573" y="1853118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E555BB-E8A7-40FA-B636-0C6F77612C81}"/>
              </a:ext>
            </a:extLst>
          </p:cNvPr>
          <p:cNvSpPr/>
          <p:nvPr/>
        </p:nvSpPr>
        <p:spPr>
          <a:xfrm>
            <a:off x="4839129" y="2611500"/>
            <a:ext cx="645557" cy="7078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DC103-BE54-41C0-AF86-4C27F950BE1F}"/>
              </a:ext>
            </a:extLst>
          </p:cNvPr>
          <p:cNvSpPr txBox="1"/>
          <p:nvPr/>
        </p:nvSpPr>
        <p:spPr>
          <a:xfrm>
            <a:off x="8012130" y="1074509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>
                <a:solidFill>
                  <a:srgbClr val="0070C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44542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1520575" y="1016605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7762128" y="1343157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E555BB-E8A7-40FA-B636-0C6F77612C81}"/>
              </a:ext>
            </a:extLst>
          </p:cNvPr>
          <p:cNvSpPr/>
          <p:nvPr/>
        </p:nvSpPr>
        <p:spPr>
          <a:xfrm>
            <a:off x="4193572" y="1697100"/>
            <a:ext cx="645557" cy="7078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DC103-BE54-41C0-AF86-4C27F950BE1F}"/>
              </a:ext>
            </a:extLst>
          </p:cNvPr>
          <p:cNvSpPr txBox="1"/>
          <p:nvPr/>
        </p:nvSpPr>
        <p:spPr>
          <a:xfrm>
            <a:off x="8012130" y="1074509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>
                <a:solidFill>
                  <a:srgbClr val="0070C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832630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1520575" y="1016605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3478664" y="1146413"/>
            <a:ext cx="645557" cy="7078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E555BB-E8A7-40FA-B636-0C6F77612C81}"/>
              </a:ext>
            </a:extLst>
          </p:cNvPr>
          <p:cNvSpPr/>
          <p:nvPr/>
        </p:nvSpPr>
        <p:spPr>
          <a:xfrm>
            <a:off x="9072903" y="1016605"/>
            <a:ext cx="645557" cy="707886"/>
          </a:xfrm>
          <a:prstGeom prst="ellipse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BAB9F8-F5C4-40AB-87C9-0CB513091BA2}"/>
              </a:ext>
            </a:extLst>
          </p:cNvPr>
          <p:cNvSpPr txBox="1"/>
          <p:nvPr/>
        </p:nvSpPr>
        <p:spPr>
          <a:xfrm>
            <a:off x="8012130" y="1074509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>
                <a:solidFill>
                  <a:srgbClr val="0070C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789215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16695F-7497-47C5-A89F-A5CB65F47A4B}"/>
              </a:ext>
            </a:extLst>
          </p:cNvPr>
          <p:cNvSpPr txBox="1"/>
          <p:nvPr/>
        </p:nvSpPr>
        <p:spPr>
          <a:xfrm>
            <a:off x="8012130" y="1074509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>
                <a:solidFill>
                  <a:srgbClr val="0070C0"/>
                </a:solidFill>
              </a:rPr>
              <a:t>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1520575" y="1016605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2468023" y="1074509"/>
            <a:ext cx="645557" cy="7078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E555BB-E8A7-40FA-B636-0C6F77612C81}"/>
              </a:ext>
            </a:extLst>
          </p:cNvPr>
          <p:cNvSpPr/>
          <p:nvPr/>
        </p:nvSpPr>
        <p:spPr>
          <a:xfrm>
            <a:off x="9723977" y="1016605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954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8E2257-6EC6-4574-B425-0250A31E3F58}"/>
              </a:ext>
            </a:extLst>
          </p:cNvPr>
          <p:cNvSpPr txBox="1"/>
          <p:nvPr/>
        </p:nvSpPr>
        <p:spPr>
          <a:xfrm>
            <a:off x="8012130" y="1074509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>
                <a:solidFill>
                  <a:srgbClr val="0070C0"/>
                </a:solidFill>
              </a:rPr>
              <a:t>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1520575" y="1016605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1520575" y="1322962"/>
            <a:ext cx="645557" cy="7078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E555BB-E8A7-40FA-B636-0C6F77612C81}"/>
              </a:ext>
            </a:extLst>
          </p:cNvPr>
          <p:cNvSpPr/>
          <p:nvPr/>
        </p:nvSpPr>
        <p:spPr>
          <a:xfrm>
            <a:off x="10073150" y="1364386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635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1520575" y="1016605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700156" y="1940551"/>
            <a:ext cx="645557" cy="7078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E555BB-E8A7-40FA-B636-0C6F77612C81}"/>
              </a:ext>
            </a:extLst>
          </p:cNvPr>
          <p:cNvSpPr/>
          <p:nvPr/>
        </p:nvSpPr>
        <p:spPr>
          <a:xfrm>
            <a:off x="10916896" y="2020886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70CC4C-EA4E-4BC6-B5A2-9BB398ED9DB9}"/>
              </a:ext>
            </a:extLst>
          </p:cNvPr>
          <p:cNvSpPr txBox="1"/>
          <p:nvPr/>
        </p:nvSpPr>
        <p:spPr>
          <a:xfrm>
            <a:off x="8012130" y="1074509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>
                <a:solidFill>
                  <a:srgbClr val="0070C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7064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23764F-AEE9-426E-BA84-3C2791923A3D}"/>
              </a:ext>
            </a:extLst>
          </p:cNvPr>
          <p:cNvSpPr txBox="1"/>
          <p:nvPr/>
        </p:nvSpPr>
        <p:spPr>
          <a:xfrm>
            <a:off x="8012130" y="1074509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>
                <a:solidFill>
                  <a:srgbClr val="0070C0"/>
                </a:solidFill>
              </a:rPr>
              <a:t>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1520575" y="1016605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3101103" y="1322962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E555BB-E8A7-40FA-B636-0C6F77612C81}"/>
              </a:ext>
            </a:extLst>
          </p:cNvPr>
          <p:cNvSpPr/>
          <p:nvPr/>
        </p:nvSpPr>
        <p:spPr>
          <a:xfrm>
            <a:off x="8801548" y="1016605"/>
            <a:ext cx="645557" cy="7078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172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1520575" y="1016605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518809" y="2721113"/>
            <a:ext cx="645557" cy="7078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E555BB-E8A7-40FA-B636-0C6F77612C81}"/>
              </a:ext>
            </a:extLst>
          </p:cNvPr>
          <p:cNvSpPr/>
          <p:nvPr/>
        </p:nvSpPr>
        <p:spPr>
          <a:xfrm>
            <a:off x="11021149" y="2721113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65A18-FD53-4927-B27A-78DC98830C4D}"/>
              </a:ext>
            </a:extLst>
          </p:cNvPr>
          <p:cNvSpPr txBox="1"/>
          <p:nvPr/>
        </p:nvSpPr>
        <p:spPr>
          <a:xfrm>
            <a:off x="8012130" y="1074509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>
                <a:solidFill>
                  <a:srgbClr val="0070C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682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1520575" y="1016605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700156" y="3831464"/>
            <a:ext cx="645557" cy="7078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E555BB-E8A7-40FA-B636-0C6F77612C81}"/>
              </a:ext>
            </a:extLst>
          </p:cNvPr>
          <p:cNvSpPr/>
          <p:nvPr/>
        </p:nvSpPr>
        <p:spPr>
          <a:xfrm>
            <a:off x="10885712" y="3831464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B22D5-F32A-4694-BAC4-9CEAFF6B8E48}"/>
              </a:ext>
            </a:extLst>
          </p:cNvPr>
          <p:cNvSpPr txBox="1"/>
          <p:nvPr/>
        </p:nvSpPr>
        <p:spPr>
          <a:xfrm>
            <a:off x="8012130" y="1074509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>
                <a:solidFill>
                  <a:srgbClr val="0070C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050289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843C11-BCCB-4086-9341-A1776516A53A}"/>
              </a:ext>
            </a:extLst>
          </p:cNvPr>
          <p:cNvSpPr txBox="1"/>
          <p:nvPr/>
        </p:nvSpPr>
        <p:spPr>
          <a:xfrm>
            <a:off x="8012130" y="1074509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>
                <a:solidFill>
                  <a:srgbClr val="0070C0"/>
                </a:solidFill>
              </a:rPr>
              <a:t>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1520575" y="1016605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1666128" y="4826266"/>
            <a:ext cx="645557" cy="7078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E555BB-E8A7-40FA-B636-0C6F77612C81}"/>
              </a:ext>
            </a:extLst>
          </p:cNvPr>
          <p:cNvSpPr/>
          <p:nvPr/>
        </p:nvSpPr>
        <p:spPr>
          <a:xfrm>
            <a:off x="10025868" y="5017700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163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1520575" y="1016605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2487478" y="5075604"/>
            <a:ext cx="645557" cy="7078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E555BB-E8A7-40FA-B636-0C6F77612C81}"/>
              </a:ext>
            </a:extLst>
          </p:cNvPr>
          <p:cNvSpPr/>
          <p:nvPr/>
        </p:nvSpPr>
        <p:spPr>
          <a:xfrm>
            <a:off x="9269880" y="5325776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170BC-8312-4DB1-A2AF-A32F0E158930}"/>
              </a:ext>
            </a:extLst>
          </p:cNvPr>
          <p:cNvSpPr txBox="1"/>
          <p:nvPr/>
        </p:nvSpPr>
        <p:spPr>
          <a:xfrm>
            <a:off x="8012130" y="1074509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>
                <a:solidFill>
                  <a:srgbClr val="0070C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699625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5BA976-79D4-40EE-A00A-E170AC03C080}"/>
              </a:ext>
            </a:extLst>
          </p:cNvPr>
          <p:cNvSpPr txBox="1"/>
          <p:nvPr/>
        </p:nvSpPr>
        <p:spPr>
          <a:xfrm>
            <a:off x="8012130" y="1074509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>
                <a:solidFill>
                  <a:srgbClr val="0070C0"/>
                </a:solidFill>
              </a:rPr>
              <a:t>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1520575" y="1016605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4516350" y="4535322"/>
            <a:ext cx="645557" cy="7078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E555BB-E8A7-40FA-B636-0C6F77612C81}"/>
              </a:ext>
            </a:extLst>
          </p:cNvPr>
          <p:cNvSpPr/>
          <p:nvPr/>
        </p:nvSpPr>
        <p:spPr>
          <a:xfrm>
            <a:off x="8228292" y="5075604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535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1520575" y="1016605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5773221" y="3017152"/>
            <a:ext cx="645557" cy="7078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E555BB-E8A7-40FA-B636-0C6F77612C81}"/>
              </a:ext>
            </a:extLst>
          </p:cNvPr>
          <p:cNvSpPr/>
          <p:nvPr/>
        </p:nvSpPr>
        <p:spPr>
          <a:xfrm>
            <a:off x="6569897" y="4629132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E4581-732A-40A2-BF9D-914FD8E2B371}"/>
              </a:ext>
            </a:extLst>
          </p:cNvPr>
          <p:cNvSpPr txBox="1"/>
          <p:nvPr/>
        </p:nvSpPr>
        <p:spPr>
          <a:xfrm>
            <a:off x="8012130" y="1074509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>
                <a:solidFill>
                  <a:srgbClr val="0070C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073819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1520575" y="1016605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6706624" y="2318650"/>
            <a:ext cx="645557" cy="7078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E555BB-E8A7-40FA-B636-0C6F77612C81}"/>
              </a:ext>
            </a:extLst>
          </p:cNvPr>
          <p:cNvSpPr/>
          <p:nvPr/>
        </p:nvSpPr>
        <p:spPr>
          <a:xfrm>
            <a:off x="6061067" y="3831465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E4581-732A-40A2-BF9D-914FD8E2B371}"/>
              </a:ext>
            </a:extLst>
          </p:cNvPr>
          <p:cNvSpPr txBox="1"/>
          <p:nvPr/>
        </p:nvSpPr>
        <p:spPr>
          <a:xfrm>
            <a:off x="8012130" y="1074509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>
                <a:solidFill>
                  <a:srgbClr val="0070C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096455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1520575" y="1016605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7366573" y="1833663"/>
            <a:ext cx="645557" cy="7078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E555BB-E8A7-40FA-B636-0C6F77612C81}"/>
              </a:ext>
            </a:extLst>
          </p:cNvPr>
          <p:cNvSpPr/>
          <p:nvPr/>
        </p:nvSpPr>
        <p:spPr>
          <a:xfrm>
            <a:off x="5323473" y="2736102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DC103-BE54-41C0-AF86-4C27F950BE1F}"/>
              </a:ext>
            </a:extLst>
          </p:cNvPr>
          <p:cNvSpPr txBox="1"/>
          <p:nvPr/>
        </p:nvSpPr>
        <p:spPr>
          <a:xfrm>
            <a:off x="8012130" y="1074509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>
                <a:solidFill>
                  <a:srgbClr val="0070C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48896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16695F-7497-47C5-A89F-A5CB65F47A4B}"/>
              </a:ext>
            </a:extLst>
          </p:cNvPr>
          <p:cNvSpPr txBox="1"/>
          <p:nvPr/>
        </p:nvSpPr>
        <p:spPr>
          <a:xfrm>
            <a:off x="8012130" y="1074509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>
                <a:solidFill>
                  <a:srgbClr val="0070C0"/>
                </a:solidFill>
              </a:rPr>
              <a:t>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1520575" y="1016605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2468023" y="1074509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E555BB-E8A7-40FA-B636-0C6F77612C81}"/>
              </a:ext>
            </a:extLst>
          </p:cNvPr>
          <p:cNvSpPr/>
          <p:nvPr/>
        </p:nvSpPr>
        <p:spPr>
          <a:xfrm>
            <a:off x="10025868" y="1074509"/>
            <a:ext cx="645557" cy="7078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03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1520575" y="1016605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1520575" y="1322962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E555BB-E8A7-40FA-B636-0C6F77612C81}"/>
              </a:ext>
            </a:extLst>
          </p:cNvPr>
          <p:cNvSpPr/>
          <p:nvPr/>
        </p:nvSpPr>
        <p:spPr>
          <a:xfrm>
            <a:off x="10671425" y="1520029"/>
            <a:ext cx="645557" cy="7078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E2257-6EC6-4574-B425-0250A31E3F58}"/>
              </a:ext>
            </a:extLst>
          </p:cNvPr>
          <p:cNvSpPr txBox="1"/>
          <p:nvPr/>
        </p:nvSpPr>
        <p:spPr>
          <a:xfrm>
            <a:off x="8012130" y="1074509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>
                <a:solidFill>
                  <a:srgbClr val="0070C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05059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1520575" y="1016605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700156" y="1940551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E555BB-E8A7-40FA-B636-0C6F77612C81}"/>
              </a:ext>
            </a:extLst>
          </p:cNvPr>
          <p:cNvSpPr/>
          <p:nvPr/>
        </p:nvSpPr>
        <p:spPr>
          <a:xfrm>
            <a:off x="10916896" y="2020886"/>
            <a:ext cx="645557" cy="7078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70CC4C-EA4E-4BC6-B5A2-9BB398ED9DB9}"/>
              </a:ext>
            </a:extLst>
          </p:cNvPr>
          <p:cNvSpPr txBox="1"/>
          <p:nvPr/>
        </p:nvSpPr>
        <p:spPr>
          <a:xfrm>
            <a:off x="8012130" y="1074509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>
                <a:solidFill>
                  <a:srgbClr val="0070C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83509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1520575" y="1016605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518809" y="2721113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E555BB-E8A7-40FA-B636-0C6F77612C81}"/>
              </a:ext>
            </a:extLst>
          </p:cNvPr>
          <p:cNvSpPr/>
          <p:nvPr/>
        </p:nvSpPr>
        <p:spPr>
          <a:xfrm>
            <a:off x="11021149" y="2721113"/>
            <a:ext cx="645557" cy="7078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65A18-FD53-4927-B27A-78DC98830C4D}"/>
              </a:ext>
            </a:extLst>
          </p:cNvPr>
          <p:cNvSpPr txBox="1"/>
          <p:nvPr/>
        </p:nvSpPr>
        <p:spPr>
          <a:xfrm>
            <a:off x="8012130" y="1074509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>
                <a:solidFill>
                  <a:srgbClr val="0070C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95793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1520575" y="1016605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700156" y="3831464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E555BB-E8A7-40FA-B636-0C6F77612C81}"/>
              </a:ext>
            </a:extLst>
          </p:cNvPr>
          <p:cNvSpPr/>
          <p:nvPr/>
        </p:nvSpPr>
        <p:spPr>
          <a:xfrm>
            <a:off x="10885712" y="3831464"/>
            <a:ext cx="645557" cy="7078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B22D5-F32A-4694-BAC4-9CEAFF6B8E48}"/>
              </a:ext>
            </a:extLst>
          </p:cNvPr>
          <p:cNvSpPr txBox="1"/>
          <p:nvPr/>
        </p:nvSpPr>
        <p:spPr>
          <a:xfrm>
            <a:off x="8012130" y="1074509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>
                <a:solidFill>
                  <a:srgbClr val="0070C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39434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1520575" y="1016605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1666128" y="4826266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E555BB-E8A7-40FA-B636-0C6F77612C81}"/>
              </a:ext>
            </a:extLst>
          </p:cNvPr>
          <p:cNvSpPr/>
          <p:nvPr/>
        </p:nvSpPr>
        <p:spPr>
          <a:xfrm>
            <a:off x="10025868" y="5017700"/>
            <a:ext cx="645557" cy="7078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43C11-BCCB-4086-9341-A1776516A53A}"/>
              </a:ext>
            </a:extLst>
          </p:cNvPr>
          <p:cNvSpPr txBox="1"/>
          <p:nvPr/>
        </p:nvSpPr>
        <p:spPr>
          <a:xfrm>
            <a:off x="8012130" y="1074509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>
                <a:solidFill>
                  <a:srgbClr val="0070C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70939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1520575" y="1016605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3534314" y="5198058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E555BB-E8A7-40FA-B636-0C6F77612C81}"/>
              </a:ext>
            </a:extLst>
          </p:cNvPr>
          <p:cNvSpPr/>
          <p:nvPr/>
        </p:nvSpPr>
        <p:spPr>
          <a:xfrm>
            <a:off x="9269880" y="5325776"/>
            <a:ext cx="645557" cy="7078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170BC-8312-4DB1-A2AF-A32F0E158930}"/>
              </a:ext>
            </a:extLst>
          </p:cNvPr>
          <p:cNvSpPr txBox="1"/>
          <p:nvPr/>
        </p:nvSpPr>
        <p:spPr>
          <a:xfrm>
            <a:off x="8012130" y="1074509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>
                <a:solidFill>
                  <a:srgbClr val="0070C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79630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54</Words>
  <Application>Microsoft Office PowerPoint</Application>
  <PresentationFormat>Widescreen</PresentationFormat>
  <Paragraphs>54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12</cp:revision>
  <dcterms:created xsi:type="dcterms:W3CDTF">2021-01-20T19:19:36Z</dcterms:created>
  <dcterms:modified xsi:type="dcterms:W3CDTF">2021-01-25T16:34:41Z</dcterms:modified>
</cp:coreProperties>
</file>