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BAF9-879A-4065-B82C-FCDCC6E6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1DD7A-673B-40F5-A5F4-B159AAA1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5395-1A49-44E8-A8C1-BB7FE52E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2F91-1354-47A2-8B15-CEFEEFA0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9FF8-C12D-483F-AD4E-DC28A838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7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1BF-4554-4E74-A679-05F0726D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3BD53-812D-435D-8418-F1B23E13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D100-E70A-436B-996B-4F3D9F1D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A88C-BF4B-4CE0-B0E3-B5A7A098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345B-E77C-43C0-B260-929C7B1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98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E15CB-DA21-4302-B540-DCFEA411A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13F4D-A51E-4AE6-BBFD-712CF4D4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031B-854C-4C6D-8329-3B727ABF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3441-4211-4814-8A28-9521CE65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D169-CC67-4EE5-9975-8E61BA1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97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3215-874D-4189-A071-9ED455D7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15F2-99EB-406A-82FA-E6DC5A90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4F39-B10D-4E4E-8273-B3C13EB6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32DF-9058-4292-90DC-58346CBC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5CD5-51E0-422E-945F-8AA9B78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6E11-50FA-42D3-9293-9558396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641E-5DFC-4FC7-9E2B-DEA068B0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642D-37E1-49F7-8453-140D0D58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BD0E-CE9A-4717-A5AD-3AB9DCD0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0674-F83A-4C56-A005-D627D0BB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4C93-8F9C-4215-933A-35FB434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2665-03CE-4D66-9016-9559A2B49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3782-2FCF-463A-BBDA-3B19897CC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61EC-7BE1-4947-8AC8-31DAED79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54301-59D9-461A-B3E6-DC05427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BB93A-7C46-4585-BA30-C3EE5FD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9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3B1A-1F23-4786-8720-20E19FCF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614BD-350A-4DBA-8F8C-1108A7BF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1E2B-0D6B-48F1-8735-444C91A5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40348-D71B-4995-8D63-FC0AC730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4EB5-F894-4B7D-B64E-498632341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380DC-226C-489E-9887-01D7B819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AAD22-A6C0-4522-9504-CEE719A5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9E8EA-D6BC-4408-832F-1D374CD4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7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ADB-4A16-4261-ADDC-AC578FAC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C6A95-9439-444E-ABA3-FAF652B2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A4A7-F90F-4E7A-8663-2C2F31B0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AE04C-BA93-4DCB-9A96-602A8596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2CD60-6E39-4B5D-B7BF-95596A72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1F4A2-1447-44A2-ADFE-44BA5438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B1686-73DE-4B27-8F20-A8A4967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8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B9FE-0C14-4B1D-A06D-95957E61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648F-EF28-4C35-BFC3-ECF51A8D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5DD0C-F727-46E4-A574-323CECBC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3B416-6C40-4353-942D-D69E849D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EE8D-7303-4D17-964D-56D99713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73FE-CBC5-47D0-81A4-356D51EA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40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63CC-218C-45CA-853B-05D4805A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EBB4E-022D-4D5E-886E-3985563FA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2E39A-FE1A-441B-8FC1-C697D81F9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D0B8-064B-440B-AD02-5632B25C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DC02-E47B-4B4A-B41D-775AB82E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F70F-8675-4302-99CD-788AFD19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02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55BD6-699C-4B8A-9B1D-9303FDB4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F5C0-9367-4F46-9631-C93ED710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0404-F0FD-4E08-896D-0E4F5ABEF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4CE4-5C25-47EC-A3A7-F7B548A7866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65EC-EE23-4E3E-8740-316C8DDE1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3B06-9B4A-4468-9457-E6BB1623F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5450443" y="727927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49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6096000" y="934412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8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4188433" y="779298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76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3282595" y="2721114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0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3385338" y="4580736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38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5131944" y="5215702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6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6395665" y="4935507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66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453903" y="3288902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1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536096" y="2251213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37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4438435" y="934412"/>
            <a:ext cx="791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7042937" y="1388184"/>
            <a:ext cx="645557" cy="7078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10</cp:revision>
  <dcterms:created xsi:type="dcterms:W3CDTF">2021-01-20T19:19:36Z</dcterms:created>
  <dcterms:modified xsi:type="dcterms:W3CDTF">2021-01-25T13:47:39Z</dcterms:modified>
</cp:coreProperties>
</file>