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69195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>
        <p:scale>
          <a:sx n="66" d="100"/>
          <a:sy n="66" d="100"/>
        </p:scale>
        <p:origin x="-109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947" y="1122363"/>
            <a:ext cx="126896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947" y="3602038"/>
            <a:ext cx="126896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0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8071" y="365125"/>
            <a:ext cx="36482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221" y="365125"/>
            <a:ext cx="107333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2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8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09" y="1709739"/>
            <a:ext cx="145931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09" y="4589464"/>
            <a:ext cx="145931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7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221" y="1825625"/>
            <a:ext cx="719081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5535" y="1825625"/>
            <a:ext cx="719081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48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365126"/>
            <a:ext cx="1459313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25" y="1681163"/>
            <a:ext cx="71577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425" y="2505075"/>
            <a:ext cx="71577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5535" y="1681163"/>
            <a:ext cx="7193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5535" y="2505075"/>
            <a:ext cx="71930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9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023" y="987426"/>
            <a:ext cx="85655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3023" y="987426"/>
            <a:ext cx="85655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221" y="365126"/>
            <a:ext cx="14593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221" y="1825625"/>
            <a:ext cx="1459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221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6138-D93B-4C4C-AFFF-BAD0AE22577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609" y="6356351"/>
            <a:ext cx="5710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9450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3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E25BE-F4DE-4C8B-83EB-78FA52466C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7" y="318501"/>
            <a:ext cx="12192000" cy="3110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F3222-D58D-4182-8212-21DFE66EF0B8}"/>
              </a:ext>
            </a:extLst>
          </p:cNvPr>
          <p:cNvSpPr/>
          <p:nvPr/>
        </p:nvSpPr>
        <p:spPr>
          <a:xfrm>
            <a:off x="3463121" y="2835669"/>
            <a:ext cx="647272" cy="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6AFFB-8426-405F-909D-8657EEE9D2BD}"/>
              </a:ext>
            </a:extLst>
          </p:cNvPr>
          <p:cNvSpPr/>
          <p:nvPr/>
        </p:nvSpPr>
        <p:spPr>
          <a:xfrm>
            <a:off x="12625957" y="2856217"/>
            <a:ext cx="647272" cy="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BC4B26-A184-44BB-A994-099E3D290DDF}"/>
              </a:ext>
            </a:extLst>
          </p:cNvPr>
          <p:cNvCxnSpPr>
            <a:cxnSpLocks/>
          </p:cNvCxnSpPr>
          <p:nvPr/>
        </p:nvCxnSpPr>
        <p:spPr>
          <a:xfrm flipH="1" flipV="1">
            <a:off x="7281864" y="1260477"/>
            <a:ext cx="53975" cy="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57A4DC-3D70-42E9-ACE7-E7C5697EDAD0}"/>
              </a:ext>
            </a:extLst>
          </p:cNvPr>
          <p:cNvSpPr txBox="1"/>
          <p:nvPr/>
        </p:nvSpPr>
        <p:spPr>
          <a:xfrm>
            <a:off x="4027713" y="4180114"/>
            <a:ext cx="664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8B567-E3CE-44AA-9B72-A80D24200185}"/>
              </a:ext>
            </a:extLst>
          </p:cNvPr>
          <p:cNvSpPr txBox="1"/>
          <p:nvPr/>
        </p:nvSpPr>
        <p:spPr>
          <a:xfrm>
            <a:off x="3784988" y="4672556"/>
            <a:ext cx="4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D6D67-AE09-44A6-BAC3-48C4D1A00BB2}"/>
              </a:ext>
            </a:extLst>
          </p:cNvPr>
          <p:cNvSpPr txBox="1"/>
          <p:nvPr/>
        </p:nvSpPr>
        <p:spPr>
          <a:xfrm>
            <a:off x="3792440" y="4242411"/>
            <a:ext cx="4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331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4E1E4-FD5E-45D5-BDF0-E9621027D360}"/>
              </a:ext>
            </a:extLst>
          </p:cNvPr>
          <p:cNvSpPr/>
          <p:nvPr/>
        </p:nvSpPr>
        <p:spPr>
          <a:xfrm>
            <a:off x="423658" y="722572"/>
            <a:ext cx="1517828" cy="1380100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82FBC-43A0-476E-BB09-D74897E43A17}"/>
              </a:ext>
            </a:extLst>
          </p:cNvPr>
          <p:cNvSpPr/>
          <p:nvPr/>
        </p:nvSpPr>
        <p:spPr>
          <a:xfrm>
            <a:off x="14116460" y="652256"/>
            <a:ext cx="2113160" cy="145041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7BFE-282B-411B-9662-EC57D64DBCF8}"/>
              </a:ext>
            </a:extLst>
          </p:cNvPr>
          <p:cNvSpPr/>
          <p:nvPr/>
        </p:nvSpPr>
        <p:spPr>
          <a:xfrm>
            <a:off x="394091" y="2260518"/>
            <a:ext cx="1547395" cy="1464761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8F45-AB98-48E1-B3EA-B6EC91B2796C}"/>
              </a:ext>
            </a:extLst>
          </p:cNvPr>
          <p:cNvSpPr/>
          <p:nvPr/>
        </p:nvSpPr>
        <p:spPr>
          <a:xfrm>
            <a:off x="2129097" y="2252016"/>
            <a:ext cx="1485378" cy="1473263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7E517-CED5-4202-8E5E-B83ED08E0C1A}"/>
              </a:ext>
            </a:extLst>
          </p:cNvPr>
          <p:cNvSpPr/>
          <p:nvPr/>
        </p:nvSpPr>
        <p:spPr>
          <a:xfrm>
            <a:off x="3898216" y="2263642"/>
            <a:ext cx="1923533" cy="146163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FD86B-449B-4063-88F2-BF13E80D73AD}"/>
              </a:ext>
            </a:extLst>
          </p:cNvPr>
          <p:cNvSpPr/>
          <p:nvPr/>
        </p:nvSpPr>
        <p:spPr>
          <a:xfrm>
            <a:off x="5920223" y="2252016"/>
            <a:ext cx="200269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1686-A030-4C58-8560-2A5AA900CFE0}"/>
              </a:ext>
            </a:extLst>
          </p:cNvPr>
          <p:cNvSpPr/>
          <p:nvPr/>
        </p:nvSpPr>
        <p:spPr>
          <a:xfrm>
            <a:off x="8012278" y="2252016"/>
            <a:ext cx="179778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B0452-760B-4126-B774-E508EA4CBDE8}"/>
              </a:ext>
            </a:extLst>
          </p:cNvPr>
          <p:cNvSpPr/>
          <p:nvPr/>
        </p:nvSpPr>
        <p:spPr>
          <a:xfrm>
            <a:off x="12026398" y="2257913"/>
            <a:ext cx="1915484" cy="146736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EACB2-A0B6-4BC6-94CE-606946051030}"/>
              </a:ext>
            </a:extLst>
          </p:cNvPr>
          <p:cNvSpPr/>
          <p:nvPr/>
        </p:nvSpPr>
        <p:spPr>
          <a:xfrm>
            <a:off x="9953489" y="2257912"/>
            <a:ext cx="1885298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EAA0E-B1EC-41B2-8C57-302423E401E5}"/>
              </a:ext>
            </a:extLst>
          </p:cNvPr>
          <p:cNvSpPr/>
          <p:nvPr/>
        </p:nvSpPr>
        <p:spPr>
          <a:xfrm>
            <a:off x="394091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9E506-7DBD-4A25-B050-C5C3DE848C88}"/>
              </a:ext>
            </a:extLst>
          </p:cNvPr>
          <p:cNvSpPr/>
          <p:nvPr/>
        </p:nvSpPr>
        <p:spPr>
          <a:xfrm>
            <a:off x="2067079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85C3C-8D4B-4CA8-AF86-4D564052678B}"/>
              </a:ext>
            </a:extLst>
          </p:cNvPr>
          <p:cNvSpPr/>
          <p:nvPr/>
        </p:nvSpPr>
        <p:spPr>
          <a:xfrm>
            <a:off x="14129493" y="2260518"/>
            <a:ext cx="2100127" cy="145041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B174B-CB65-49DA-B324-6849D3462266}"/>
              </a:ext>
            </a:extLst>
          </p:cNvPr>
          <p:cNvSpPr/>
          <p:nvPr/>
        </p:nvSpPr>
        <p:spPr>
          <a:xfrm>
            <a:off x="3898217" y="3964086"/>
            <a:ext cx="1923533" cy="135310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6B831-8681-4D76-B3F2-2B653223CF4D}"/>
              </a:ext>
            </a:extLst>
          </p:cNvPr>
          <p:cNvSpPr/>
          <p:nvPr/>
        </p:nvSpPr>
        <p:spPr>
          <a:xfrm>
            <a:off x="5920223" y="3949770"/>
            <a:ext cx="2002691" cy="136742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53A0-90D7-45AD-B483-F0E6E8AEE3E8}"/>
              </a:ext>
            </a:extLst>
          </p:cNvPr>
          <p:cNvSpPr/>
          <p:nvPr/>
        </p:nvSpPr>
        <p:spPr>
          <a:xfrm>
            <a:off x="8016590" y="3923726"/>
            <a:ext cx="1812472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5D4CF-6D3F-487D-B7FC-E7D2FF59F085}"/>
              </a:ext>
            </a:extLst>
          </p:cNvPr>
          <p:cNvSpPr/>
          <p:nvPr/>
        </p:nvSpPr>
        <p:spPr>
          <a:xfrm>
            <a:off x="12026398" y="3923726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2B02D-0D0F-48F4-8070-54E3CC01C0DD}"/>
              </a:ext>
            </a:extLst>
          </p:cNvPr>
          <p:cNvSpPr/>
          <p:nvPr/>
        </p:nvSpPr>
        <p:spPr>
          <a:xfrm>
            <a:off x="9953489" y="3923726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2ECF7-A4AB-499A-AA32-AB079C2A19CE}"/>
              </a:ext>
            </a:extLst>
          </p:cNvPr>
          <p:cNvSpPr/>
          <p:nvPr/>
        </p:nvSpPr>
        <p:spPr>
          <a:xfrm>
            <a:off x="14129493" y="3923726"/>
            <a:ext cx="2161210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33B40-DBCB-42E8-AEF2-FA79682F6795}"/>
              </a:ext>
            </a:extLst>
          </p:cNvPr>
          <p:cNvSpPr/>
          <p:nvPr/>
        </p:nvSpPr>
        <p:spPr>
          <a:xfrm>
            <a:off x="7434466" y="819893"/>
            <a:ext cx="2070325" cy="1367421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2s</a:t>
            </a:r>
            <a:r>
              <a:rPr lang="fr-FR" sz="2000" baseline="30000" dirty="0">
                <a:solidFill>
                  <a:schemeClr val="tx1"/>
                </a:solidFill>
              </a:rPr>
              <a:t>2 </a:t>
            </a:r>
            <a:r>
              <a:rPr lang="fr-FR" sz="2000" dirty="0">
                <a:solidFill>
                  <a:schemeClr val="tx1"/>
                </a:solidFill>
              </a:rPr>
              <a:t>2p</a:t>
            </a:r>
            <a:r>
              <a:rPr lang="fr-FR" sz="2000" baseline="30000" dirty="0">
                <a:solidFill>
                  <a:schemeClr val="tx1"/>
                </a:solidFill>
              </a:rPr>
              <a:t>6</a:t>
            </a:r>
            <a:r>
              <a:rPr lang="fr-FR" sz="2000" dirty="0">
                <a:solidFill>
                  <a:schemeClr val="tx1"/>
                </a:solidFill>
              </a:rPr>
              <a:t> 3s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3p</a:t>
            </a:r>
            <a:r>
              <a:rPr lang="fr-FR" sz="2000" baseline="30000" dirty="0">
                <a:solidFill>
                  <a:schemeClr val="tx1"/>
                </a:solidFill>
              </a:rPr>
              <a:t>3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82724-8DB4-424C-8480-562BD924E9E9}"/>
              </a:ext>
            </a:extLst>
          </p:cNvPr>
          <p:cNvCxnSpPr/>
          <p:nvPr/>
        </p:nvCxnSpPr>
        <p:spPr>
          <a:xfrm flipH="1">
            <a:off x="8942916" y="967997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F598B-0843-4F7B-A86A-D96E1F100258}"/>
              </a:ext>
            </a:extLst>
          </p:cNvPr>
          <p:cNvCxnSpPr>
            <a:cxnSpLocks/>
          </p:cNvCxnSpPr>
          <p:nvPr/>
        </p:nvCxnSpPr>
        <p:spPr>
          <a:xfrm>
            <a:off x="7200900" y="1397133"/>
            <a:ext cx="934534" cy="10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A840E-63BE-46BB-900F-6D4FACEC39F7}"/>
              </a:ext>
            </a:extLst>
          </p:cNvPr>
          <p:cNvCxnSpPr>
            <a:cxnSpLocks/>
          </p:cNvCxnSpPr>
          <p:nvPr/>
        </p:nvCxnSpPr>
        <p:spPr>
          <a:xfrm flipH="1">
            <a:off x="8769942" y="1388734"/>
            <a:ext cx="1128164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0AE64-65C1-46A6-A68C-7DBECB02BA7F}"/>
              </a:ext>
            </a:extLst>
          </p:cNvPr>
          <p:cNvSpPr txBox="1"/>
          <p:nvPr/>
        </p:nvSpPr>
        <p:spPr>
          <a:xfrm>
            <a:off x="9938650" y="758841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878FC-FAE7-4E75-A646-13B90CFF9621}"/>
              </a:ext>
            </a:extLst>
          </p:cNvPr>
          <p:cNvSpPr txBox="1"/>
          <p:nvPr/>
        </p:nvSpPr>
        <p:spPr>
          <a:xfrm>
            <a:off x="3365471" y="1212467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0692-8D56-46E4-9BBD-815B5389726A}"/>
              </a:ext>
            </a:extLst>
          </p:cNvPr>
          <p:cNvSpPr txBox="1"/>
          <p:nvPr/>
        </p:nvSpPr>
        <p:spPr>
          <a:xfrm>
            <a:off x="9938649" y="120406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03CBB-BB22-460C-A17B-B7F509164F80}"/>
              </a:ext>
            </a:extLst>
          </p:cNvPr>
          <p:cNvSpPr txBox="1"/>
          <p:nvPr/>
        </p:nvSpPr>
        <p:spPr>
          <a:xfrm>
            <a:off x="6314672" y="726686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E0C2F-7A48-482A-802C-CFC61F31EE27}"/>
              </a:ext>
            </a:extLst>
          </p:cNvPr>
          <p:cNvSpPr txBox="1"/>
          <p:nvPr/>
        </p:nvSpPr>
        <p:spPr>
          <a:xfrm>
            <a:off x="3898220" y="25965"/>
            <a:ext cx="1266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  <a:r>
              <a:rPr lang="fr-FR" sz="2000" dirty="0"/>
              <a:t>(3 premières lignes)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B1A6A0-DEDF-4719-9F88-9F961957C401}"/>
              </a:ext>
            </a:extLst>
          </p:cNvPr>
          <p:cNvSpPr/>
          <p:nvPr/>
        </p:nvSpPr>
        <p:spPr>
          <a:xfrm rot="16200000">
            <a:off x="1592080" y="3896282"/>
            <a:ext cx="786027" cy="3328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37EF229-6EBB-47BC-9DE3-9FC6F903386D}"/>
              </a:ext>
            </a:extLst>
          </p:cNvPr>
          <p:cNvSpPr/>
          <p:nvPr/>
        </p:nvSpPr>
        <p:spPr>
          <a:xfrm rot="16200000">
            <a:off x="9709780" y="-745815"/>
            <a:ext cx="786027" cy="12661787"/>
          </a:xfrm>
          <a:prstGeom prst="leftBrace">
            <a:avLst>
              <a:gd name="adj1" fmla="val 8333"/>
              <a:gd name="adj2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37532-93F8-4555-A55D-1F0BBF3AED90}"/>
              </a:ext>
            </a:extLst>
          </p:cNvPr>
          <p:cNvSpPr txBox="1"/>
          <p:nvPr/>
        </p:nvSpPr>
        <p:spPr>
          <a:xfrm>
            <a:off x="321897" y="5830308"/>
            <a:ext cx="329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4DFC2-254E-49CB-9BC4-87F17F067930}"/>
              </a:ext>
            </a:extLst>
          </p:cNvPr>
          <p:cNvSpPr txBox="1"/>
          <p:nvPr/>
        </p:nvSpPr>
        <p:spPr>
          <a:xfrm>
            <a:off x="8911168" y="5762420"/>
            <a:ext cx="2547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  <a:p>
            <a:pPr algn="ctr"/>
            <a:r>
              <a:rPr lang="fr-FR" sz="2000" dirty="0"/>
              <a:t>(cases oranges)</a:t>
            </a:r>
            <a:endParaRPr lang="fr-FR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C143CD-E270-42BA-9C16-8716F239D8F7}"/>
              </a:ext>
            </a:extLst>
          </p:cNvPr>
          <p:cNvSpPr txBox="1"/>
          <p:nvPr/>
        </p:nvSpPr>
        <p:spPr>
          <a:xfrm>
            <a:off x="4531146" y="1719282"/>
            <a:ext cx="2778154" cy="36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Configuration électronique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222F9-1B7D-4D2F-BB3F-217629270ADA}"/>
              </a:ext>
            </a:extLst>
          </p:cNvPr>
          <p:cNvCxnSpPr>
            <a:cxnSpLocks/>
          </p:cNvCxnSpPr>
          <p:nvPr/>
        </p:nvCxnSpPr>
        <p:spPr>
          <a:xfrm flipV="1">
            <a:off x="7244884" y="1910989"/>
            <a:ext cx="289598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4E1E4-FD5E-45D5-BDF0-E9621027D360}"/>
              </a:ext>
            </a:extLst>
          </p:cNvPr>
          <p:cNvSpPr/>
          <p:nvPr/>
        </p:nvSpPr>
        <p:spPr>
          <a:xfrm>
            <a:off x="423658" y="722572"/>
            <a:ext cx="1517828" cy="1380100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82FBC-43A0-476E-BB09-D74897E43A17}"/>
              </a:ext>
            </a:extLst>
          </p:cNvPr>
          <p:cNvSpPr/>
          <p:nvPr/>
        </p:nvSpPr>
        <p:spPr>
          <a:xfrm>
            <a:off x="14116460" y="652256"/>
            <a:ext cx="2113160" cy="145041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7BFE-282B-411B-9662-EC57D64DBCF8}"/>
              </a:ext>
            </a:extLst>
          </p:cNvPr>
          <p:cNvSpPr/>
          <p:nvPr/>
        </p:nvSpPr>
        <p:spPr>
          <a:xfrm>
            <a:off x="394091" y="2260518"/>
            <a:ext cx="1547395" cy="1464761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8F45-AB98-48E1-B3EA-B6EC91B2796C}"/>
              </a:ext>
            </a:extLst>
          </p:cNvPr>
          <p:cNvSpPr/>
          <p:nvPr/>
        </p:nvSpPr>
        <p:spPr>
          <a:xfrm>
            <a:off x="2129097" y="2252016"/>
            <a:ext cx="1485378" cy="1473263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7E517-CED5-4202-8E5E-B83ED08E0C1A}"/>
              </a:ext>
            </a:extLst>
          </p:cNvPr>
          <p:cNvSpPr/>
          <p:nvPr/>
        </p:nvSpPr>
        <p:spPr>
          <a:xfrm>
            <a:off x="3898216" y="2263642"/>
            <a:ext cx="1923533" cy="146163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FD86B-449B-4063-88F2-BF13E80D73AD}"/>
              </a:ext>
            </a:extLst>
          </p:cNvPr>
          <p:cNvSpPr/>
          <p:nvPr/>
        </p:nvSpPr>
        <p:spPr>
          <a:xfrm>
            <a:off x="5920223" y="2252016"/>
            <a:ext cx="200269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1686-A030-4C58-8560-2A5AA900CFE0}"/>
              </a:ext>
            </a:extLst>
          </p:cNvPr>
          <p:cNvSpPr/>
          <p:nvPr/>
        </p:nvSpPr>
        <p:spPr>
          <a:xfrm>
            <a:off x="8012278" y="2252016"/>
            <a:ext cx="179778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B0452-760B-4126-B774-E508EA4CBDE8}"/>
              </a:ext>
            </a:extLst>
          </p:cNvPr>
          <p:cNvSpPr/>
          <p:nvPr/>
        </p:nvSpPr>
        <p:spPr>
          <a:xfrm>
            <a:off x="12026398" y="2257913"/>
            <a:ext cx="1915484" cy="146736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EACB2-A0B6-4BC6-94CE-606946051030}"/>
              </a:ext>
            </a:extLst>
          </p:cNvPr>
          <p:cNvSpPr/>
          <p:nvPr/>
        </p:nvSpPr>
        <p:spPr>
          <a:xfrm>
            <a:off x="9953489" y="2257912"/>
            <a:ext cx="1885298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EAA0E-B1EC-41B2-8C57-302423E401E5}"/>
              </a:ext>
            </a:extLst>
          </p:cNvPr>
          <p:cNvSpPr/>
          <p:nvPr/>
        </p:nvSpPr>
        <p:spPr>
          <a:xfrm>
            <a:off x="394091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9E506-7DBD-4A25-B050-C5C3DE848C88}"/>
              </a:ext>
            </a:extLst>
          </p:cNvPr>
          <p:cNvSpPr/>
          <p:nvPr/>
        </p:nvSpPr>
        <p:spPr>
          <a:xfrm>
            <a:off x="2067079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85C3C-8D4B-4CA8-AF86-4D564052678B}"/>
              </a:ext>
            </a:extLst>
          </p:cNvPr>
          <p:cNvSpPr/>
          <p:nvPr/>
        </p:nvSpPr>
        <p:spPr>
          <a:xfrm>
            <a:off x="14129493" y="2260518"/>
            <a:ext cx="2100127" cy="145041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B174B-CB65-49DA-B324-6849D3462266}"/>
              </a:ext>
            </a:extLst>
          </p:cNvPr>
          <p:cNvSpPr/>
          <p:nvPr/>
        </p:nvSpPr>
        <p:spPr>
          <a:xfrm>
            <a:off x="3898217" y="3964086"/>
            <a:ext cx="1923533" cy="135310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6B831-8681-4D76-B3F2-2B653223CF4D}"/>
              </a:ext>
            </a:extLst>
          </p:cNvPr>
          <p:cNvSpPr/>
          <p:nvPr/>
        </p:nvSpPr>
        <p:spPr>
          <a:xfrm>
            <a:off x="5920223" y="3949770"/>
            <a:ext cx="2002691" cy="136742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53A0-90D7-45AD-B483-F0E6E8AEE3E8}"/>
              </a:ext>
            </a:extLst>
          </p:cNvPr>
          <p:cNvSpPr/>
          <p:nvPr/>
        </p:nvSpPr>
        <p:spPr>
          <a:xfrm>
            <a:off x="8016590" y="3923726"/>
            <a:ext cx="1812472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5D4CF-6D3F-487D-B7FC-E7D2FF59F085}"/>
              </a:ext>
            </a:extLst>
          </p:cNvPr>
          <p:cNvSpPr/>
          <p:nvPr/>
        </p:nvSpPr>
        <p:spPr>
          <a:xfrm>
            <a:off x="12026398" y="3923726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2B02D-0D0F-48F4-8070-54E3CC01C0DD}"/>
              </a:ext>
            </a:extLst>
          </p:cNvPr>
          <p:cNvSpPr/>
          <p:nvPr/>
        </p:nvSpPr>
        <p:spPr>
          <a:xfrm>
            <a:off x="9953489" y="3923726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2ECF7-A4AB-499A-AA32-AB079C2A19CE}"/>
              </a:ext>
            </a:extLst>
          </p:cNvPr>
          <p:cNvSpPr/>
          <p:nvPr/>
        </p:nvSpPr>
        <p:spPr>
          <a:xfrm>
            <a:off x="14129493" y="3923726"/>
            <a:ext cx="2161210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33B40-DBCB-42E8-AEF2-FA79682F6795}"/>
              </a:ext>
            </a:extLst>
          </p:cNvPr>
          <p:cNvSpPr/>
          <p:nvPr/>
        </p:nvSpPr>
        <p:spPr>
          <a:xfrm>
            <a:off x="7434466" y="819893"/>
            <a:ext cx="2070325" cy="1367421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2s</a:t>
            </a:r>
            <a:r>
              <a:rPr lang="fr-FR" sz="2000" baseline="30000" dirty="0">
                <a:solidFill>
                  <a:schemeClr val="tx1"/>
                </a:solidFill>
              </a:rPr>
              <a:t>2 </a:t>
            </a:r>
            <a:r>
              <a:rPr lang="fr-FR" sz="2000" dirty="0">
                <a:solidFill>
                  <a:schemeClr val="tx1"/>
                </a:solidFill>
              </a:rPr>
              <a:t>2p</a:t>
            </a:r>
            <a:r>
              <a:rPr lang="fr-FR" sz="2000" baseline="30000" dirty="0">
                <a:solidFill>
                  <a:schemeClr val="tx1"/>
                </a:solidFill>
              </a:rPr>
              <a:t>6</a:t>
            </a:r>
            <a:r>
              <a:rPr lang="fr-FR" sz="2000" dirty="0">
                <a:solidFill>
                  <a:schemeClr val="tx1"/>
                </a:solidFill>
              </a:rPr>
              <a:t> 3s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3p</a:t>
            </a:r>
            <a:r>
              <a:rPr lang="fr-FR" sz="2000" baseline="30000" dirty="0">
                <a:solidFill>
                  <a:schemeClr val="tx1"/>
                </a:solidFill>
              </a:rPr>
              <a:t>3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82724-8DB4-424C-8480-562BD924E9E9}"/>
              </a:ext>
            </a:extLst>
          </p:cNvPr>
          <p:cNvCxnSpPr/>
          <p:nvPr/>
        </p:nvCxnSpPr>
        <p:spPr>
          <a:xfrm flipH="1">
            <a:off x="8942916" y="967997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F598B-0843-4F7B-A86A-D96E1F100258}"/>
              </a:ext>
            </a:extLst>
          </p:cNvPr>
          <p:cNvCxnSpPr>
            <a:cxnSpLocks/>
          </p:cNvCxnSpPr>
          <p:nvPr/>
        </p:nvCxnSpPr>
        <p:spPr>
          <a:xfrm>
            <a:off x="7200900" y="1397133"/>
            <a:ext cx="934534" cy="10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A840E-63BE-46BB-900F-6D4FACEC39F7}"/>
              </a:ext>
            </a:extLst>
          </p:cNvPr>
          <p:cNvCxnSpPr>
            <a:cxnSpLocks/>
          </p:cNvCxnSpPr>
          <p:nvPr/>
        </p:nvCxnSpPr>
        <p:spPr>
          <a:xfrm flipH="1">
            <a:off x="8769942" y="1388734"/>
            <a:ext cx="1128164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0AE64-65C1-46A6-A68C-7DBECB02BA7F}"/>
              </a:ext>
            </a:extLst>
          </p:cNvPr>
          <p:cNvSpPr txBox="1"/>
          <p:nvPr/>
        </p:nvSpPr>
        <p:spPr>
          <a:xfrm>
            <a:off x="9938650" y="758841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878FC-FAE7-4E75-A646-13B90CFF9621}"/>
              </a:ext>
            </a:extLst>
          </p:cNvPr>
          <p:cNvSpPr txBox="1"/>
          <p:nvPr/>
        </p:nvSpPr>
        <p:spPr>
          <a:xfrm>
            <a:off x="3365471" y="1212467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0692-8D56-46E4-9BBD-815B5389726A}"/>
              </a:ext>
            </a:extLst>
          </p:cNvPr>
          <p:cNvSpPr txBox="1"/>
          <p:nvPr/>
        </p:nvSpPr>
        <p:spPr>
          <a:xfrm>
            <a:off x="9938649" y="120406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03CBB-BB22-460C-A17B-B7F509164F80}"/>
              </a:ext>
            </a:extLst>
          </p:cNvPr>
          <p:cNvSpPr txBox="1"/>
          <p:nvPr/>
        </p:nvSpPr>
        <p:spPr>
          <a:xfrm>
            <a:off x="6314672" y="726686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E0C2F-7A48-482A-802C-CFC61F31EE27}"/>
              </a:ext>
            </a:extLst>
          </p:cNvPr>
          <p:cNvSpPr txBox="1"/>
          <p:nvPr/>
        </p:nvSpPr>
        <p:spPr>
          <a:xfrm>
            <a:off x="3898220" y="25965"/>
            <a:ext cx="1266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  <a:r>
              <a:rPr lang="fr-FR" sz="2000" dirty="0"/>
              <a:t>(3 premières lignes)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B1A6A0-DEDF-4719-9F88-9F961957C401}"/>
              </a:ext>
            </a:extLst>
          </p:cNvPr>
          <p:cNvSpPr/>
          <p:nvPr/>
        </p:nvSpPr>
        <p:spPr>
          <a:xfrm rot="16200000">
            <a:off x="1592080" y="3896282"/>
            <a:ext cx="786027" cy="3328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37EF229-6EBB-47BC-9DE3-9FC6F903386D}"/>
              </a:ext>
            </a:extLst>
          </p:cNvPr>
          <p:cNvSpPr/>
          <p:nvPr/>
        </p:nvSpPr>
        <p:spPr>
          <a:xfrm rot="16200000">
            <a:off x="9709780" y="-745815"/>
            <a:ext cx="786027" cy="12661787"/>
          </a:xfrm>
          <a:prstGeom prst="leftBrace">
            <a:avLst>
              <a:gd name="adj1" fmla="val 8333"/>
              <a:gd name="adj2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37532-93F8-4555-A55D-1F0BBF3AED90}"/>
              </a:ext>
            </a:extLst>
          </p:cNvPr>
          <p:cNvSpPr txBox="1"/>
          <p:nvPr/>
        </p:nvSpPr>
        <p:spPr>
          <a:xfrm>
            <a:off x="321897" y="5830308"/>
            <a:ext cx="329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4DFC2-254E-49CB-9BC4-87F17F067930}"/>
              </a:ext>
            </a:extLst>
          </p:cNvPr>
          <p:cNvSpPr txBox="1"/>
          <p:nvPr/>
        </p:nvSpPr>
        <p:spPr>
          <a:xfrm>
            <a:off x="8911168" y="5762420"/>
            <a:ext cx="2547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  <a:p>
            <a:pPr algn="ctr"/>
            <a:r>
              <a:rPr lang="fr-FR" sz="2000" dirty="0"/>
              <a:t>(cases oranges)</a:t>
            </a:r>
            <a:endParaRPr lang="fr-FR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C143CD-E270-42BA-9C16-8716F239D8F7}"/>
              </a:ext>
            </a:extLst>
          </p:cNvPr>
          <p:cNvSpPr txBox="1"/>
          <p:nvPr/>
        </p:nvSpPr>
        <p:spPr>
          <a:xfrm>
            <a:off x="4531146" y="1719282"/>
            <a:ext cx="2778154" cy="36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Configuration électronique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222F9-1B7D-4D2F-BB3F-217629270ADA}"/>
              </a:ext>
            </a:extLst>
          </p:cNvPr>
          <p:cNvCxnSpPr>
            <a:cxnSpLocks/>
          </p:cNvCxnSpPr>
          <p:nvPr/>
        </p:nvCxnSpPr>
        <p:spPr>
          <a:xfrm flipV="1">
            <a:off x="7244884" y="1910989"/>
            <a:ext cx="289598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CE9F0-B4B8-465F-83D7-CE858B0F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510948"/>
            <a:ext cx="15868650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EE3DE-A585-4C78-B941-88E8594E3C31}"/>
              </a:ext>
            </a:extLst>
          </p:cNvPr>
          <p:cNvSpPr txBox="1"/>
          <p:nvPr/>
        </p:nvSpPr>
        <p:spPr>
          <a:xfrm>
            <a:off x="805543" y="240082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094C0-4F4A-4BAA-B1CA-6A29E2D6DB65}"/>
              </a:ext>
            </a:extLst>
          </p:cNvPr>
          <p:cNvSpPr txBox="1"/>
          <p:nvPr/>
        </p:nvSpPr>
        <p:spPr>
          <a:xfrm>
            <a:off x="1676400" y="1186645"/>
            <a:ext cx="33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73FC-DC9B-4673-9E34-775140DEBB83}"/>
              </a:ext>
            </a:extLst>
          </p:cNvPr>
          <p:cNvSpPr txBox="1"/>
          <p:nvPr/>
        </p:nvSpPr>
        <p:spPr>
          <a:xfrm>
            <a:off x="2796949" y="2749323"/>
            <a:ext cx="823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19583-DD19-4400-A161-0ADAEFB17295}"/>
              </a:ext>
            </a:extLst>
          </p:cNvPr>
          <p:cNvSpPr txBox="1"/>
          <p:nvPr/>
        </p:nvSpPr>
        <p:spPr>
          <a:xfrm>
            <a:off x="7010173" y="817313"/>
            <a:ext cx="823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AC359-A507-4E20-B555-641D3E6E7334}"/>
              </a:ext>
            </a:extLst>
          </p:cNvPr>
          <p:cNvSpPr txBox="1"/>
          <p:nvPr/>
        </p:nvSpPr>
        <p:spPr>
          <a:xfrm>
            <a:off x="15639371" y="240082"/>
            <a:ext cx="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72CA6-8951-4E90-AC79-929569D9589C}"/>
              </a:ext>
            </a:extLst>
          </p:cNvPr>
          <p:cNvSpPr txBox="1"/>
          <p:nvPr/>
        </p:nvSpPr>
        <p:spPr>
          <a:xfrm>
            <a:off x="2796949" y="2379991"/>
            <a:ext cx="823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025977-B30C-41D7-9326-D06C6A805D29}"/>
              </a:ext>
            </a:extLst>
          </p:cNvPr>
          <p:cNvSpPr/>
          <p:nvPr/>
        </p:nvSpPr>
        <p:spPr>
          <a:xfrm>
            <a:off x="2286000" y="859971"/>
            <a:ext cx="2536371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ECEC0-280F-4C11-AF7E-43B5565740C3}"/>
              </a:ext>
            </a:extLst>
          </p:cNvPr>
          <p:cNvSpPr/>
          <p:nvPr/>
        </p:nvSpPr>
        <p:spPr>
          <a:xfrm>
            <a:off x="4995862" y="900792"/>
            <a:ext cx="2536371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1E09A-5172-47F7-9391-2D24C34F16B3}"/>
              </a:ext>
            </a:extLst>
          </p:cNvPr>
          <p:cNvSpPr/>
          <p:nvPr/>
        </p:nvSpPr>
        <p:spPr>
          <a:xfrm>
            <a:off x="4394767" y="1629794"/>
            <a:ext cx="1028700" cy="294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C9357-701C-49E2-AF87-2317332A77DE}"/>
              </a:ext>
            </a:extLst>
          </p:cNvPr>
          <p:cNvSpPr/>
          <p:nvPr/>
        </p:nvSpPr>
        <p:spPr>
          <a:xfrm>
            <a:off x="5686425" y="817106"/>
            <a:ext cx="1203892" cy="16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0F70A-D114-4870-B60C-3FF4D5AADA19}"/>
              </a:ext>
            </a:extLst>
          </p:cNvPr>
          <p:cNvSpPr/>
          <p:nvPr/>
        </p:nvSpPr>
        <p:spPr>
          <a:xfrm rot="10800000">
            <a:off x="5631995" y="2569027"/>
            <a:ext cx="1203892" cy="16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0BA98-6042-436E-B2F4-BED920C96872}"/>
              </a:ext>
            </a:extLst>
          </p:cNvPr>
          <p:cNvSpPr/>
          <p:nvPr/>
        </p:nvSpPr>
        <p:spPr>
          <a:xfrm rot="5400000">
            <a:off x="6712970" y="1692728"/>
            <a:ext cx="1203892" cy="16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B150F-F797-4512-8390-A5592E14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75" y="3126244"/>
            <a:ext cx="9829800" cy="2914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48C40-3EE7-4B1D-9815-A5FE9C0CEDED}"/>
              </a:ext>
            </a:extLst>
          </p:cNvPr>
          <p:cNvSpPr txBox="1"/>
          <p:nvPr/>
        </p:nvSpPr>
        <p:spPr>
          <a:xfrm>
            <a:off x="2759075" y="5471744"/>
            <a:ext cx="3643907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/>
              <a:t>Parmi les 3 molécules de peroxyde d’hydrogène suivantes, laquelle est correcte ?</a:t>
            </a:r>
          </a:p>
          <a:p>
            <a:pPr algn="just"/>
            <a:r>
              <a:rPr lang="fr-FR" sz="1400" b="1" dirty="0"/>
              <a:t>Justifier votre réponse en commençant par écrire la configuration électronique de chaque atome avant toute liaison.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C11EE-9CEF-4B9F-AEE4-DB23884B7281}"/>
              </a:ext>
            </a:extLst>
          </p:cNvPr>
          <p:cNvSpPr txBox="1"/>
          <p:nvPr/>
        </p:nvSpPr>
        <p:spPr>
          <a:xfrm>
            <a:off x="6402982" y="5883691"/>
            <a:ext cx="6498631" cy="345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6859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192</Words>
  <Application>Microsoft Office PowerPoint</Application>
  <PresentationFormat>Custom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15</cp:revision>
  <dcterms:created xsi:type="dcterms:W3CDTF">2021-01-20T13:58:30Z</dcterms:created>
  <dcterms:modified xsi:type="dcterms:W3CDTF">2021-01-29T06:58:32Z</dcterms:modified>
</cp:coreProperties>
</file>