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98F-751B-468F-B424-93CF051E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CF47-C602-4213-B1A5-D5242E99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007D-E7A9-45D8-9C55-A9502B9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371D-D944-4B4D-B8AC-9096F3CC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ED49-0608-4F02-BD97-D3F5E3C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A1B-87E7-413D-B6E9-085354E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C9E-B525-4E15-9C27-0BF4CA12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1146-D3E8-452C-A528-82C22F5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FD7F-F80F-4EEA-9E94-8FA88A34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9E34-CDC2-476A-8580-B817CBB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2B40-BAFD-4F6D-9758-CCAA1AFA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0A3B3-FDB7-4AED-85D6-5EEDD19B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258D-151D-4272-A045-EB99920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739-AFF1-4608-90B2-4F56EEA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C3A6-DD20-44CF-A332-B9A291A8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2AC-9D61-4075-B924-B0D4BBB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A410-7141-4CE1-988A-03BFF17F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CB88-526D-45A6-87F8-6175F8A8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681C-8B78-4056-8445-D7806E30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9F7B-EC96-4EF9-8DEA-3B48089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1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60F-66F7-4F56-8445-7C002F28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63F4-EB63-4D0C-939E-38E3204F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FCB6-008D-4900-99BE-F5EC70F0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894C-E37F-48F6-BFF4-86E1DBC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CF75-8B67-402C-AC78-AB779A2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F0F-8F3B-4928-B387-5CB1E024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4F00-CBF5-4B0E-B4FE-E8C80B34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8BE45-AF5A-4F66-8903-5811D3F5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1578-3BF4-4CB7-ABB4-A3A436A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B530-3140-4F8C-B7A2-CCABC50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C13-E067-4AD2-8F7E-4663CB4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63-8F03-42A4-8BD8-281977A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8E44-1D9C-45BB-B495-1D3572CF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394AA-8629-47C3-BAF7-C7882629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B249-A164-4EAD-9913-E37F8D4A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E92F6-2A0F-4A0D-A0A6-548427B7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419D-8EF5-41B2-8E23-B17F670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1A674-D942-4E1C-99B2-1D862F8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6D5C-EF2A-44C1-80AD-BAD293B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4D84-0DFB-4BF5-BC1C-6659DF5F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2A98C-D8F9-496D-8BDF-C8B1F0E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9B2A-5ECF-4864-A7C6-3B44BEB2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C1F81-392C-43E8-B841-0C10B6C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FA509-9E7E-40DF-9912-5ED5823A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74F31-DE71-466C-82CE-C931E1B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DA32-1C01-498E-80B2-F1565674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8EE-418B-4273-B426-503DBE62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CAF8-0038-4744-AA80-5301ACBB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DD77C-AE00-4CFD-8112-25705B0F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EC63-012D-4FDF-9716-54F1A6E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F898-E493-47E3-BB59-474B7AB5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FCF-DE19-42C1-9BAD-A8EBB3F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341-9344-4B7A-8B26-F9985DFF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D6FF-9FA5-48FD-80B8-4B8E6F4D6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00CC-6E90-4E41-A07A-B6AE736D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72E0-C59F-4DD3-A509-646F3F0A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32C0-2705-41BC-A634-EF4B7C6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B8BE-A510-4216-8BA6-D8D7BFDF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9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A8B21-7368-44D1-AEB2-4EEA8EA9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0B24-1910-43F2-BA81-F25325BC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BB01-60DF-48C8-80AA-6E9C1665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7C39-DE4E-4FA4-8485-BFD6F4B3FB92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EBD3-8EF2-4F0F-93ED-E38903D98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74EC-2D9F-4CF9-8811-D4CBE1A6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ADF54-CF0F-4A7F-BCBF-9DFFCDD14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5" y="1359795"/>
            <a:ext cx="11589250" cy="37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F1C286-8387-4663-B6B7-DEA25AA8C483}"/>
              </a:ext>
            </a:extLst>
          </p:cNvPr>
          <p:cNvGrpSpPr/>
          <p:nvPr/>
        </p:nvGrpSpPr>
        <p:grpSpPr>
          <a:xfrm>
            <a:off x="267128" y="926923"/>
            <a:ext cx="11589250" cy="4302623"/>
            <a:chOff x="0" y="-204709"/>
            <a:chExt cx="5760720" cy="17941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FADF54-CF0F-4A7F-BCBF-9DFFCDD1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88"/>
              <a:ext cx="5760720" cy="1583690"/>
            </a:xfrm>
            <a:prstGeom prst="rect">
              <a:avLst/>
            </a:prstGeom>
          </p:spPr>
        </p:pic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32B00F20-DE22-40A3-9C97-664313A1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76" y="-204709"/>
              <a:ext cx="4106045" cy="358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5000" b="0" u="sng" kern="1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Tableau périodique incomplet</a:t>
              </a:r>
              <a:endParaRPr lang="fr-FR" sz="50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3485E5-5F70-4DBC-97F9-4667B582BF46}"/>
              </a:ext>
            </a:extLst>
          </p:cNvPr>
          <p:cNvSpPr txBox="1"/>
          <p:nvPr/>
        </p:nvSpPr>
        <p:spPr>
          <a:xfrm>
            <a:off x="11147460" y="161664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He</a:t>
            </a:r>
          </a:p>
          <a:p>
            <a:pPr algn="ctr"/>
            <a:r>
              <a:rPr lang="fr-FR" sz="1000" b="1" dirty="0"/>
              <a:t>hélium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7B5A9-AF91-4A62-BE20-F9645F182684}"/>
              </a:ext>
            </a:extLst>
          </p:cNvPr>
          <p:cNvSpPr txBox="1"/>
          <p:nvPr/>
        </p:nvSpPr>
        <p:spPr>
          <a:xfrm>
            <a:off x="11147460" y="4545916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Xe</a:t>
            </a:r>
          </a:p>
          <a:p>
            <a:pPr algn="ctr"/>
            <a:r>
              <a:rPr lang="fr-FR" sz="1000" b="1" dirty="0"/>
              <a:t>Xénon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E70C6-62B6-448D-BBB7-F1BA79F2D3E2}"/>
              </a:ext>
            </a:extLst>
          </p:cNvPr>
          <p:cNvSpPr txBox="1"/>
          <p:nvPr/>
        </p:nvSpPr>
        <p:spPr>
          <a:xfrm>
            <a:off x="11157734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Ne</a:t>
            </a:r>
          </a:p>
          <a:p>
            <a:pPr algn="ctr"/>
            <a:r>
              <a:rPr lang="fr-FR" sz="1000" b="1" dirty="0"/>
              <a:t>Néon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148E6-7132-49A9-AD49-BC41814FCBB9}"/>
              </a:ext>
            </a:extLst>
          </p:cNvPr>
          <p:cNvSpPr txBox="1"/>
          <p:nvPr/>
        </p:nvSpPr>
        <p:spPr>
          <a:xfrm>
            <a:off x="11147460" y="311973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</a:t>
            </a:r>
          </a:p>
          <a:p>
            <a:pPr algn="ctr"/>
            <a:r>
              <a:rPr lang="fr-FR" sz="1000" b="1" dirty="0"/>
              <a:t>Argon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9D8B7-0479-45B9-AA5C-B1EDFD5BBAB0}"/>
              </a:ext>
            </a:extLst>
          </p:cNvPr>
          <p:cNvSpPr txBox="1"/>
          <p:nvPr/>
        </p:nvSpPr>
        <p:spPr>
          <a:xfrm>
            <a:off x="11147460" y="3794371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Kr</a:t>
            </a:r>
          </a:p>
          <a:p>
            <a:pPr algn="ctr"/>
            <a:r>
              <a:rPr lang="fr-FR" sz="1000" b="1" dirty="0"/>
              <a:t>Krypton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07F49-3121-4C39-A2B3-8DABF134036B}"/>
              </a:ext>
            </a:extLst>
          </p:cNvPr>
          <p:cNvSpPr txBox="1"/>
          <p:nvPr/>
        </p:nvSpPr>
        <p:spPr>
          <a:xfrm>
            <a:off x="8176516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</a:t>
            </a:r>
          </a:p>
          <a:p>
            <a:pPr algn="ctr"/>
            <a:r>
              <a:rPr lang="fr-FR" sz="1000" b="1" dirty="0"/>
              <a:t>Bore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4985-C6E3-47A0-BA6B-0250E04515E9}"/>
              </a:ext>
            </a:extLst>
          </p:cNvPr>
          <p:cNvSpPr txBox="1"/>
          <p:nvPr/>
        </p:nvSpPr>
        <p:spPr>
          <a:xfrm>
            <a:off x="8792966" y="3069020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</a:t>
            </a:r>
          </a:p>
          <a:p>
            <a:pPr algn="ctr"/>
            <a:r>
              <a:rPr lang="fr-FR" sz="1000" b="1" dirty="0"/>
              <a:t>Silicium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0BB74-48A0-4DF9-96D7-DCF5C2C702A8}"/>
              </a:ext>
            </a:extLst>
          </p:cNvPr>
          <p:cNvSpPr txBox="1"/>
          <p:nvPr/>
        </p:nvSpPr>
        <p:spPr>
          <a:xfrm>
            <a:off x="9246741" y="3790394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As</a:t>
            </a:r>
          </a:p>
          <a:p>
            <a:pPr algn="ctr"/>
            <a:r>
              <a:rPr lang="fr-FR" sz="900" b="1" dirty="0"/>
              <a:t>Arsenic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E9FE3-6D3B-4FB0-A1C5-A4D328F7BC9F}"/>
              </a:ext>
            </a:extLst>
          </p:cNvPr>
          <p:cNvSpPr txBox="1"/>
          <p:nvPr/>
        </p:nvSpPr>
        <p:spPr>
          <a:xfrm>
            <a:off x="9882027" y="4509970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</a:t>
            </a:r>
          </a:p>
          <a:p>
            <a:pPr algn="ctr"/>
            <a:r>
              <a:rPr lang="fr-FR" sz="900" b="1" dirty="0"/>
              <a:t>Tellure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23FC4-A997-4D12-BECF-5E374B9097CF}"/>
              </a:ext>
            </a:extLst>
          </p:cNvPr>
          <p:cNvSpPr txBox="1"/>
          <p:nvPr/>
        </p:nvSpPr>
        <p:spPr>
          <a:xfrm>
            <a:off x="267128" y="1616649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</a:t>
            </a:r>
          </a:p>
          <a:p>
            <a:pPr algn="ctr"/>
            <a:r>
              <a:rPr lang="fr-FR" sz="1000" b="1" dirty="0"/>
              <a:t>Hydrogène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3B3D4-6516-4D6C-9B12-0AE2534681E5}"/>
              </a:ext>
            </a:extLst>
          </p:cNvPr>
          <p:cNvSpPr txBox="1"/>
          <p:nvPr/>
        </p:nvSpPr>
        <p:spPr>
          <a:xfrm>
            <a:off x="246580" y="3069020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Na</a:t>
            </a:r>
          </a:p>
          <a:p>
            <a:pPr algn="ctr"/>
            <a:r>
              <a:rPr lang="fr-FR" sz="1000" b="1" dirty="0"/>
              <a:t>Sodium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5DE8-651B-46C6-B81F-4CE96655F04E}"/>
              </a:ext>
            </a:extLst>
          </p:cNvPr>
          <p:cNvSpPr txBox="1"/>
          <p:nvPr/>
        </p:nvSpPr>
        <p:spPr>
          <a:xfrm>
            <a:off x="8747096" y="2368194"/>
            <a:ext cx="649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/>
              <a:t>C</a:t>
            </a:r>
          </a:p>
          <a:p>
            <a:pPr algn="ctr"/>
            <a:r>
              <a:rPr lang="fr-FR" sz="1000" b="1" dirty="0"/>
              <a:t>Carbone</a:t>
            </a:r>
          </a:p>
        </p:txBody>
      </p:sp>
    </p:spTree>
    <p:extLst>
      <p:ext uri="{BB962C8B-B14F-4D97-AF65-F5344CB8AC3E}">
        <p14:creationId xmlns:p14="http://schemas.microsoft.com/office/powerpoint/2010/main" val="24788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012DB-52A3-436D-8795-980D53D44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5" y="2489835"/>
            <a:ext cx="6363970" cy="1878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1F365-994B-45F4-BB3D-33CF8F9D10C6}"/>
              </a:ext>
            </a:extLst>
          </p:cNvPr>
          <p:cNvSpPr txBox="1"/>
          <p:nvPr/>
        </p:nvSpPr>
        <p:spPr>
          <a:xfrm>
            <a:off x="2914015" y="3024257"/>
            <a:ext cx="40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Li</a:t>
            </a:r>
          </a:p>
          <a:p>
            <a:pPr algn="ctr"/>
            <a:r>
              <a:rPr lang="fr-FR" sz="500" b="1" dirty="0"/>
              <a:t>Lithium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A3CEE-37BF-44C1-80E7-D233BB054300}"/>
              </a:ext>
            </a:extLst>
          </p:cNvPr>
          <p:cNvSpPr txBox="1"/>
          <p:nvPr/>
        </p:nvSpPr>
        <p:spPr>
          <a:xfrm>
            <a:off x="8191500" y="3666068"/>
            <a:ext cx="4318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</a:t>
            </a:r>
          </a:p>
          <a:p>
            <a:pPr algn="ctr"/>
            <a:r>
              <a:rPr lang="fr-FR" sz="500" b="1" dirty="0" err="1"/>
              <a:t>Selenium</a:t>
            </a:r>
            <a:endParaRPr lang="fr-FR" sz="500" b="1" dirty="0"/>
          </a:p>
        </p:txBody>
      </p:sp>
    </p:spTree>
    <p:extLst>
      <p:ext uri="{BB962C8B-B14F-4D97-AF65-F5344CB8AC3E}">
        <p14:creationId xmlns:p14="http://schemas.microsoft.com/office/powerpoint/2010/main" val="28901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39413-3C55-4DF9-BAE5-88E79ED9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209925"/>
            <a:ext cx="1562100" cy="438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8750D-078F-4646-956A-03B820C40D11}"/>
              </a:ext>
            </a:extLst>
          </p:cNvPr>
          <p:cNvSpPr/>
          <p:nvPr/>
        </p:nvSpPr>
        <p:spPr>
          <a:xfrm>
            <a:off x="6743700" y="3257550"/>
            <a:ext cx="13335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D14F-EC23-4FD6-88BE-D85FD2298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3875" y="2658533"/>
            <a:ext cx="1314450" cy="838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93AD4A-5909-4968-8528-31F69601CC62}"/>
              </a:ext>
            </a:extLst>
          </p:cNvPr>
          <p:cNvCxnSpPr>
            <a:endCxn id="5" idx="0"/>
          </p:cNvCxnSpPr>
          <p:nvPr/>
        </p:nvCxnSpPr>
        <p:spPr>
          <a:xfrm flipV="1">
            <a:off x="3543300" y="2658533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10FEB-59F5-4157-A2C3-DB3646898058}"/>
              </a:ext>
            </a:extLst>
          </p:cNvPr>
          <p:cNvCxnSpPr>
            <a:cxnSpLocks/>
          </p:cNvCxnSpPr>
          <p:nvPr/>
        </p:nvCxnSpPr>
        <p:spPr>
          <a:xfrm>
            <a:off x="3783012" y="2658534"/>
            <a:ext cx="145521" cy="122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D20AB7-0DE6-4111-A5CE-F0418DD754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27017" y="4042075"/>
            <a:ext cx="2876550" cy="14097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1117C-45E0-4668-AF97-D162C700C580}"/>
              </a:ext>
            </a:extLst>
          </p:cNvPr>
          <p:cNvCxnSpPr>
            <a:cxnSpLocks/>
          </p:cNvCxnSpPr>
          <p:nvPr/>
        </p:nvCxnSpPr>
        <p:spPr>
          <a:xfrm flipV="1">
            <a:off x="3222190" y="463443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B9ABA-3E24-4AAB-A969-CCDA2B9167F4}"/>
              </a:ext>
            </a:extLst>
          </p:cNvPr>
          <p:cNvCxnSpPr>
            <a:cxnSpLocks/>
          </p:cNvCxnSpPr>
          <p:nvPr/>
        </p:nvCxnSpPr>
        <p:spPr>
          <a:xfrm flipV="1">
            <a:off x="3231815" y="493415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2CA8EC-9ADB-439C-820A-17FED37AB389}"/>
              </a:ext>
            </a:extLst>
          </p:cNvPr>
          <p:cNvCxnSpPr>
            <a:cxnSpLocks/>
          </p:cNvCxnSpPr>
          <p:nvPr/>
        </p:nvCxnSpPr>
        <p:spPr>
          <a:xfrm flipV="1">
            <a:off x="4705550" y="493414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FCA5D0-AA63-46B5-8CB4-FC342100E4AF}"/>
              </a:ext>
            </a:extLst>
          </p:cNvPr>
          <p:cNvCxnSpPr>
            <a:cxnSpLocks/>
          </p:cNvCxnSpPr>
          <p:nvPr/>
        </p:nvCxnSpPr>
        <p:spPr>
          <a:xfrm flipV="1">
            <a:off x="4705550" y="4644054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70AE8-3421-4212-900D-BF4B3D64A4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26608" y="3910329"/>
            <a:ext cx="2238375" cy="1409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E5DC3-3DDD-4E7B-9D87-7F4757AE762D}"/>
              </a:ext>
            </a:extLst>
          </p:cNvPr>
          <p:cNvCxnSpPr>
            <a:cxnSpLocks/>
          </p:cNvCxnSpPr>
          <p:nvPr/>
        </p:nvCxnSpPr>
        <p:spPr>
          <a:xfrm flipV="1">
            <a:off x="8807450" y="482472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2145F-7B0E-4555-A989-9272EAACA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075" y="2110104"/>
            <a:ext cx="1438275" cy="8953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9121E2-0C0D-472D-8514-B9029143A5C7}"/>
              </a:ext>
            </a:extLst>
          </p:cNvPr>
          <p:cNvCxnSpPr/>
          <p:nvPr/>
        </p:nvCxnSpPr>
        <p:spPr>
          <a:xfrm flipV="1">
            <a:off x="8051800" y="2074120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AA576-DCD4-4579-8C61-1C532BC4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2886075"/>
            <a:ext cx="2038350" cy="54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8B9B5E-27D9-4980-8840-F7B97224EF9D}"/>
              </a:ext>
            </a:extLst>
          </p:cNvPr>
          <p:cNvSpPr/>
          <p:nvPr/>
        </p:nvSpPr>
        <p:spPr>
          <a:xfrm rot="2893585">
            <a:off x="6471620" y="296485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1652-2350-4162-BE96-0C050A1D393F}"/>
              </a:ext>
            </a:extLst>
          </p:cNvPr>
          <p:cNvSpPr/>
          <p:nvPr/>
        </p:nvSpPr>
        <p:spPr>
          <a:xfrm rot="7877666">
            <a:off x="6473106" y="323427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BD780-2206-4844-92BD-E569859F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862012"/>
            <a:ext cx="8277225" cy="513397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56F3B-E0DF-4811-93B7-00DB2A61B177}"/>
              </a:ext>
            </a:extLst>
          </p:cNvPr>
          <p:cNvSpPr/>
          <p:nvPr/>
        </p:nvSpPr>
        <p:spPr>
          <a:xfrm>
            <a:off x="3647976" y="3869356"/>
            <a:ext cx="2377440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dans la vidéo précédente</a:t>
            </a:r>
          </a:p>
        </p:txBody>
      </p:sp>
    </p:spTree>
    <p:extLst>
      <p:ext uri="{BB962C8B-B14F-4D97-AF65-F5344CB8AC3E}">
        <p14:creationId xmlns:p14="http://schemas.microsoft.com/office/powerpoint/2010/main" val="25176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14</cp:revision>
  <dcterms:created xsi:type="dcterms:W3CDTF">2021-02-02T07:06:16Z</dcterms:created>
  <dcterms:modified xsi:type="dcterms:W3CDTF">2021-02-07T19:22:25Z</dcterms:modified>
</cp:coreProperties>
</file>