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6FA0-D7BB-42DD-A6E6-FA2290726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30CEF-9F16-48C0-AA61-85CD7BC0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57E1-27D3-4078-9DA8-229C92F1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46E3-0DF7-41B9-85EB-E0CE22F1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D897-8D6D-4FE3-B997-3D5A8C59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89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479D-5147-471E-95F8-245F032B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9FEFA-A38D-4D24-AE10-DA32BAE2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6170-4C5A-45B4-AD5E-BB4A894E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737C-7979-466B-A530-70B57C52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658A-E2DD-40FF-9824-34221068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77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AF093-B06B-40AB-A9CF-52CE0ADF2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7AEE7-259D-4AA5-9869-21260689C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C5D4-D153-4D9E-AFED-B91894E3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17C1-61A7-4CC2-91E4-183DC259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0A6E-DB48-41D5-9368-A8B39512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02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196E-3E2C-4B94-A539-BCE406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2D2C-02CC-4A6D-B95C-CC6D507C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AF456-19BD-4002-8134-BDCBBCFC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F7D2-3800-43FC-95C5-B5C58D50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A6EC-A9D4-44F8-89F6-4B3048C9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9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C140-2449-468B-8E47-8E4E021D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9C290-B89F-449B-B801-783BAF40F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C4009-B11F-47A9-BDD1-ED5FEE39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6FCC-B3B9-4836-BD9B-2FBCCF06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A3DB8-0516-4CDA-9CAD-D43080D1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2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F0DA-9528-452C-A46E-E4F954D5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DF2-1EDA-42AD-94E6-F02C37471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50F10-16C0-4A58-8DAC-1A0EE552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95C93-3632-41E8-AE0F-2B6C7CB0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E2799-C40C-49D4-9848-94D2ACF4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D77F-92DF-4234-956A-14EF33AE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46A0-7934-40D0-8030-C73EC5C2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42C3-DC5E-4F1A-BACB-C1F07F34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F8C02-D5DF-4684-9656-1DF23C1C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793F9-6486-4B31-BE38-A2740007A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52365-D22C-4A03-961D-40AECB74A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7C11B-5516-4AC3-B443-976C2FD5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511C1-3C52-40FC-957F-7C88ED7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EF6AA-D21D-41FB-9ADE-844118F4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0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4FDE-EFAD-4991-9B9A-A83F12FE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6328C-1E98-4643-B32F-2D284737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C4DE-A289-46D4-8E12-81D47BDB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44CDC-0D2C-4A59-B07E-32A0B5D7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BC27D-947C-4684-8A4F-664E681B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95B04-7416-4B3A-8613-8D9C5699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9ED6C-2E4F-445F-9E2B-759AC5E7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74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B8CA-F9EE-4930-B97C-A944A50B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3D65-FB5C-42A6-8F89-5DFF8731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4F34-6B76-42B0-BE8F-072EE274B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51C7C-3783-4120-AF39-64CBCB65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3136-B019-4985-9D70-312C3666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D57B6-3E7E-4539-B897-5E5F20FB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02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72D3-01BA-43D9-ACC8-75BCD3D4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84823-E8DB-40AF-BDB1-27D9983B4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A6E9-DB17-4661-9934-12183228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BCE6-D9DF-430C-A6CC-F563BDEF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E696-7607-48BC-A14D-EDBF8C91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A1A0-9EFE-4080-BCC9-079F1A43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20A3C-C904-43AB-9100-E1244CB7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7AE7-DD5B-4BA6-BB0C-8F1ACB13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F25C-91B2-4FA3-BF5F-813F68911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01E1-0DA8-4CBB-84F3-5D4F71405309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8CD8-006A-48F7-B04E-B8D273811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BAAC-A7C6-4FD1-A983-80E040AC9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B3A2-11D9-4D5D-9EE3-00FDC41BB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8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5D35C-3834-451A-9F98-9943BE8DE673}"/>
              </a:ext>
            </a:extLst>
          </p:cNvPr>
          <p:cNvSpPr txBox="1"/>
          <p:nvPr/>
        </p:nvSpPr>
        <p:spPr>
          <a:xfrm>
            <a:off x="482886" y="482886"/>
            <a:ext cx="533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Combien d’électrons de valence a l’atome ci-dessous ?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05517-E616-4B32-8647-0D8CE23C7088}"/>
                  </a:ext>
                </a:extLst>
              </p:cNvPr>
              <p:cNvSpPr txBox="1"/>
              <p:nvPr/>
            </p:nvSpPr>
            <p:spPr>
              <a:xfrm>
                <a:off x="482886" y="862491"/>
                <a:ext cx="4458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Oxygène (O)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05517-E616-4B32-8647-0D8CE23C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6" y="862491"/>
                <a:ext cx="4458984" cy="369332"/>
              </a:xfrm>
              <a:prstGeom prst="rect">
                <a:avLst/>
              </a:prstGeom>
              <a:blipFill>
                <a:blip r:embed="rId2"/>
                <a:stretch>
                  <a:fillRect l="-109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0C949C-1EE4-486A-B89C-6B863395258A}"/>
              </a:ext>
            </a:extLst>
          </p:cNvPr>
          <p:cNvSpPr txBox="1"/>
          <p:nvPr/>
        </p:nvSpPr>
        <p:spPr>
          <a:xfrm>
            <a:off x="482886" y="1991475"/>
            <a:ext cx="533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Combien d’électrons de valence a l’atome ci-dessous ?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68A3AD-B03C-4750-AB1E-78EB58DAA243}"/>
                  </a:ext>
                </a:extLst>
              </p:cNvPr>
              <p:cNvSpPr txBox="1"/>
              <p:nvPr/>
            </p:nvSpPr>
            <p:spPr>
              <a:xfrm>
                <a:off x="482885" y="2390503"/>
                <a:ext cx="689395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Sélénium (Se)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68A3AD-B03C-4750-AB1E-78EB58DAA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2390503"/>
                <a:ext cx="6893959" cy="669992"/>
              </a:xfrm>
              <a:prstGeom prst="rect">
                <a:avLst/>
              </a:prstGeom>
              <a:blipFill>
                <a:blip r:embed="rId3"/>
                <a:stretch>
                  <a:fillRect l="-707" t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8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</cp:revision>
  <dcterms:created xsi:type="dcterms:W3CDTF">2021-02-11T09:47:00Z</dcterms:created>
  <dcterms:modified xsi:type="dcterms:W3CDTF">2021-02-11T10:45:51Z</dcterms:modified>
</cp:coreProperties>
</file>