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56" r:id="rId4"/>
    <p:sldId id="257" r:id="rId5"/>
    <p:sldId id="264" r:id="rId6"/>
    <p:sldId id="259" r:id="rId7"/>
    <p:sldId id="269" r:id="rId8"/>
    <p:sldId id="258" r:id="rId9"/>
    <p:sldId id="262" r:id="rId10"/>
    <p:sldId id="271" r:id="rId11"/>
    <p:sldId id="260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6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6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3FAD-A69A-4741-B088-A8FD7C7BF96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FEBB-C292-4198-8075-B9E7008A9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3FEBB-C292-4198-8075-B9E7008A93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4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BF1B-7786-478D-8B13-C06623DA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1F239-9851-4716-AEF9-29509B32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0242-BB5D-4102-9630-4472C549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BA05-8591-4985-9C1D-FA06C8AB3895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AD8B-6CB6-4799-9F5B-743D1E65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D2AE-FA47-4342-A1EE-BEBC7AB8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3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F1C6-5E67-4486-9CAE-5561DBCB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A4C8F-FC80-427B-B41C-FEC7D56C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59F-5FD6-4281-B9E3-4F3DB3FF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4D1-D1C9-487C-AD94-FAA673C2F591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5E3F-6D6D-4A3D-8893-DB899EAD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046F-C70D-41DA-96D0-CCF34303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CA8D1-C566-4B23-9168-46B9BE575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AB581-1431-4B56-99B7-7068F35A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9613-F84A-430C-997B-F74F3954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38E5-5147-4903-9848-76D3C989318B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8674-242A-4763-ABC6-885CD184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2F33-4C2D-4979-8EFA-39659D9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6FD-C608-4E1D-B887-DE7FBAE8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038F-7C4A-4E88-9E28-018B0CA5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7542-19C6-4A8F-AA92-D84989C7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7EE7-5570-40F2-AC86-7BFA8EE0AB11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6AD2-AB5D-4702-9B87-B6380C89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6012-9DAB-4F8F-B34B-F011FF5A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4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9A31-06A3-441A-91BA-54288091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7EB-EA2E-411A-BFB4-0264208F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683C-9735-48AF-A5A6-C307EDCC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674-9C97-4FF6-B7FD-AA4F33F71FDB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5929-3E71-409A-ADCB-FEB2925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3F7D-0705-4775-B8C4-6F52D07B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379A-BF96-479E-B8FD-A304D44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C7C6-1B70-4B33-98C8-25CB6EAF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B815F-5083-44CA-B7FA-698E7B59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C324-30DE-49BE-9348-86C7375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50E1-B872-4AE5-8151-09FB817BEC58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93BF6-09F6-485F-8318-24454108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51E0D-78E2-4426-B8C7-ABF420EC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2324-749B-4B38-9DEC-C6EF687A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FC80-5EEA-48FA-8BB5-9F8FEB9D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2FC06-1FA4-4A7D-8B28-1B5AC6E1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E1FAC-EE60-4472-98AD-E3BEF6789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141B4-E4A6-47EB-AEF8-AC8E90573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65731-5153-46E4-88FE-6CCE9B51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E7BF-97F2-435D-8151-8101057FF8B3}" type="datetime1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B13AB-E0A6-466C-8551-D4DBD471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17B35-1CEB-463A-A6D6-72A7B3D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6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C6B4-0D96-4E9B-9178-40FD07A8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3E7A5-A920-4ADB-8722-62662FA0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B8BE-EE40-4AC1-AF57-590E9698B75D}" type="datetime1">
              <a:rPr lang="fr-FR" smtClean="0"/>
              <a:t>09/09/2020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DDF0-03F8-4EF1-BB1B-60534C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27E44-EC03-484E-96CF-FE9D674E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8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B66A-18EA-4960-B2DD-30ADCF1C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CAB4-57A6-4D9C-BAFD-59418E10E6F4}" type="datetime1">
              <a:rPr lang="fr-FR" smtClean="0"/>
              <a:t>09/09/2020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C135A-3C3E-4A5F-B761-6B2E5EB6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0227-94EA-46AD-AD1C-5DC20747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9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60CD-3E51-4305-B1E8-29861A3C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C4A-6E63-4912-9F8F-61E4D731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E25A-58EE-4044-A892-FDAA08E6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8BFC-8A87-4C0E-89B9-D08E3DE0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6BB2-1224-4DF8-B575-CDB94C66515F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409A5-B39E-4558-B8A9-B39B1A34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495C-603E-4E5D-A143-29D0982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DE33-A334-4520-BB9D-0B32BC8A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677D7-B171-4FBF-AB02-F1AEDA63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2AF-73DC-4502-9BC4-5D629780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B1E0-B292-46BE-848A-8F974AB0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BBCE-38C6-4254-8644-C920B3922D0A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5A5-3283-419B-95E8-2AD04A90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09AD-8206-4C16-8DA6-51303DFD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4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80A5C-8B10-41E1-B726-9BD2F488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3AFF-F464-43E1-85BF-4A660077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89C4-0223-4B35-AA97-75D38AB2D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0787-6F39-41EE-BB83-351C7D4569DB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CA39-E5AA-4039-857F-DF7975E27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6AD8-F555-4009-99CB-DB85B6629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40DB-0771-4178-A879-BEC339917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0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230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20.png"/><Relationship Id="rId5" Type="http://schemas.openxmlformats.org/officeDocument/2006/relationships/image" Target="../media/image5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19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30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20.png"/><Relationship Id="rId5" Type="http://schemas.openxmlformats.org/officeDocument/2006/relationships/image" Target="../media/image5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19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E082CDC-030A-4C06-A003-71FC77A5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180" y="2187018"/>
            <a:ext cx="9332536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5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Convertir des grandeurs physiques (fiche 1)</a:t>
            </a:r>
            <a:endParaRPr kumimoji="0" lang="fr-FR" altLang="fr-FR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807D-1417-469C-9794-F9D8EF63142A}"/>
              </a:ext>
            </a:extLst>
          </p:cNvPr>
          <p:cNvSpPr txBox="1"/>
          <p:nvPr/>
        </p:nvSpPr>
        <p:spPr>
          <a:xfrm>
            <a:off x="3412503" y="4289196"/>
            <a:ext cx="49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07/09/2020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63A9-E0BC-4307-ABC8-49CDC420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38ED0B-BE54-4E71-8ADF-C60E0F9B0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52940" y="4471619"/>
            <a:ext cx="8040161" cy="6443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6592A3-A8C6-4B09-BF8C-9AC5B15EF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02"/>
          <a:stretch/>
        </p:blipFill>
        <p:spPr>
          <a:xfrm>
            <a:off x="118528" y="679023"/>
            <a:ext cx="12192000" cy="335070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A34706-51A5-43F9-A59E-1AB2414D2649}"/>
              </a:ext>
            </a:extLst>
          </p:cNvPr>
          <p:cNvSpPr/>
          <p:nvPr/>
        </p:nvSpPr>
        <p:spPr>
          <a:xfrm>
            <a:off x="6256019" y="6107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06D624-FCD2-4F45-ADAC-6B6E874031DB}"/>
              </a:ext>
            </a:extLst>
          </p:cNvPr>
          <p:cNvSpPr/>
          <p:nvPr/>
        </p:nvSpPr>
        <p:spPr>
          <a:xfrm>
            <a:off x="7863936" y="588346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E26E2C-EEBB-42A5-A4D6-E6990F51046A}"/>
              </a:ext>
            </a:extLst>
          </p:cNvPr>
          <p:cNvSpPr/>
          <p:nvPr/>
        </p:nvSpPr>
        <p:spPr>
          <a:xfrm>
            <a:off x="9631680" y="687899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481F94-5F78-445F-B7EC-C65EFFC268B1}"/>
              </a:ext>
            </a:extLst>
          </p:cNvPr>
          <p:cNvSpPr/>
          <p:nvPr/>
        </p:nvSpPr>
        <p:spPr>
          <a:xfrm>
            <a:off x="4488275" y="6107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A7298-9E7D-42A3-851E-F8C1601645B0}"/>
              </a:ext>
            </a:extLst>
          </p:cNvPr>
          <p:cNvSpPr/>
          <p:nvPr/>
        </p:nvSpPr>
        <p:spPr>
          <a:xfrm>
            <a:off x="2948842" y="58834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4F9E0-E274-4C00-B28B-574C88DE6B08}"/>
              </a:ext>
            </a:extLst>
          </p:cNvPr>
          <p:cNvSpPr/>
          <p:nvPr/>
        </p:nvSpPr>
        <p:spPr>
          <a:xfrm>
            <a:off x="1371357" y="58834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/>
              <p:nvPr/>
            </p:nvSpPr>
            <p:spPr>
              <a:xfrm>
                <a:off x="9951770" y="2108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70" y="210845"/>
                <a:ext cx="868873" cy="477054"/>
              </a:xfrm>
              <a:prstGeom prst="rect">
                <a:avLst/>
              </a:prstGeom>
              <a:blipFill>
                <a:blip r:embed="rId4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/>
              <p:nvPr/>
            </p:nvSpPr>
            <p:spPr>
              <a:xfrm>
                <a:off x="8199215" y="1124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112403"/>
                <a:ext cx="868873" cy="477054"/>
              </a:xfrm>
              <a:prstGeom prst="rect">
                <a:avLst/>
              </a:prstGeom>
              <a:blipFill>
                <a:blip r:embed="rId5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/>
              <p:nvPr/>
            </p:nvSpPr>
            <p:spPr>
              <a:xfrm>
                <a:off x="6496099" y="1124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99" y="112403"/>
                <a:ext cx="868873" cy="477054"/>
              </a:xfrm>
              <a:prstGeom prst="rect">
                <a:avLst/>
              </a:prstGeom>
              <a:blipFill>
                <a:blip r:embed="rId6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/>
              <p:nvPr/>
            </p:nvSpPr>
            <p:spPr>
              <a:xfrm>
                <a:off x="4709112" y="2108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12" y="210845"/>
                <a:ext cx="868873" cy="477054"/>
              </a:xfrm>
              <a:prstGeom prst="rect">
                <a:avLst/>
              </a:prstGeom>
              <a:blipFill>
                <a:blip r:embed="rId7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/>
              <p:nvPr/>
            </p:nvSpPr>
            <p:spPr>
              <a:xfrm>
                <a:off x="3051714" y="15023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150235"/>
                <a:ext cx="868873" cy="477054"/>
              </a:xfrm>
              <a:prstGeom prst="rect">
                <a:avLst/>
              </a:prstGeom>
              <a:blipFill>
                <a:blip r:embed="rId8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/>
              <p:nvPr/>
            </p:nvSpPr>
            <p:spPr>
              <a:xfrm>
                <a:off x="1611291" y="161068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1" y="161068"/>
                <a:ext cx="868873" cy="477054"/>
              </a:xfrm>
              <a:prstGeom prst="rect">
                <a:avLst/>
              </a:prstGeom>
              <a:blipFill>
                <a:blip r:embed="rId9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BC3D2B-201B-4684-85D0-1AFE6ED04696}"/>
              </a:ext>
            </a:extLst>
          </p:cNvPr>
          <p:cNvSpPr/>
          <p:nvPr/>
        </p:nvSpPr>
        <p:spPr>
          <a:xfrm rot="11106998">
            <a:off x="9631680" y="1235860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4E9A18-780B-4C17-9B76-34F452A1AFA9}"/>
              </a:ext>
            </a:extLst>
          </p:cNvPr>
          <p:cNvSpPr/>
          <p:nvPr/>
        </p:nvSpPr>
        <p:spPr>
          <a:xfrm rot="11106998">
            <a:off x="7848517" y="131593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108C47-A801-495D-8720-02C4D8FB0726}"/>
              </a:ext>
            </a:extLst>
          </p:cNvPr>
          <p:cNvSpPr/>
          <p:nvPr/>
        </p:nvSpPr>
        <p:spPr>
          <a:xfrm rot="11106998">
            <a:off x="6171801" y="131593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AD8D69-1476-43E8-A965-EAFCCA10D852}"/>
              </a:ext>
            </a:extLst>
          </p:cNvPr>
          <p:cNvSpPr/>
          <p:nvPr/>
        </p:nvSpPr>
        <p:spPr>
          <a:xfrm rot="11106998">
            <a:off x="4548307" y="1315931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04F6E-EE01-461B-B226-C06E108FE1FA}"/>
              </a:ext>
            </a:extLst>
          </p:cNvPr>
          <p:cNvSpPr/>
          <p:nvPr/>
        </p:nvSpPr>
        <p:spPr>
          <a:xfrm rot="11106998">
            <a:off x="2948841" y="139119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5805D5-C6A4-4CB8-91EF-00F7AD8B6803}"/>
              </a:ext>
            </a:extLst>
          </p:cNvPr>
          <p:cNvSpPr/>
          <p:nvPr/>
        </p:nvSpPr>
        <p:spPr>
          <a:xfrm rot="11106998">
            <a:off x="1318039" y="140643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/>
              <p:nvPr/>
            </p:nvSpPr>
            <p:spPr>
              <a:xfrm>
                <a:off x="1847754" y="180768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54" y="1807684"/>
                <a:ext cx="868873" cy="477054"/>
              </a:xfrm>
              <a:prstGeom prst="rect">
                <a:avLst/>
              </a:prstGeom>
              <a:blipFill>
                <a:blip r:embed="rId10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/>
              <p:nvPr/>
            </p:nvSpPr>
            <p:spPr>
              <a:xfrm>
                <a:off x="3418027" y="180768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27" y="1807684"/>
                <a:ext cx="868873" cy="477054"/>
              </a:xfrm>
              <a:prstGeom prst="rect">
                <a:avLst/>
              </a:prstGeom>
              <a:blipFill>
                <a:blip r:embed="rId11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/>
              <p:nvPr/>
            </p:nvSpPr>
            <p:spPr>
              <a:xfrm>
                <a:off x="5067085" y="1718247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85" y="1718247"/>
                <a:ext cx="868873" cy="477054"/>
              </a:xfrm>
              <a:prstGeom prst="rect">
                <a:avLst/>
              </a:prstGeom>
              <a:blipFill>
                <a:blip r:embed="rId12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/>
              <p:nvPr/>
            </p:nvSpPr>
            <p:spPr>
              <a:xfrm>
                <a:off x="6716143" y="173195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43" y="1731954"/>
                <a:ext cx="868873" cy="477054"/>
              </a:xfrm>
              <a:prstGeom prst="rect">
                <a:avLst/>
              </a:prstGeom>
              <a:blipFill>
                <a:blip r:embed="rId13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/>
              <p:nvPr/>
            </p:nvSpPr>
            <p:spPr>
              <a:xfrm>
                <a:off x="8389706" y="173195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06" y="1731954"/>
                <a:ext cx="868873" cy="477054"/>
              </a:xfrm>
              <a:prstGeom prst="rect">
                <a:avLst/>
              </a:prstGeom>
              <a:blipFill>
                <a:blip r:embed="rId14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/>
              <p:nvPr/>
            </p:nvSpPr>
            <p:spPr>
              <a:xfrm>
                <a:off x="10016555" y="174719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55" y="1747194"/>
                <a:ext cx="868873" cy="477054"/>
              </a:xfrm>
              <a:prstGeom prst="rect">
                <a:avLst/>
              </a:prstGeom>
              <a:blipFill>
                <a:blip r:embed="rId15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30C280-6EA3-4A00-AB52-E8023415A874}"/>
              </a:ext>
            </a:extLst>
          </p:cNvPr>
          <p:cNvSpPr txBox="1"/>
          <p:nvPr/>
        </p:nvSpPr>
        <p:spPr>
          <a:xfrm>
            <a:off x="6001087" y="2327880"/>
            <a:ext cx="86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8200F-DD4C-491B-AF6D-76FEB5BB0FC3}"/>
              </a:ext>
            </a:extLst>
          </p:cNvPr>
          <p:cNvSpPr txBox="1"/>
          <p:nvPr/>
        </p:nvSpPr>
        <p:spPr>
          <a:xfrm>
            <a:off x="7657936" y="2327880"/>
            <a:ext cx="86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453C8-EEEB-4967-A4AF-7393353BED61}"/>
              </a:ext>
            </a:extLst>
          </p:cNvPr>
          <p:cNvSpPr txBox="1"/>
          <p:nvPr/>
        </p:nvSpPr>
        <p:spPr>
          <a:xfrm>
            <a:off x="3591866" y="4581624"/>
            <a:ext cx="1235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/>
              <a:t>10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0F14D9B-3CBB-4802-B20F-DF61EDB58DE5}"/>
              </a:ext>
            </a:extLst>
          </p:cNvPr>
          <p:cNvSpPr/>
          <p:nvPr/>
        </p:nvSpPr>
        <p:spPr>
          <a:xfrm>
            <a:off x="2341931" y="4234287"/>
            <a:ext cx="2425879" cy="50181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8EE277-34AF-4CDA-B952-88CE5132A38F}"/>
                  </a:ext>
                </a:extLst>
              </p:cNvPr>
              <p:cNvSpPr txBox="1"/>
              <p:nvPr/>
            </p:nvSpPr>
            <p:spPr>
              <a:xfrm>
                <a:off x="2774688" y="3777110"/>
                <a:ext cx="8688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8EE277-34AF-4CDA-B952-88CE5132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88" y="3777110"/>
                <a:ext cx="868873" cy="553998"/>
              </a:xfrm>
              <a:prstGeom prst="rect">
                <a:avLst/>
              </a:prstGeom>
              <a:blipFill>
                <a:blip r:embed="rId16"/>
                <a:stretch>
                  <a:fillRect r="-41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23044CC-F401-400E-9418-CCD399322C77}"/>
              </a:ext>
            </a:extLst>
          </p:cNvPr>
          <p:cNvSpPr/>
          <p:nvPr/>
        </p:nvSpPr>
        <p:spPr>
          <a:xfrm rot="11106624">
            <a:off x="1826340" y="4994322"/>
            <a:ext cx="1896697" cy="396123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86EA4-72A0-4AE8-B94C-7CE73C5356BF}"/>
                  </a:ext>
                </a:extLst>
              </p:cNvPr>
              <p:cNvSpPr txBox="1"/>
              <p:nvPr/>
            </p:nvSpPr>
            <p:spPr>
              <a:xfrm>
                <a:off x="2251120" y="5382426"/>
                <a:ext cx="8688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86EA4-72A0-4AE8-B94C-7CE73C53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20" y="5382426"/>
                <a:ext cx="868873" cy="553998"/>
              </a:xfrm>
              <a:prstGeom prst="rect">
                <a:avLst/>
              </a:prstGeom>
              <a:blipFill>
                <a:blip r:embed="rId17"/>
                <a:stretch>
                  <a:fillRect r="-2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62CF3C-FA18-4396-AE98-42D0E805F0A7}"/>
              </a:ext>
            </a:extLst>
          </p:cNvPr>
          <p:cNvCxnSpPr>
            <a:cxnSpLocks/>
          </p:cNvCxnSpPr>
          <p:nvPr/>
        </p:nvCxnSpPr>
        <p:spPr>
          <a:xfrm flipV="1">
            <a:off x="6435523" y="4795748"/>
            <a:ext cx="2474109" cy="57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581442-057D-4C6F-97DD-9ABAED6A60CB}"/>
              </a:ext>
            </a:extLst>
          </p:cNvPr>
          <p:cNvSpPr txBox="1"/>
          <p:nvPr/>
        </p:nvSpPr>
        <p:spPr>
          <a:xfrm>
            <a:off x="5838459" y="4471677"/>
            <a:ext cx="586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EF796F-807C-4636-ADC1-33D547685BBB}"/>
                  </a:ext>
                </a:extLst>
              </p:cNvPr>
              <p:cNvSpPr txBox="1"/>
              <p:nvPr/>
            </p:nvSpPr>
            <p:spPr>
              <a:xfrm>
                <a:off x="9126873" y="4351763"/>
                <a:ext cx="8283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fr-FR" sz="4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EF796F-807C-4636-ADC1-33D54768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873" y="4351763"/>
                <a:ext cx="828365" cy="7848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59170BC-9BC3-4B8F-A74E-DA8C880B4D77}"/>
              </a:ext>
            </a:extLst>
          </p:cNvPr>
          <p:cNvSpPr/>
          <p:nvPr/>
        </p:nvSpPr>
        <p:spPr>
          <a:xfrm>
            <a:off x="9974090" y="4456271"/>
            <a:ext cx="63991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dirty="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877340-B34D-4A97-B6F0-16A90C87513B}"/>
              </a:ext>
            </a:extLst>
          </p:cNvPr>
          <p:cNvCxnSpPr>
            <a:cxnSpLocks/>
          </p:cNvCxnSpPr>
          <p:nvPr/>
        </p:nvCxnSpPr>
        <p:spPr>
          <a:xfrm>
            <a:off x="6715040" y="4716025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C5825F-C781-409B-8B83-7A379AA2DE75}"/>
              </a:ext>
            </a:extLst>
          </p:cNvPr>
          <p:cNvCxnSpPr>
            <a:cxnSpLocks/>
          </p:cNvCxnSpPr>
          <p:nvPr/>
        </p:nvCxnSpPr>
        <p:spPr>
          <a:xfrm>
            <a:off x="6965937" y="4716025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3EEEE6-5014-4D71-8176-708014551069}"/>
              </a:ext>
            </a:extLst>
          </p:cNvPr>
          <p:cNvCxnSpPr>
            <a:cxnSpLocks/>
          </p:cNvCxnSpPr>
          <p:nvPr/>
        </p:nvCxnSpPr>
        <p:spPr>
          <a:xfrm>
            <a:off x="7170179" y="471123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D8CBF00-6112-4F0D-B05D-402F5DF64318}"/>
              </a:ext>
            </a:extLst>
          </p:cNvPr>
          <p:cNvCxnSpPr>
            <a:cxnSpLocks/>
          </p:cNvCxnSpPr>
          <p:nvPr/>
        </p:nvCxnSpPr>
        <p:spPr>
          <a:xfrm>
            <a:off x="7428780" y="471602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EDF5E9-E649-4E88-AA45-15308157ACD5}"/>
              </a:ext>
            </a:extLst>
          </p:cNvPr>
          <p:cNvCxnSpPr>
            <a:cxnSpLocks/>
          </p:cNvCxnSpPr>
          <p:nvPr/>
        </p:nvCxnSpPr>
        <p:spPr>
          <a:xfrm>
            <a:off x="7663537" y="471602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CD2455-E6D0-4550-B470-47743FF85F44}"/>
              </a:ext>
            </a:extLst>
          </p:cNvPr>
          <p:cNvCxnSpPr>
            <a:cxnSpLocks/>
          </p:cNvCxnSpPr>
          <p:nvPr/>
        </p:nvCxnSpPr>
        <p:spPr>
          <a:xfrm>
            <a:off x="7918797" y="4712566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A70560-CBE4-4ADD-9F87-BD8E65E25F14}"/>
              </a:ext>
            </a:extLst>
          </p:cNvPr>
          <p:cNvCxnSpPr>
            <a:cxnSpLocks/>
          </p:cNvCxnSpPr>
          <p:nvPr/>
        </p:nvCxnSpPr>
        <p:spPr>
          <a:xfrm>
            <a:off x="8150140" y="4712566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179078-6C33-46E1-B8B6-96DFE1126F22}"/>
              </a:ext>
            </a:extLst>
          </p:cNvPr>
          <p:cNvCxnSpPr>
            <a:cxnSpLocks/>
          </p:cNvCxnSpPr>
          <p:nvPr/>
        </p:nvCxnSpPr>
        <p:spPr>
          <a:xfrm>
            <a:off x="8389706" y="4708689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E6BF0-3DED-4C84-91DA-BAA9EF5D8B08}"/>
              </a:ext>
            </a:extLst>
          </p:cNvPr>
          <p:cNvCxnSpPr>
            <a:cxnSpLocks/>
          </p:cNvCxnSpPr>
          <p:nvPr/>
        </p:nvCxnSpPr>
        <p:spPr>
          <a:xfrm>
            <a:off x="8633651" y="4716023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148842-BD2A-4126-8A93-81D0F9FEB643}"/>
              </a:ext>
            </a:extLst>
          </p:cNvPr>
          <p:cNvCxnSpPr>
            <a:cxnSpLocks/>
          </p:cNvCxnSpPr>
          <p:nvPr/>
        </p:nvCxnSpPr>
        <p:spPr>
          <a:xfrm>
            <a:off x="6443440" y="5019644"/>
            <a:ext cx="2716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83D34A2-9A44-46B1-A0EF-3F9ACA52E119}"/>
              </a:ext>
            </a:extLst>
          </p:cNvPr>
          <p:cNvSpPr/>
          <p:nvPr/>
        </p:nvSpPr>
        <p:spPr>
          <a:xfrm>
            <a:off x="8023342" y="4138119"/>
            <a:ext cx="2760053" cy="584851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F8F304-CF57-415A-A6A9-EC366AD47A25}"/>
                  </a:ext>
                </a:extLst>
              </p:cNvPr>
              <p:cNvSpPr txBox="1"/>
              <p:nvPr/>
            </p:nvSpPr>
            <p:spPr>
              <a:xfrm>
                <a:off x="8776475" y="3704664"/>
                <a:ext cx="964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F8F304-CF57-415A-A6A9-EC366AD4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75" y="3704664"/>
                <a:ext cx="96420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9AF8-1408-49C7-877B-C604B7B3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10</a:t>
            </a:fld>
            <a:endParaRPr lang="fr-FR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F04288-3F40-4FF6-87EF-2BB12AD2C67E}"/>
              </a:ext>
            </a:extLst>
          </p:cNvPr>
          <p:cNvCxnSpPr>
            <a:cxnSpLocks/>
          </p:cNvCxnSpPr>
          <p:nvPr/>
        </p:nvCxnSpPr>
        <p:spPr>
          <a:xfrm>
            <a:off x="6715040" y="495140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56B8A9-4DA8-42A9-81A7-B9C770E7A459}"/>
              </a:ext>
            </a:extLst>
          </p:cNvPr>
          <p:cNvCxnSpPr>
            <a:cxnSpLocks/>
          </p:cNvCxnSpPr>
          <p:nvPr/>
        </p:nvCxnSpPr>
        <p:spPr>
          <a:xfrm>
            <a:off x="10684843" y="4736708"/>
            <a:ext cx="2716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69B726-A619-45DC-8F39-118D1A684BBC}"/>
              </a:ext>
            </a:extLst>
          </p:cNvPr>
          <p:cNvCxnSpPr>
            <a:cxnSpLocks/>
          </p:cNvCxnSpPr>
          <p:nvPr/>
        </p:nvCxnSpPr>
        <p:spPr>
          <a:xfrm>
            <a:off x="10956443" y="466846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86E6DD-1DF4-46EB-9A01-F373453E8FF5}"/>
              </a:ext>
            </a:extLst>
          </p:cNvPr>
          <p:cNvCxnSpPr>
            <a:cxnSpLocks/>
          </p:cNvCxnSpPr>
          <p:nvPr/>
        </p:nvCxnSpPr>
        <p:spPr>
          <a:xfrm>
            <a:off x="6437343" y="472297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C30999-3954-4AFD-B0FB-E2E4879F5139}"/>
              </a:ext>
            </a:extLst>
          </p:cNvPr>
          <p:cNvCxnSpPr>
            <a:cxnSpLocks/>
          </p:cNvCxnSpPr>
          <p:nvPr/>
        </p:nvCxnSpPr>
        <p:spPr>
          <a:xfrm>
            <a:off x="6443440" y="494963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2A719B-8BB5-4E26-B566-99C753934F75}"/>
              </a:ext>
            </a:extLst>
          </p:cNvPr>
          <p:cNvCxnSpPr>
            <a:cxnSpLocks/>
          </p:cNvCxnSpPr>
          <p:nvPr/>
        </p:nvCxnSpPr>
        <p:spPr>
          <a:xfrm>
            <a:off x="10684843" y="466049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361ED-13BD-4D42-8BA8-6CFFAEC56915}"/>
                  </a:ext>
                </a:extLst>
              </p:cNvPr>
              <p:cNvSpPr txBox="1"/>
              <p:nvPr/>
            </p:nvSpPr>
            <p:spPr>
              <a:xfrm>
                <a:off x="9134056" y="4351763"/>
                <a:ext cx="8283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5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361ED-13BD-4D42-8BA8-6CFFAEC5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056" y="4351763"/>
                <a:ext cx="828365" cy="7848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E2E477E-EA00-4139-A26C-C3B4F58CF063}"/>
              </a:ext>
            </a:extLst>
          </p:cNvPr>
          <p:cNvSpPr/>
          <p:nvPr/>
        </p:nvSpPr>
        <p:spPr>
          <a:xfrm>
            <a:off x="6088380" y="5006340"/>
            <a:ext cx="4145280" cy="860280"/>
          </a:xfrm>
          <a:custGeom>
            <a:avLst/>
            <a:gdLst>
              <a:gd name="connsiteX0" fmla="*/ 0 w 4145280"/>
              <a:gd name="connsiteY0" fmla="*/ 15240 h 860280"/>
              <a:gd name="connsiteX1" fmla="*/ 160020 w 4145280"/>
              <a:gd name="connsiteY1" fmla="*/ 190500 h 860280"/>
              <a:gd name="connsiteX2" fmla="*/ 937260 w 4145280"/>
              <a:gd name="connsiteY2" fmla="*/ 792480 h 860280"/>
              <a:gd name="connsiteX3" fmla="*/ 2567940 w 4145280"/>
              <a:gd name="connsiteY3" fmla="*/ 800100 h 860280"/>
              <a:gd name="connsiteX4" fmla="*/ 3863340 w 4145280"/>
              <a:gd name="connsiteY4" fmla="*/ 381000 h 860280"/>
              <a:gd name="connsiteX5" fmla="*/ 4145280 w 4145280"/>
              <a:gd name="connsiteY5" fmla="*/ 0 h 86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5280" h="860280">
                <a:moveTo>
                  <a:pt x="0" y="15240"/>
                </a:moveTo>
                <a:cubicBezTo>
                  <a:pt x="1905" y="38100"/>
                  <a:pt x="3810" y="60960"/>
                  <a:pt x="160020" y="190500"/>
                </a:cubicBezTo>
                <a:cubicBezTo>
                  <a:pt x="316230" y="320040"/>
                  <a:pt x="535940" y="690880"/>
                  <a:pt x="937260" y="792480"/>
                </a:cubicBezTo>
                <a:cubicBezTo>
                  <a:pt x="1338580" y="894080"/>
                  <a:pt x="2080260" y="868680"/>
                  <a:pt x="2567940" y="800100"/>
                </a:cubicBezTo>
                <a:cubicBezTo>
                  <a:pt x="3055620" y="731520"/>
                  <a:pt x="3600450" y="514350"/>
                  <a:pt x="3863340" y="381000"/>
                </a:cubicBezTo>
                <a:cubicBezTo>
                  <a:pt x="4126230" y="247650"/>
                  <a:pt x="4135755" y="123825"/>
                  <a:pt x="4145280" y="0"/>
                </a:cubicBezTo>
              </a:path>
            </a:pathLst>
          </a:custGeom>
          <a:noFill/>
          <a:ln w="444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8B7AA5-89D6-4C24-8490-0756C5BA2CDB}"/>
                  </a:ext>
                </a:extLst>
              </p:cNvPr>
              <p:cNvSpPr txBox="1"/>
              <p:nvPr/>
            </p:nvSpPr>
            <p:spPr>
              <a:xfrm>
                <a:off x="7562601" y="5352999"/>
                <a:ext cx="964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8B7AA5-89D6-4C24-8490-0756C5BA2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1" y="5352999"/>
                <a:ext cx="964208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">
            <a:extLst>
              <a:ext uri="{FF2B5EF4-FFF2-40B4-BE49-F238E27FC236}">
                <a16:creationId xmlns:a16="http://schemas.microsoft.com/office/drawing/2014/main" id="{ED85EFC1-1FF9-40E8-92DE-466D3302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69" y="6088820"/>
            <a:ext cx="12718992" cy="3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J’ai divisé l’unité par 10, donc il faut ……..……………... la valeur par …..</a:t>
            </a:r>
            <a:endParaRPr kumimoji="0" lang="fr-FR" altLang="fr-F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A7E72-59A5-471A-BFEF-A87EE7F09762}"/>
              </a:ext>
            </a:extLst>
          </p:cNvPr>
          <p:cNvSpPr txBox="1"/>
          <p:nvPr/>
        </p:nvSpPr>
        <p:spPr>
          <a:xfrm>
            <a:off x="6141650" y="5954183"/>
            <a:ext cx="2263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00B050"/>
                </a:solidFill>
              </a:rPr>
              <a:t>multiplier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E7AE6F-37FB-497D-857C-327ECF4B835A}"/>
              </a:ext>
            </a:extLst>
          </p:cNvPr>
          <p:cNvSpPr txBox="1"/>
          <p:nvPr/>
        </p:nvSpPr>
        <p:spPr>
          <a:xfrm>
            <a:off x="10233660" y="5936424"/>
            <a:ext cx="2263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00B050"/>
                </a:solidFill>
              </a:rPr>
              <a:t>10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1F801E2-6499-4FBD-9D42-192F122EADE9}"/>
              </a:ext>
            </a:extLst>
          </p:cNvPr>
          <p:cNvCxnSpPr>
            <a:cxnSpLocks/>
          </p:cNvCxnSpPr>
          <p:nvPr/>
        </p:nvCxnSpPr>
        <p:spPr>
          <a:xfrm>
            <a:off x="8909632" y="4716023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58" grpId="0"/>
      <p:bldP spid="2" grpId="0" animBg="1"/>
      <p:bldP spid="61" grpId="0"/>
      <p:bldP spid="7" grpId="0"/>
      <p:bldP spid="10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7D143-1407-4B81-AB3E-954B50459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56"/>
          <a:stretch/>
        </p:blipFill>
        <p:spPr>
          <a:xfrm>
            <a:off x="418163" y="3825975"/>
            <a:ext cx="11355673" cy="1465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D3516-0443-4570-AA79-FE3378C9F24D}"/>
              </a:ext>
            </a:extLst>
          </p:cNvPr>
          <p:cNvSpPr txBox="1"/>
          <p:nvPr/>
        </p:nvSpPr>
        <p:spPr>
          <a:xfrm>
            <a:off x="2673752" y="3923818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86E3C-619B-47AF-A0F0-EB7FF7C64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43"/>
          <a:stretch/>
        </p:blipFill>
        <p:spPr>
          <a:xfrm>
            <a:off x="141677" y="499633"/>
            <a:ext cx="12192000" cy="2116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83412-D906-4DAF-870E-4653B93E4CDA}"/>
              </a:ext>
            </a:extLst>
          </p:cNvPr>
          <p:cNvSpPr txBox="1"/>
          <p:nvPr/>
        </p:nvSpPr>
        <p:spPr>
          <a:xfrm>
            <a:off x="7650867" y="1318852"/>
            <a:ext cx="578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6D804B-8FC0-417C-8325-BA134EE525DF}"/>
              </a:ext>
            </a:extLst>
          </p:cNvPr>
          <p:cNvSpPr/>
          <p:nvPr/>
        </p:nvSpPr>
        <p:spPr>
          <a:xfrm>
            <a:off x="1630134" y="3783672"/>
            <a:ext cx="2039041" cy="27904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76D8A6-29DC-4963-B4A9-1A2287F82049}"/>
              </a:ext>
            </a:extLst>
          </p:cNvPr>
          <p:cNvSpPr/>
          <p:nvPr/>
        </p:nvSpPr>
        <p:spPr>
          <a:xfrm rot="10800000">
            <a:off x="1186766" y="5117540"/>
            <a:ext cx="1689904" cy="36933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24A4D-BBDF-4FAF-BDED-2F34ABB7F079}"/>
                  </a:ext>
                </a:extLst>
              </p:cNvPr>
              <p:cNvSpPr txBox="1"/>
              <p:nvPr/>
            </p:nvSpPr>
            <p:spPr>
              <a:xfrm>
                <a:off x="2286000" y="3499350"/>
                <a:ext cx="90282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24A4D-BBDF-4FAF-BDED-2F34ABB7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499350"/>
                <a:ext cx="902825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B8DD1F-4693-4770-8162-638A2CC4AFA2}"/>
                  </a:ext>
                </a:extLst>
              </p:cNvPr>
              <p:cNvSpPr txBox="1"/>
              <p:nvPr/>
            </p:nvSpPr>
            <p:spPr>
              <a:xfrm>
                <a:off x="1047509" y="4196784"/>
                <a:ext cx="16899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÷10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B8DD1F-4693-4770-8162-638A2CC4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9" y="4196784"/>
                <a:ext cx="1689904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5E02E-E042-4D39-A3F6-14C12BA78CED}"/>
              </a:ext>
            </a:extLst>
          </p:cNvPr>
          <p:cNvSpPr/>
          <p:nvPr/>
        </p:nvSpPr>
        <p:spPr>
          <a:xfrm>
            <a:off x="1654231" y="4838498"/>
            <a:ext cx="2039041" cy="27904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4424EE1-469C-49D8-A12E-15910BB7F9AC}"/>
              </a:ext>
            </a:extLst>
          </p:cNvPr>
          <p:cNvSpPr/>
          <p:nvPr/>
        </p:nvSpPr>
        <p:spPr>
          <a:xfrm rot="10800000">
            <a:off x="1111169" y="4183610"/>
            <a:ext cx="1689904" cy="36933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ACA5B-C4D4-4B68-8EE9-CDF305A54AE8}"/>
              </a:ext>
            </a:extLst>
          </p:cNvPr>
          <p:cNvSpPr txBox="1"/>
          <p:nvPr/>
        </p:nvSpPr>
        <p:spPr>
          <a:xfrm>
            <a:off x="2511706" y="4922395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165A3-E6F0-4709-B691-88A26899A659}"/>
                  </a:ext>
                </a:extLst>
              </p:cNvPr>
              <p:cNvSpPr txBox="1"/>
              <p:nvPr/>
            </p:nvSpPr>
            <p:spPr>
              <a:xfrm>
                <a:off x="1498921" y="4673838"/>
                <a:ext cx="16899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165A3-E6F0-4709-B691-88A26899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21" y="4673838"/>
                <a:ext cx="1689904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C6055A5-CEB8-4C53-8EB9-1A0E4B56F43B}"/>
              </a:ext>
            </a:extLst>
          </p:cNvPr>
          <p:cNvSpPr txBox="1"/>
          <p:nvPr/>
        </p:nvSpPr>
        <p:spPr>
          <a:xfrm>
            <a:off x="9639782" y="3911619"/>
            <a:ext cx="11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CCAF87-DF9F-4498-AD30-EB771FDC6C4E}"/>
              </a:ext>
            </a:extLst>
          </p:cNvPr>
          <p:cNvSpPr/>
          <p:nvPr/>
        </p:nvSpPr>
        <p:spPr>
          <a:xfrm>
            <a:off x="8493888" y="3731086"/>
            <a:ext cx="2039041" cy="27904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1A4AB2-3871-4300-9F1D-6E4DF5BC13EA}"/>
                  </a:ext>
                </a:extLst>
              </p:cNvPr>
              <p:cNvSpPr txBox="1"/>
              <p:nvPr/>
            </p:nvSpPr>
            <p:spPr>
              <a:xfrm>
                <a:off x="8974238" y="3446764"/>
                <a:ext cx="155869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1A4AB2-3871-4300-9F1D-6E4DF5BC1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238" y="3446764"/>
                <a:ext cx="1558691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06FEC-0D09-4FDA-926D-27BD730D82BB}"/>
                  </a:ext>
                </a:extLst>
              </p:cNvPr>
              <p:cNvSpPr txBox="1"/>
              <p:nvPr/>
            </p:nvSpPr>
            <p:spPr>
              <a:xfrm>
                <a:off x="8066467" y="4356342"/>
                <a:ext cx="21819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06FEC-0D09-4FDA-926D-27BD730D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467" y="4356342"/>
                <a:ext cx="2181949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64BF1D-C299-4C6B-BEF0-D6E1F382B588}"/>
                  </a:ext>
                </a:extLst>
              </p:cNvPr>
              <p:cNvSpPr txBox="1"/>
              <p:nvPr/>
            </p:nvSpPr>
            <p:spPr>
              <a:xfrm>
                <a:off x="940743" y="5378907"/>
                <a:ext cx="21819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64BF1D-C299-4C6B-BEF0-D6E1F382B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3" y="5378907"/>
                <a:ext cx="2181949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02D73B-7F55-416D-B3E3-F3207FEBFF7B}"/>
              </a:ext>
            </a:extLst>
          </p:cNvPr>
          <p:cNvSpPr/>
          <p:nvPr/>
        </p:nvSpPr>
        <p:spPr>
          <a:xfrm rot="10800000">
            <a:off x="8063679" y="4150525"/>
            <a:ext cx="1902124" cy="36933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09907-D40C-4CC3-AE9B-04D689A5FBEF}"/>
              </a:ext>
            </a:extLst>
          </p:cNvPr>
          <p:cNvSpPr txBox="1"/>
          <p:nvPr/>
        </p:nvSpPr>
        <p:spPr>
          <a:xfrm>
            <a:off x="9622420" y="4875699"/>
            <a:ext cx="11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0,012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2ED8A1-8888-472D-8330-D909ECA06E0F}"/>
              </a:ext>
            </a:extLst>
          </p:cNvPr>
          <p:cNvSpPr/>
          <p:nvPr/>
        </p:nvSpPr>
        <p:spPr>
          <a:xfrm>
            <a:off x="8690657" y="4846293"/>
            <a:ext cx="2039041" cy="27904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44BC3-9BEF-4AC2-8474-085499C154B9}"/>
                  </a:ext>
                </a:extLst>
              </p:cNvPr>
              <p:cNvSpPr txBox="1"/>
              <p:nvPr/>
            </p:nvSpPr>
            <p:spPr>
              <a:xfrm>
                <a:off x="9171007" y="4561971"/>
                <a:ext cx="155869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44BC3-9BEF-4AC2-8474-085499C1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07" y="4561971"/>
                <a:ext cx="155869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9FA09C-FDB6-405E-A6BF-9ACF39C21879}"/>
                  </a:ext>
                </a:extLst>
              </p:cNvPr>
              <p:cNvSpPr txBox="1"/>
              <p:nvPr/>
            </p:nvSpPr>
            <p:spPr>
              <a:xfrm>
                <a:off x="8080032" y="5352753"/>
                <a:ext cx="21819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9FA09C-FDB6-405E-A6BF-9ACF39C2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32" y="5352753"/>
                <a:ext cx="2181949" cy="477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FBC31D-A4C8-444B-87F2-28163AB7F749}"/>
              </a:ext>
            </a:extLst>
          </p:cNvPr>
          <p:cNvSpPr/>
          <p:nvPr/>
        </p:nvSpPr>
        <p:spPr>
          <a:xfrm rot="10800000">
            <a:off x="8077244" y="5146936"/>
            <a:ext cx="1902124" cy="369332"/>
          </a:xfrm>
          <a:custGeom>
            <a:avLst/>
            <a:gdLst>
              <a:gd name="connsiteX0" fmla="*/ 13471 w 2039041"/>
              <a:gd name="connsiteY0" fmla="*/ 186444 h 279042"/>
              <a:gd name="connsiteX1" fmla="*/ 48195 w 2039041"/>
              <a:gd name="connsiteY1" fmla="*/ 59123 h 279042"/>
              <a:gd name="connsiteX2" fmla="*/ 407010 w 2039041"/>
              <a:gd name="connsiteY2" fmla="*/ 1250 h 279042"/>
              <a:gd name="connsiteX3" fmla="*/ 1263537 w 2039041"/>
              <a:gd name="connsiteY3" fmla="*/ 24399 h 279042"/>
              <a:gd name="connsiteX4" fmla="*/ 1842271 w 2039041"/>
              <a:gd name="connsiteY4" fmla="*/ 82272 h 279042"/>
              <a:gd name="connsiteX5" fmla="*/ 2039041 w 2039041"/>
              <a:gd name="connsiteY5" fmla="*/ 267467 h 279042"/>
              <a:gd name="connsiteX6" fmla="*/ 2039041 w 2039041"/>
              <a:gd name="connsiteY6" fmla="*/ 279042 h 279042"/>
              <a:gd name="connsiteX7" fmla="*/ 2039041 w 2039041"/>
              <a:gd name="connsiteY7" fmla="*/ 279042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041" h="279042">
                <a:moveTo>
                  <a:pt x="13471" y="186444"/>
                </a:moveTo>
                <a:cubicBezTo>
                  <a:pt x="-1962" y="138216"/>
                  <a:pt x="-17395" y="89989"/>
                  <a:pt x="48195" y="59123"/>
                </a:cubicBezTo>
                <a:cubicBezTo>
                  <a:pt x="113785" y="28257"/>
                  <a:pt x="204453" y="7037"/>
                  <a:pt x="407010" y="1250"/>
                </a:cubicBezTo>
                <a:cubicBezTo>
                  <a:pt x="609567" y="-4537"/>
                  <a:pt x="1024327" y="10895"/>
                  <a:pt x="1263537" y="24399"/>
                </a:cubicBezTo>
                <a:cubicBezTo>
                  <a:pt x="1502747" y="37903"/>
                  <a:pt x="1713020" y="41761"/>
                  <a:pt x="1842271" y="82272"/>
                </a:cubicBezTo>
                <a:cubicBezTo>
                  <a:pt x="1971522" y="122783"/>
                  <a:pt x="2039041" y="267467"/>
                  <a:pt x="2039041" y="267467"/>
                </a:cubicBezTo>
                <a:lnTo>
                  <a:pt x="2039041" y="279042"/>
                </a:lnTo>
                <a:lnTo>
                  <a:pt x="2039041" y="279042"/>
                </a:lnTo>
              </a:path>
            </a:pathLst>
          </a:custGeom>
          <a:noFill/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C6B03-1D8E-48C7-984C-852248C21C4A}"/>
              </a:ext>
            </a:extLst>
          </p:cNvPr>
          <p:cNvSpPr txBox="1"/>
          <p:nvPr/>
        </p:nvSpPr>
        <p:spPr>
          <a:xfrm>
            <a:off x="7650867" y="1903354"/>
            <a:ext cx="578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21009-2212-4BA8-B603-6927FC11A6C8}"/>
              </a:ext>
            </a:extLst>
          </p:cNvPr>
          <p:cNvSpPr txBox="1"/>
          <p:nvPr/>
        </p:nvSpPr>
        <p:spPr>
          <a:xfrm>
            <a:off x="6084425" y="1903354"/>
            <a:ext cx="578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56B4-D8B7-42CF-9F67-CE15AC82275D}"/>
              </a:ext>
            </a:extLst>
          </p:cNvPr>
          <p:cNvSpPr txBox="1"/>
          <p:nvPr/>
        </p:nvSpPr>
        <p:spPr>
          <a:xfrm>
            <a:off x="6883079" y="1733585"/>
            <a:ext cx="578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CDB61-0684-4F8E-914F-96D693DB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8" grpId="0" animBg="1"/>
      <p:bldP spid="19" grpId="0"/>
      <p:bldP spid="20" grpId="0"/>
      <p:bldP spid="21" grpId="0"/>
      <p:bldP spid="22" grpId="0" animBg="1"/>
      <p:bldP spid="24" grpId="0" animBg="1"/>
      <p:bldP spid="25" grpId="0"/>
      <p:bldP spid="26" grpId="0"/>
      <p:bldP spid="27" grpId="0" animBg="1"/>
      <p:bldP spid="28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02AF5-2FFA-423D-AB87-4E8C619F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" y="1691640"/>
            <a:ext cx="12512691" cy="3703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53F8B-4571-420B-B343-3620F1B7B7CF}"/>
              </a:ext>
            </a:extLst>
          </p:cNvPr>
          <p:cNvSpPr txBox="1"/>
          <p:nvPr/>
        </p:nvSpPr>
        <p:spPr>
          <a:xfrm>
            <a:off x="2773680" y="2240280"/>
            <a:ext cx="99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1C837-BBE7-485C-A5C0-EEBC5564D2F1}"/>
              </a:ext>
            </a:extLst>
          </p:cNvPr>
          <p:cNvSpPr txBox="1"/>
          <p:nvPr/>
        </p:nvSpPr>
        <p:spPr>
          <a:xfrm>
            <a:off x="2971800" y="3416766"/>
            <a:ext cx="99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1,81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B101D-47B6-4D08-B9E1-09AE111A342F}"/>
              </a:ext>
            </a:extLst>
          </p:cNvPr>
          <p:cNvSpPr txBox="1"/>
          <p:nvPr/>
        </p:nvSpPr>
        <p:spPr>
          <a:xfrm>
            <a:off x="2773680" y="4593252"/>
            <a:ext cx="118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0,018 1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A2D6A-F45D-4B04-B21E-B9236D9476F3}"/>
              </a:ext>
            </a:extLst>
          </p:cNvPr>
          <p:cNvSpPr txBox="1"/>
          <p:nvPr/>
        </p:nvSpPr>
        <p:spPr>
          <a:xfrm>
            <a:off x="10165080" y="2235317"/>
            <a:ext cx="118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0,156 3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AD75C-1E39-4834-B2B3-78864B87FF2A}"/>
              </a:ext>
            </a:extLst>
          </p:cNvPr>
          <p:cNvSpPr txBox="1"/>
          <p:nvPr/>
        </p:nvSpPr>
        <p:spPr>
          <a:xfrm>
            <a:off x="10165080" y="3350493"/>
            <a:ext cx="118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0,156 4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EEDE8-65B4-446D-B3C8-1D54DDF71B36}"/>
              </a:ext>
            </a:extLst>
          </p:cNvPr>
          <p:cNvSpPr txBox="1"/>
          <p:nvPr/>
        </p:nvSpPr>
        <p:spPr>
          <a:xfrm>
            <a:off x="10149840" y="4496149"/>
            <a:ext cx="1310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156 400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B7F034-9715-4CAA-8D42-7C6499D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4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FB86C-AE0E-4355-96E4-196A0C8AF5D0}"/>
              </a:ext>
            </a:extLst>
          </p:cNvPr>
          <p:cNvSpPr txBox="1"/>
          <p:nvPr/>
        </p:nvSpPr>
        <p:spPr>
          <a:xfrm>
            <a:off x="883920" y="2011680"/>
            <a:ext cx="1149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Pour jeudi, faire les exercices 4, 5 et 6.</a:t>
            </a:r>
          </a:p>
          <a:p>
            <a:r>
              <a:rPr lang="fr-FR" sz="5000" dirty="0"/>
              <a:t>Ce travail sera ramassé et noté.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46771-A92B-4E58-9031-348688C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13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E4303-FB69-4901-B98D-0655CA9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14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5A15-B3D1-46C1-9AD0-843F485A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57" y="1307939"/>
            <a:ext cx="3839671" cy="2572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FAB56-2FE0-40AE-9114-296E14B8BF19}"/>
              </a:ext>
            </a:extLst>
          </p:cNvPr>
          <p:cNvSpPr txBox="1"/>
          <p:nvPr/>
        </p:nvSpPr>
        <p:spPr>
          <a:xfrm>
            <a:off x="7400118" y="4059890"/>
            <a:ext cx="451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66912-CE72-4F11-ABBD-F0873B74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20" y="456416"/>
            <a:ext cx="2529087" cy="360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167E9-0696-4CAC-8AC0-FE1FBC2611B6}"/>
              </a:ext>
            </a:extLst>
          </p:cNvPr>
          <p:cNvSpPr txBox="1"/>
          <p:nvPr/>
        </p:nvSpPr>
        <p:spPr>
          <a:xfrm>
            <a:off x="3458987" y="4092455"/>
            <a:ext cx="451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Cuivre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4204-4C63-4508-B8DA-3D3098D8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1" y="456415"/>
            <a:ext cx="3612811" cy="360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9E704-4F68-4FF8-A33F-0819857D865E}"/>
              </a:ext>
            </a:extLst>
          </p:cNvPr>
          <p:cNvSpPr txBox="1"/>
          <p:nvPr/>
        </p:nvSpPr>
        <p:spPr>
          <a:xfrm>
            <a:off x="1345191" y="4092455"/>
            <a:ext cx="146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Eau distillée</a:t>
            </a:r>
          </a:p>
        </p:txBody>
      </p:sp>
    </p:spTree>
    <p:extLst>
      <p:ext uri="{BB962C8B-B14F-4D97-AF65-F5344CB8AC3E}">
        <p14:creationId xmlns:p14="http://schemas.microsoft.com/office/powerpoint/2010/main" val="28706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8DC7F-C941-462A-9751-0D9DD93A51DA}"/>
              </a:ext>
            </a:extLst>
          </p:cNvPr>
          <p:cNvSpPr txBox="1"/>
          <p:nvPr/>
        </p:nvSpPr>
        <p:spPr>
          <a:xfrm>
            <a:off x="292231" y="113122"/>
            <a:ext cx="11453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Déroulement de la séance d’aujourd’hui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193EB-BBAD-44F4-9B22-9FE4BF913600}"/>
              </a:ext>
            </a:extLst>
          </p:cNvPr>
          <p:cNvSpPr txBox="1"/>
          <p:nvPr/>
        </p:nvSpPr>
        <p:spPr>
          <a:xfrm>
            <a:off x="461913" y="1093509"/>
            <a:ext cx="107748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- 25-30 min   : Rappel sur les conversions simples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681A5-5E57-4B5F-9ACE-8E5AE6F82605}"/>
              </a:ext>
            </a:extLst>
          </p:cNvPr>
          <p:cNvSpPr txBox="1"/>
          <p:nvPr/>
        </p:nvSpPr>
        <p:spPr>
          <a:xfrm>
            <a:off x="461913" y="1992461"/>
            <a:ext cx="107748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- 5 min          :  Test noté (15 conversions en 5 minutes)</a:t>
            </a:r>
          </a:p>
          <a:p>
            <a:pPr marL="457200" indent="-457200">
              <a:buFontTx/>
              <a:buChar char="-"/>
            </a:pPr>
            <a:endParaRPr lang="fr-FR" sz="3500" dirty="0"/>
          </a:p>
          <a:p>
            <a:endParaRPr lang="fr-FR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1C647-853B-4907-9BA8-4523D43B8AB9}"/>
              </a:ext>
            </a:extLst>
          </p:cNvPr>
          <p:cNvSpPr txBox="1"/>
          <p:nvPr/>
        </p:nvSpPr>
        <p:spPr>
          <a:xfrm>
            <a:off x="461913" y="2999683"/>
            <a:ext cx="107748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- 15-20 min   :  Début du chapitre 1 :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FAF-345A-42B2-A78C-30E804B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94A8D-019C-44C9-B088-5AA6296C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064"/>
            <a:ext cx="12192000" cy="4217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98FC8-1496-46D2-AED1-1F4B90905151}"/>
              </a:ext>
            </a:extLst>
          </p:cNvPr>
          <p:cNvSpPr txBox="1"/>
          <p:nvPr/>
        </p:nvSpPr>
        <p:spPr>
          <a:xfrm>
            <a:off x="4006391" y="1320064"/>
            <a:ext cx="725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26ABC-D2C4-43FD-BBB2-E798F16317CB}"/>
              </a:ext>
            </a:extLst>
          </p:cNvPr>
          <p:cNvSpPr txBox="1"/>
          <p:nvPr/>
        </p:nvSpPr>
        <p:spPr>
          <a:xfrm>
            <a:off x="4006391" y="2038072"/>
            <a:ext cx="952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1 000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1F1FE-164F-4C5F-90BB-963026615263}"/>
              </a:ext>
            </a:extLst>
          </p:cNvPr>
          <p:cNvSpPr txBox="1"/>
          <p:nvPr/>
        </p:nvSpPr>
        <p:spPr>
          <a:xfrm>
            <a:off x="3427080" y="2823791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÷ 100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C6C421-B7FB-4D35-A651-301B19B30EA4}"/>
              </a:ext>
            </a:extLst>
          </p:cNvPr>
          <p:cNvSpPr/>
          <p:nvPr/>
        </p:nvSpPr>
        <p:spPr>
          <a:xfrm>
            <a:off x="2620652" y="4332768"/>
            <a:ext cx="2422688" cy="173244"/>
          </a:xfrm>
          <a:custGeom>
            <a:avLst/>
            <a:gdLst>
              <a:gd name="connsiteX0" fmla="*/ 0 w 2422688"/>
              <a:gd name="connsiteY0" fmla="*/ 173244 h 173244"/>
              <a:gd name="connsiteX1" fmla="*/ 631595 w 2422688"/>
              <a:gd name="connsiteY1" fmla="*/ 22416 h 173244"/>
              <a:gd name="connsiteX2" fmla="*/ 1461154 w 2422688"/>
              <a:gd name="connsiteY2" fmla="*/ 3562 h 173244"/>
              <a:gd name="connsiteX3" fmla="*/ 1941921 w 2422688"/>
              <a:gd name="connsiteY3" fmla="*/ 50696 h 173244"/>
              <a:gd name="connsiteX4" fmla="*/ 2422688 w 2422688"/>
              <a:gd name="connsiteY4" fmla="*/ 163818 h 17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88" h="173244">
                <a:moveTo>
                  <a:pt x="0" y="173244"/>
                </a:moveTo>
                <a:cubicBezTo>
                  <a:pt x="194034" y="111970"/>
                  <a:pt x="388069" y="50696"/>
                  <a:pt x="631595" y="22416"/>
                </a:cubicBezTo>
                <a:cubicBezTo>
                  <a:pt x="875121" y="-5864"/>
                  <a:pt x="1242766" y="-1151"/>
                  <a:pt x="1461154" y="3562"/>
                </a:cubicBezTo>
                <a:cubicBezTo>
                  <a:pt x="1679542" y="8275"/>
                  <a:pt x="1781665" y="23987"/>
                  <a:pt x="1941921" y="50696"/>
                </a:cubicBezTo>
                <a:cubicBezTo>
                  <a:pt x="2102177" y="77405"/>
                  <a:pt x="2262432" y="120611"/>
                  <a:pt x="2422688" y="16381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8A63B-7CF8-40B0-A946-D3FF8F39D447}"/>
              </a:ext>
            </a:extLst>
          </p:cNvPr>
          <p:cNvSpPr txBox="1"/>
          <p:nvPr/>
        </p:nvSpPr>
        <p:spPr>
          <a:xfrm>
            <a:off x="3276819" y="3902711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÷ 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FF71D0-D45A-4902-A4DB-56BCF8B6096F}"/>
              </a:ext>
            </a:extLst>
          </p:cNvPr>
          <p:cNvSpPr/>
          <p:nvPr/>
        </p:nvSpPr>
        <p:spPr>
          <a:xfrm>
            <a:off x="8619376" y="1951450"/>
            <a:ext cx="2422688" cy="173244"/>
          </a:xfrm>
          <a:custGeom>
            <a:avLst/>
            <a:gdLst>
              <a:gd name="connsiteX0" fmla="*/ 0 w 2422688"/>
              <a:gd name="connsiteY0" fmla="*/ 173244 h 173244"/>
              <a:gd name="connsiteX1" fmla="*/ 631595 w 2422688"/>
              <a:gd name="connsiteY1" fmla="*/ 22416 h 173244"/>
              <a:gd name="connsiteX2" fmla="*/ 1461154 w 2422688"/>
              <a:gd name="connsiteY2" fmla="*/ 3562 h 173244"/>
              <a:gd name="connsiteX3" fmla="*/ 1941921 w 2422688"/>
              <a:gd name="connsiteY3" fmla="*/ 50696 h 173244"/>
              <a:gd name="connsiteX4" fmla="*/ 2422688 w 2422688"/>
              <a:gd name="connsiteY4" fmla="*/ 163818 h 17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88" h="173244">
                <a:moveTo>
                  <a:pt x="0" y="173244"/>
                </a:moveTo>
                <a:cubicBezTo>
                  <a:pt x="194034" y="111970"/>
                  <a:pt x="388069" y="50696"/>
                  <a:pt x="631595" y="22416"/>
                </a:cubicBezTo>
                <a:cubicBezTo>
                  <a:pt x="875121" y="-5864"/>
                  <a:pt x="1242766" y="-1151"/>
                  <a:pt x="1461154" y="3562"/>
                </a:cubicBezTo>
                <a:cubicBezTo>
                  <a:pt x="1679542" y="8275"/>
                  <a:pt x="1781665" y="23987"/>
                  <a:pt x="1941921" y="50696"/>
                </a:cubicBezTo>
                <a:cubicBezTo>
                  <a:pt x="2102177" y="77405"/>
                  <a:pt x="2262432" y="120611"/>
                  <a:pt x="2422688" y="16381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FB1F3-0D4D-4033-92CF-4D558DF4D80E}"/>
              </a:ext>
            </a:extLst>
          </p:cNvPr>
          <p:cNvSpPr txBox="1"/>
          <p:nvPr/>
        </p:nvSpPr>
        <p:spPr>
          <a:xfrm>
            <a:off x="9275543" y="1521393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x 100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83720A-90AA-4A0C-9D27-6F8764A8138F}"/>
              </a:ext>
            </a:extLst>
          </p:cNvPr>
          <p:cNvSpPr/>
          <p:nvPr/>
        </p:nvSpPr>
        <p:spPr>
          <a:xfrm>
            <a:off x="8619376" y="2737169"/>
            <a:ext cx="2422688" cy="173244"/>
          </a:xfrm>
          <a:custGeom>
            <a:avLst/>
            <a:gdLst>
              <a:gd name="connsiteX0" fmla="*/ 0 w 2422688"/>
              <a:gd name="connsiteY0" fmla="*/ 173244 h 173244"/>
              <a:gd name="connsiteX1" fmla="*/ 631595 w 2422688"/>
              <a:gd name="connsiteY1" fmla="*/ 22416 h 173244"/>
              <a:gd name="connsiteX2" fmla="*/ 1461154 w 2422688"/>
              <a:gd name="connsiteY2" fmla="*/ 3562 h 173244"/>
              <a:gd name="connsiteX3" fmla="*/ 1941921 w 2422688"/>
              <a:gd name="connsiteY3" fmla="*/ 50696 h 173244"/>
              <a:gd name="connsiteX4" fmla="*/ 2422688 w 2422688"/>
              <a:gd name="connsiteY4" fmla="*/ 163818 h 17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88" h="173244">
                <a:moveTo>
                  <a:pt x="0" y="173244"/>
                </a:moveTo>
                <a:cubicBezTo>
                  <a:pt x="194034" y="111970"/>
                  <a:pt x="388069" y="50696"/>
                  <a:pt x="631595" y="22416"/>
                </a:cubicBezTo>
                <a:cubicBezTo>
                  <a:pt x="875121" y="-5864"/>
                  <a:pt x="1242766" y="-1151"/>
                  <a:pt x="1461154" y="3562"/>
                </a:cubicBezTo>
                <a:cubicBezTo>
                  <a:pt x="1679542" y="8275"/>
                  <a:pt x="1781665" y="23987"/>
                  <a:pt x="1941921" y="50696"/>
                </a:cubicBezTo>
                <a:cubicBezTo>
                  <a:pt x="2102177" y="77405"/>
                  <a:pt x="2262432" y="120611"/>
                  <a:pt x="2422688" y="16381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F7D61-3A23-427B-8AC9-76753BBD5584}"/>
              </a:ext>
            </a:extLst>
          </p:cNvPr>
          <p:cNvSpPr txBox="1"/>
          <p:nvPr/>
        </p:nvSpPr>
        <p:spPr>
          <a:xfrm>
            <a:off x="9275543" y="2307112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÷ 1 000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3A0868-9D7D-4190-BB8B-C2F5E0E85EB4}"/>
              </a:ext>
            </a:extLst>
          </p:cNvPr>
          <p:cNvSpPr/>
          <p:nvPr/>
        </p:nvSpPr>
        <p:spPr>
          <a:xfrm>
            <a:off x="8736107" y="3566861"/>
            <a:ext cx="2422688" cy="173244"/>
          </a:xfrm>
          <a:custGeom>
            <a:avLst/>
            <a:gdLst>
              <a:gd name="connsiteX0" fmla="*/ 0 w 2422688"/>
              <a:gd name="connsiteY0" fmla="*/ 173244 h 173244"/>
              <a:gd name="connsiteX1" fmla="*/ 631595 w 2422688"/>
              <a:gd name="connsiteY1" fmla="*/ 22416 h 173244"/>
              <a:gd name="connsiteX2" fmla="*/ 1461154 w 2422688"/>
              <a:gd name="connsiteY2" fmla="*/ 3562 h 173244"/>
              <a:gd name="connsiteX3" fmla="*/ 1941921 w 2422688"/>
              <a:gd name="connsiteY3" fmla="*/ 50696 h 173244"/>
              <a:gd name="connsiteX4" fmla="*/ 2422688 w 2422688"/>
              <a:gd name="connsiteY4" fmla="*/ 163818 h 17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88" h="173244">
                <a:moveTo>
                  <a:pt x="0" y="173244"/>
                </a:moveTo>
                <a:cubicBezTo>
                  <a:pt x="194034" y="111970"/>
                  <a:pt x="388069" y="50696"/>
                  <a:pt x="631595" y="22416"/>
                </a:cubicBezTo>
                <a:cubicBezTo>
                  <a:pt x="875121" y="-5864"/>
                  <a:pt x="1242766" y="-1151"/>
                  <a:pt x="1461154" y="3562"/>
                </a:cubicBezTo>
                <a:cubicBezTo>
                  <a:pt x="1679542" y="8275"/>
                  <a:pt x="1781665" y="23987"/>
                  <a:pt x="1941921" y="50696"/>
                </a:cubicBezTo>
                <a:cubicBezTo>
                  <a:pt x="2102177" y="77405"/>
                  <a:pt x="2262432" y="120611"/>
                  <a:pt x="2422688" y="16381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0EB-64E1-4555-8443-9A6549A55014}"/>
              </a:ext>
            </a:extLst>
          </p:cNvPr>
          <p:cNvSpPr txBox="1"/>
          <p:nvPr/>
        </p:nvSpPr>
        <p:spPr>
          <a:xfrm>
            <a:off x="9392274" y="3136804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÷ 100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355C1E-32E3-4122-B8D8-91C32C159427}"/>
              </a:ext>
            </a:extLst>
          </p:cNvPr>
          <p:cNvSpPr/>
          <p:nvPr/>
        </p:nvSpPr>
        <p:spPr>
          <a:xfrm>
            <a:off x="8736107" y="4293143"/>
            <a:ext cx="2422688" cy="173244"/>
          </a:xfrm>
          <a:custGeom>
            <a:avLst/>
            <a:gdLst>
              <a:gd name="connsiteX0" fmla="*/ 0 w 2422688"/>
              <a:gd name="connsiteY0" fmla="*/ 173244 h 173244"/>
              <a:gd name="connsiteX1" fmla="*/ 631595 w 2422688"/>
              <a:gd name="connsiteY1" fmla="*/ 22416 h 173244"/>
              <a:gd name="connsiteX2" fmla="*/ 1461154 w 2422688"/>
              <a:gd name="connsiteY2" fmla="*/ 3562 h 173244"/>
              <a:gd name="connsiteX3" fmla="*/ 1941921 w 2422688"/>
              <a:gd name="connsiteY3" fmla="*/ 50696 h 173244"/>
              <a:gd name="connsiteX4" fmla="*/ 2422688 w 2422688"/>
              <a:gd name="connsiteY4" fmla="*/ 163818 h 17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88" h="173244">
                <a:moveTo>
                  <a:pt x="0" y="173244"/>
                </a:moveTo>
                <a:cubicBezTo>
                  <a:pt x="194034" y="111970"/>
                  <a:pt x="388069" y="50696"/>
                  <a:pt x="631595" y="22416"/>
                </a:cubicBezTo>
                <a:cubicBezTo>
                  <a:pt x="875121" y="-5864"/>
                  <a:pt x="1242766" y="-1151"/>
                  <a:pt x="1461154" y="3562"/>
                </a:cubicBezTo>
                <a:cubicBezTo>
                  <a:pt x="1679542" y="8275"/>
                  <a:pt x="1781665" y="23987"/>
                  <a:pt x="1941921" y="50696"/>
                </a:cubicBezTo>
                <a:cubicBezTo>
                  <a:pt x="2102177" y="77405"/>
                  <a:pt x="2262432" y="120611"/>
                  <a:pt x="2422688" y="16381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2BCEB-F542-41CB-BCAA-79E0703895FB}"/>
              </a:ext>
            </a:extLst>
          </p:cNvPr>
          <p:cNvSpPr txBox="1"/>
          <p:nvPr/>
        </p:nvSpPr>
        <p:spPr>
          <a:xfrm>
            <a:off x="9392274" y="3863086"/>
            <a:ext cx="129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B050"/>
                </a:solidFill>
              </a:rPr>
              <a:t> ÷ 1 000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D056A-6565-4D1C-BE93-8B33FCA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AA24-78EF-4460-9815-4B9B4B1F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159"/>
            <a:ext cx="11705863" cy="3330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DBF40-0EA2-4B87-983D-672774A032D4}"/>
              </a:ext>
            </a:extLst>
          </p:cNvPr>
          <p:cNvSpPr txBox="1"/>
          <p:nvPr/>
        </p:nvSpPr>
        <p:spPr>
          <a:xfrm>
            <a:off x="4807350" y="2222339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12 300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B2946-EFFD-4A07-8BD5-2B67D576E33C}"/>
              </a:ext>
            </a:extLst>
          </p:cNvPr>
          <p:cNvSpPr txBox="1"/>
          <p:nvPr/>
        </p:nvSpPr>
        <p:spPr>
          <a:xfrm>
            <a:off x="4807350" y="2997222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12 300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DEF7F-BA14-4759-94E0-5802002A1E9C}"/>
              </a:ext>
            </a:extLst>
          </p:cNvPr>
          <p:cNvSpPr txBox="1"/>
          <p:nvPr/>
        </p:nvSpPr>
        <p:spPr>
          <a:xfrm>
            <a:off x="4807349" y="3941391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9,5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25BD8-21FB-4B74-9FD2-427FF850E3B0}"/>
              </a:ext>
            </a:extLst>
          </p:cNvPr>
          <p:cNvSpPr txBox="1"/>
          <p:nvPr/>
        </p:nvSpPr>
        <p:spPr>
          <a:xfrm>
            <a:off x="10876341" y="4024823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9 000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9B510-497D-47F7-B98A-1FE3466968E7}"/>
              </a:ext>
            </a:extLst>
          </p:cNvPr>
          <p:cNvSpPr txBox="1"/>
          <p:nvPr/>
        </p:nvSpPr>
        <p:spPr>
          <a:xfrm>
            <a:off x="10876341" y="3052843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0,014 25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17DFED-7CC1-4445-A39F-8380B495269D}"/>
              </a:ext>
            </a:extLst>
          </p:cNvPr>
          <p:cNvSpPr txBox="1"/>
          <p:nvPr/>
        </p:nvSpPr>
        <p:spPr>
          <a:xfrm>
            <a:off x="11151243" y="2304001"/>
            <a:ext cx="1261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0,137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1C270-1BC7-424D-844A-F7E42CE0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37588-6D19-4870-83FB-E18FB5573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" r="1967" b="83919"/>
          <a:stretch/>
        </p:blipFill>
        <p:spPr>
          <a:xfrm>
            <a:off x="118528" y="2026920"/>
            <a:ext cx="11952149" cy="93619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4BAB47B5-92DF-49D7-9501-91E8443B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101" y="4213025"/>
            <a:ext cx="911819" cy="6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</a:t>
            </a:r>
            <a:endParaRPr kumimoji="0" lang="fr-FR" altLang="fr-F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203A0-FDA7-429F-924F-D4FC16AFD0C2}"/>
              </a:ext>
            </a:extLst>
          </p:cNvPr>
          <p:cNvGrpSpPr>
            <a:grpSpLocks/>
          </p:cNvGrpSpPr>
          <p:nvPr/>
        </p:nvGrpSpPr>
        <p:grpSpPr bwMode="auto">
          <a:xfrm>
            <a:off x="2968816" y="4035656"/>
            <a:ext cx="6263914" cy="2483755"/>
            <a:chOff x="106709325" y="110534838"/>
            <a:chExt cx="3610223" cy="971635"/>
          </a:xfrm>
        </p:grpSpPr>
        <p:cxnSp>
          <p:nvCxnSpPr>
            <p:cNvPr id="1029" name="AutoShape 5">
              <a:extLst>
                <a:ext uri="{FF2B5EF4-FFF2-40B4-BE49-F238E27FC236}">
                  <a16:creationId xmlns:a16="http://schemas.microsoft.com/office/drawing/2014/main" id="{B762C786-8293-4607-A899-BB4DD9B375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710389" y="110611920"/>
              <a:ext cx="0" cy="891892"/>
            </a:xfrm>
            <a:prstGeom prst="straightConnector1">
              <a:avLst/>
            </a:prstGeom>
            <a:noFill/>
            <a:ln w="3175">
              <a:solidFill>
                <a:srgbClr val="3F3F3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030" name="AutoShape 6">
              <a:extLst>
                <a:ext uri="{FF2B5EF4-FFF2-40B4-BE49-F238E27FC236}">
                  <a16:creationId xmlns:a16="http://schemas.microsoft.com/office/drawing/2014/main" id="{8A08E55F-9B47-44D7-824A-F84C5364A1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7069325" y="110638827"/>
              <a:ext cx="1" cy="867646"/>
            </a:xfrm>
            <a:prstGeom prst="straightConnector1">
              <a:avLst/>
            </a:prstGeom>
            <a:noFill/>
            <a:ln w="3175" algn="ctr">
              <a:solidFill>
                <a:srgbClr val="3F3F3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FF81EF0D-8064-4255-9975-45B0C365B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12708" y="110534838"/>
              <a:ext cx="3606840" cy="153139"/>
              <a:chOff x="106712708" y="110534838"/>
              <a:chExt cx="3606840" cy="153139"/>
            </a:xfrm>
          </p:grpSpPr>
          <p:cxnSp>
            <p:nvCxnSpPr>
              <p:cNvPr id="1032" name="AutoShape 8">
                <a:extLst>
                  <a:ext uri="{FF2B5EF4-FFF2-40B4-BE49-F238E27FC236}">
                    <a16:creationId xmlns:a16="http://schemas.microsoft.com/office/drawing/2014/main" id="{D4C0921B-AA5E-4D7D-95D5-CBAECD6B52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9950693" y="110569355"/>
                <a:ext cx="2813" cy="90034"/>
              </a:xfrm>
              <a:prstGeom prst="straightConnector1">
                <a:avLst/>
              </a:prstGeom>
              <a:noFill/>
              <a:ln w="6350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3" name="AutoShape 9">
                <a:extLst>
                  <a:ext uri="{FF2B5EF4-FFF2-40B4-BE49-F238E27FC236}">
                    <a16:creationId xmlns:a16="http://schemas.microsoft.com/office/drawing/2014/main" id="{9891F4FA-858B-4D78-A906-988110E8EB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9575869" y="110566180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4" name="AutoShape 10">
                <a:extLst>
                  <a:ext uri="{FF2B5EF4-FFF2-40B4-BE49-F238E27FC236}">
                    <a16:creationId xmlns:a16="http://schemas.microsoft.com/office/drawing/2014/main" id="{87BE9D15-F259-4830-862D-644A093D5E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9214463" y="110566902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5" name="AutoShape 11">
                <a:extLst>
                  <a:ext uri="{FF2B5EF4-FFF2-40B4-BE49-F238E27FC236}">
                    <a16:creationId xmlns:a16="http://schemas.microsoft.com/office/drawing/2014/main" id="{71991BD0-8877-409D-A3EE-FDECC8BBE0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7069645" y="110562400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6" name="AutoShape 12">
                <a:extLst>
                  <a:ext uri="{FF2B5EF4-FFF2-40B4-BE49-F238E27FC236}">
                    <a16:creationId xmlns:a16="http://schemas.microsoft.com/office/drawing/2014/main" id="{D6B77251-93AE-4B04-96E2-09E52A660D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7428808" y="110566903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7" name="AutoShape 13">
                <a:extLst>
                  <a:ext uri="{FF2B5EF4-FFF2-40B4-BE49-F238E27FC236}">
                    <a16:creationId xmlns:a16="http://schemas.microsoft.com/office/drawing/2014/main" id="{7EDB054C-93ED-4C42-AF23-224C732095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8858031" y="110566903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8" name="AutoShape 14">
                <a:extLst>
                  <a:ext uri="{FF2B5EF4-FFF2-40B4-BE49-F238E27FC236}">
                    <a16:creationId xmlns:a16="http://schemas.microsoft.com/office/drawing/2014/main" id="{EEB8AB11-2204-4955-B25C-4E2B449D83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8498031" y="110560148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9" name="AutoShape 15">
                <a:extLst>
                  <a:ext uri="{FF2B5EF4-FFF2-40B4-BE49-F238E27FC236}">
                    <a16:creationId xmlns:a16="http://schemas.microsoft.com/office/drawing/2014/main" id="{6BF36EAA-E934-44B2-8917-35EDFE8C26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8145606" y="110562400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0" name="AutoShape 16">
                <a:extLst>
                  <a:ext uri="{FF2B5EF4-FFF2-40B4-BE49-F238E27FC236}">
                    <a16:creationId xmlns:a16="http://schemas.microsoft.com/office/drawing/2014/main" id="{3E6CBBE8-B443-4A21-B6A0-30FBFA0AB5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7785606" y="110562400"/>
                <a:ext cx="2813" cy="90034"/>
              </a:xfrm>
              <a:prstGeom prst="straightConnector1">
                <a:avLst/>
              </a:prstGeom>
              <a:noFill/>
              <a:ln w="63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1" name="AutoShape 17">
                <a:extLst>
                  <a:ext uri="{FF2B5EF4-FFF2-40B4-BE49-F238E27FC236}">
                    <a16:creationId xmlns:a16="http://schemas.microsoft.com/office/drawing/2014/main" id="{5896B7EE-FA71-4584-8C8D-2929E85025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6716687" y="110534838"/>
                <a:ext cx="1968" cy="136492"/>
              </a:xfrm>
              <a:prstGeom prst="straightConnector1">
                <a:avLst/>
              </a:prstGeom>
              <a:noFill/>
              <a:ln w="190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2" name="AutoShape 18">
                <a:extLst>
                  <a:ext uri="{FF2B5EF4-FFF2-40B4-BE49-F238E27FC236}">
                    <a16:creationId xmlns:a16="http://schemas.microsoft.com/office/drawing/2014/main" id="{721942E3-3225-4F9F-B5F2-95AAD36BC7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6712708" y="110607417"/>
                <a:ext cx="3600000" cy="4503"/>
              </a:xfrm>
              <a:prstGeom prst="straightConnector1">
                <a:avLst/>
              </a:prstGeom>
              <a:noFill/>
              <a:ln w="317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3" name="AutoShape 19">
                <a:extLst>
                  <a:ext uri="{FF2B5EF4-FFF2-40B4-BE49-F238E27FC236}">
                    <a16:creationId xmlns:a16="http://schemas.microsoft.com/office/drawing/2014/main" id="{2803FEED-1973-45C0-B0A3-658FA3D2BF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0317580" y="110551485"/>
                <a:ext cx="1968" cy="136492"/>
              </a:xfrm>
              <a:prstGeom prst="straightConnector1">
                <a:avLst/>
              </a:prstGeom>
              <a:noFill/>
              <a:ln w="19050" algn="ctr">
                <a:solidFill>
                  <a:srgbClr val="0852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4" name="AutoShape 20">
              <a:extLst>
                <a:ext uri="{FF2B5EF4-FFF2-40B4-BE49-F238E27FC236}">
                  <a16:creationId xmlns:a16="http://schemas.microsoft.com/office/drawing/2014/main" id="{47EC2328-99E4-49AF-A22D-DD9D657B66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6709325" y="111503812"/>
              <a:ext cx="360000" cy="0"/>
            </a:xfrm>
            <a:prstGeom prst="straightConnector1">
              <a:avLst/>
            </a:prstGeom>
            <a:noFill/>
            <a:ln w="31750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cxnSp>
        <p:nvCxnSpPr>
          <p:cNvPr id="1045" name="AutoShape 21">
            <a:extLst>
              <a:ext uri="{FF2B5EF4-FFF2-40B4-BE49-F238E27FC236}">
                <a16:creationId xmlns:a16="http://schemas.microsoft.com/office/drawing/2014/main" id="{B715253E-0F64-46E5-B474-6726D58208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68658" y="4619816"/>
            <a:ext cx="277833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46" name="AutoShape 22">
            <a:extLst>
              <a:ext uri="{FF2B5EF4-FFF2-40B4-BE49-F238E27FC236}">
                <a16:creationId xmlns:a16="http://schemas.microsoft.com/office/drawing/2014/main" id="{FD5616F6-9CC3-411C-9A03-B5B4795147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5882" y="4619841"/>
            <a:ext cx="2908000" cy="1217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6" name="Text Box 23">
            <a:extLst>
              <a:ext uri="{FF2B5EF4-FFF2-40B4-BE49-F238E27FC236}">
                <a16:creationId xmlns:a16="http://schemas.microsoft.com/office/drawing/2014/main" id="{07B43589-CA13-4C3E-ABF7-91E0B1C1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851" y="5870171"/>
            <a:ext cx="550014" cy="6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cm</a:t>
            </a:r>
            <a:endParaRPr kumimoji="0" lang="fr-FR" altLang="fr-F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reeform 24">
            <a:extLst>
              <a:ext uri="{FF2B5EF4-FFF2-40B4-BE49-F238E27FC236}">
                <a16:creationId xmlns:a16="http://schemas.microsoft.com/office/drawing/2014/main" id="{E26D6B47-2B75-401D-A6BF-BBB4F3433418}"/>
              </a:ext>
            </a:extLst>
          </p:cNvPr>
          <p:cNvSpPr>
            <a:spLocks/>
          </p:cNvSpPr>
          <p:nvPr/>
        </p:nvSpPr>
        <p:spPr bwMode="auto">
          <a:xfrm>
            <a:off x="3598869" y="4562190"/>
            <a:ext cx="2370931" cy="1639460"/>
          </a:xfrm>
          <a:custGeom>
            <a:avLst/>
            <a:gdLst>
              <a:gd name="T0" fmla="*/ 1333500 w 1333500"/>
              <a:gd name="T1" fmla="*/ 0 h 660400"/>
              <a:gd name="T2" fmla="*/ 1143000 w 1333500"/>
              <a:gd name="T3" fmla="*/ 171450 h 660400"/>
              <a:gd name="T4" fmla="*/ 723900 w 1333500"/>
              <a:gd name="T5" fmla="*/ 393700 h 660400"/>
              <a:gd name="T6" fmla="*/ 336550 w 1333500"/>
              <a:gd name="T7" fmla="*/ 539750 h 660400"/>
              <a:gd name="T8" fmla="*/ 0 w 1333500"/>
              <a:gd name="T9" fmla="*/ 660400 h 66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500" h="660400">
                <a:moveTo>
                  <a:pt x="1333500" y="0"/>
                </a:moveTo>
                <a:cubicBezTo>
                  <a:pt x="1289050" y="52916"/>
                  <a:pt x="1244600" y="105833"/>
                  <a:pt x="1143000" y="171450"/>
                </a:cubicBezTo>
                <a:cubicBezTo>
                  <a:pt x="1041400" y="237067"/>
                  <a:pt x="858308" y="332317"/>
                  <a:pt x="723900" y="393700"/>
                </a:cubicBezTo>
                <a:cubicBezTo>
                  <a:pt x="589492" y="455083"/>
                  <a:pt x="457200" y="495300"/>
                  <a:pt x="336550" y="539750"/>
                </a:cubicBezTo>
                <a:cubicBezTo>
                  <a:pt x="215900" y="584200"/>
                  <a:pt x="107950" y="622300"/>
                  <a:pt x="0" y="660400"/>
                </a:cubicBezTo>
              </a:path>
            </a:pathLst>
          </a:custGeom>
          <a:noFill/>
          <a:ln w="3175" cap="flat" cmpd="sng">
            <a:solidFill>
              <a:srgbClr val="595959"/>
            </a:solidFill>
            <a:prstDash val="lg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B0EDD30E-A4D9-4A88-BCE8-CCB496C0EB82}"/>
              </a:ext>
            </a:extLst>
          </p:cNvPr>
          <p:cNvSpPr>
            <a:spLocks/>
          </p:cNvSpPr>
          <p:nvPr/>
        </p:nvSpPr>
        <p:spPr bwMode="auto">
          <a:xfrm rot="10391994">
            <a:off x="3312581" y="4706821"/>
            <a:ext cx="2494543" cy="867552"/>
          </a:xfrm>
          <a:custGeom>
            <a:avLst/>
            <a:gdLst>
              <a:gd name="T0" fmla="*/ 1333500 w 1333500"/>
              <a:gd name="T1" fmla="*/ 0 h 660400"/>
              <a:gd name="T2" fmla="*/ 1143000 w 1333500"/>
              <a:gd name="T3" fmla="*/ 171450 h 660400"/>
              <a:gd name="T4" fmla="*/ 723900 w 1333500"/>
              <a:gd name="T5" fmla="*/ 393700 h 660400"/>
              <a:gd name="T6" fmla="*/ 336550 w 1333500"/>
              <a:gd name="T7" fmla="*/ 539750 h 660400"/>
              <a:gd name="T8" fmla="*/ 0 w 1333500"/>
              <a:gd name="T9" fmla="*/ 660400 h 66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500" h="660400">
                <a:moveTo>
                  <a:pt x="1333500" y="0"/>
                </a:moveTo>
                <a:cubicBezTo>
                  <a:pt x="1289050" y="52916"/>
                  <a:pt x="1244600" y="105833"/>
                  <a:pt x="1143000" y="171450"/>
                </a:cubicBezTo>
                <a:cubicBezTo>
                  <a:pt x="1041400" y="237067"/>
                  <a:pt x="858308" y="332317"/>
                  <a:pt x="723900" y="393700"/>
                </a:cubicBezTo>
                <a:cubicBezTo>
                  <a:pt x="589492" y="455083"/>
                  <a:pt x="457200" y="495300"/>
                  <a:pt x="336550" y="539750"/>
                </a:cubicBezTo>
                <a:cubicBezTo>
                  <a:pt x="215900" y="584200"/>
                  <a:pt x="107950" y="622300"/>
                  <a:pt x="0" y="660400"/>
                </a:cubicBezTo>
              </a:path>
            </a:pathLst>
          </a:custGeom>
          <a:noFill/>
          <a:ln w="3175" cap="flat" cmpd="sng" algn="ctr">
            <a:solidFill>
              <a:srgbClr val="595959"/>
            </a:solidFill>
            <a:prstDash val="lg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53FD2-ADAC-413C-8AD5-6BB60E072295}"/>
                  </a:ext>
                </a:extLst>
              </p:cNvPr>
              <p:cNvSpPr txBox="1"/>
              <p:nvPr/>
            </p:nvSpPr>
            <p:spPr>
              <a:xfrm>
                <a:off x="4714319" y="5273013"/>
                <a:ext cx="12409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53FD2-ADAC-413C-8AD5-6BB60E07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19" y="5273013"/>
                <a:ext cx="12409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5DCFA7-7182-4E99-91CB-FF306480300C}"/>
                  </a:ext>
                </a:extLst>
              </p:cNvPr>
              <p:cNvSpPr txBox="1"/>
              <p:nvPr/>
            </p:nvSpPr>
            <p:spPr>
              <a:xfrm>
                <a:off x="3487854" y="4695952"/>
                <a:ext cx="12409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5DCFA7-7182-4E99-91CB-FF306480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54" y="4695952"/>
                <a:ext cx="12409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75AE6-376F-4BEE-B0F8-1B54CC73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5</a:t>
            </a:fld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A61FB2A-BBA2-456F-99CB-1AE34E1AB8E3}"/>
              </a:ext>
            </a:extLst>
          </p:cNvPr>
          <p:cNvSpPr/>
          <p:nvPr/>
        </p:nvSpPr>
        <p:spPr>
          <a:xfrm>
            <a:off x="7840883" y="1787622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/>
      <p:bldP spid="6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1227534-4635-4212-959C-BBDFFC4C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19"/>
          <a:stretch/>
        </p:blipFill>
        <p:spPr>
          <a:xfrm>
            <a:off x="118528" y="1898224"/>
            <a:ext cx="12192000" cy="1064896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A34706-51A5-43F9-A59E-1AB2414D2649}"/>
              </a:ext>
            </a:extLst>
          </p:cNvPr>
          <p:cNvSpPr/>
          <p:nvPr/>
        </p:nvSpPr>
        <p:spPr>
          <a:xfrm>
            <a:off x="6256019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06D624-FCD2-4F45-ADAC-6B6E874031DB}"/>
              </a:ext>
            </a:extLst>
          </p:cNvPr>
          <p:cNvSpPr/>
          <p:nvPr/>
        </p:nvSpPr>
        <p:spPr>
          <a:xfrm>
            <a:off x="7863936" y="1807546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E26E2C-EEBB-42A5-A4D6-E6990F51046A}"/>
              </a:ext>
            </a:extLst>
          </p:cNvPr>
          <p:cNvSpPr/>
          <p:nvPr/>
        </p:nvSpPr>
        <p:spPr>
          <a:xfrm>
            <a:off x="9631680" y="1907099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481F94-5F78-445F-B7EC-C65EFFC268B1}"/>
              </a:ext>
            </a:extLst>
          </p:cNvPr>
          <p:cNvSpPr/>
          <p:nvPr/>
        </p:nvSpPr>
        <p:spPr>
          <a:xfrm>
            <a:off x="4488275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A7298-9E7D-42A3-851E-F8C1601645B0}"/>
              </a:ext>
            </a:extLst>
          </p:cNvPr>
          <p:cNvSpPr/>
          <p:nvPr/>
        </p:nvSpPr>
        <p:spPr>
          <a:xfrm>
            <a:off x="2948842" y="180754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4F9E0-E274-4C00-B28B-574C88DE6B08}"/>
              </a:ext>
            </a:extLst>
          </p:cNvPr>
          <p:cNvSpPr/>
          <p:nvPr/>
        </p:nvSpPr>
        <p:spPr>
          <a:xfrm>
            <a:off x="1371357" y="180754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/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blipFill>
                <a:blip r:embed="rId3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/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blipFill>
                <a:blip r:embed="rId4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/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blipFill>
                <a:blip r:embed="rId5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/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blipFill>
                <a:blip r:embed="rId6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/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blipFill>
                <a:blip r:embed="rId7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/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blipFill>
                <a:blip r:embed="rId8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BC3D2B-201B-4684-85D0-1AFE6ED04696}"/>
              </a:ext>
            </a:extLst>
          </p:cNvPr>
          <p:cNvSpPr/>
          <p:nvPr/>
        </p:nvSpPr>
        <p:spPr>
          <a:xfrm rot="11106998">
            <a:off x="9631680" y="2866540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4E9A18-780B-4C17-9B76-34F452A1AFA9}"/>
              </a:ext>
            </a:extLst>
          </p:cNvPr>
          <p:cNvSpPr/>
          <p:nvPr/>
        </p:nvSpPr>
        <p:spPr>
          <a:xfrm rot="11106998">
            <a:off x="7848517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108C47-A801-495D-8720-02C4D8FB0726}"/>
              </a:ext>
            </a:extLst>
          </p:cNvPr>
          <p:cNvSpPr/>
          <p:nvPr/>
        </p:nvSpPr>
        <p:spPr>
          <a:xfrm rot="11106998">
            <a:off x="6171801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AD8D69-1476-43E8-A965-EAFCCA10D852}"/>
              </a:ext>
            </a:extLst>
          </p:cNvPr>
          <p:cNvSpPr/>
          <p:nvPr/>
        </p:nvSpPr>
        <p:spPr>
          <a:xfrm rot="11106998">
            <a:off x="4548307" y="2946611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04F6E-EE01-461B-B226-C06E108FE1FA}"/>
              </a:ext>
            </a:extLst>
          </p:cNvPr>
          <p:cNvSpPr/>
          <p:nvPr/>
        </p:nvSpPr>
        <p:spPr>
          <a:xfrm rot="11106998">
            <a:off x="2948841" y="302187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5805D5-C6A4-4CB8-91EF-00F7AD8B6803}"/>
              </a:ext>
            </a:extLst>
          </p:cNvPr>
          <p:cNvSpPr/>
          <p:nvPr/>
        </p:nvSpPr>
        <p:spPr>
          <a:xfrm rot="11106998">
            <a:off x="1318039" y="303711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/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blipFill>
                <a:blip r:embed="rId9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/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blipFill>
                <a:blip r:embed="rId10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/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blipFill>
                <a:blip r:embed="rId11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/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blipFill>
                <a:blip r:embed="rId12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/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blipFill>
                <a:blip r:embed="rId13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/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blipFill>
                <a:blip r:embed="rId14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DFC7F-BBBF-4BCE-9F9D-F3B0081D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6</a:t>
            </a:fld>
            <a:endParaRPr lang="fr-FR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A6A11A-3016-41A3-8B9B-06E55982152B}"/>
              </a:ext>
            </a:extLst>
          </p:cNvPr>
          <p:cNvGrpSpPr>
            <a:grpSpLocks/>
          </p:cNvGrpSpPr>
          <p:nvPr/>
        </p:nvGrpSpPr>
        <p:grpSpPr bwMode="auto">
          <a:xfrm>
            <a:off x="2968658" y="4035656"/>
            <a:ext cx="6264072" cy="2483755"/>
            <a:chOff x="106709234" y="110620572"/>
            <a:chExt cx="3610314" cy="971635"/>
          </a:xfrm>
        </p:grpSpPr>
        <p:sp>
          <p:nvSpPr>
            <p:cNvPr id="87" name="Text Box 3">
              <a:extLst>
                <a:ext uri="{FF2B5EF4-FFF2-40B4-BE49-F238E27FC236}">
                  <a16:creationId xmlns:a16="http://schemas.microsoft.com/office/drawing/2014/main" id="{E6BE9CB5-D2E2-4BAC-B83A-86D8F2CEE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23853" y="110689958"/>
              <a:ext cx="525529" cy="253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3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dm</a:t>
              </a:r>
              <a:endPara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C209501-D9C9-4E24-B0A4-FD58C10BB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09325" y="110620572"/>
              <a:ext cx="3610223" cy="971635"/>
              <a:chOff x="106709325" y="110534838"/>
              <a:chExt cx="3610223" cy="971635"/>
            </a:xfrm>
          </p:grpSpPr>
          <p:cxnSp>
            <p:nvCxnSpPr>
              <p:cNvPr id="94" name="AutoShape 5">
                <a:extLst>
                  <a:ext uri="{FF2B5EF4-FFF2-40B4-BE49-F238E27FC236}">
                    <a16:creationId xmlns:a16="http://schemas.microsoft.com/office/drawing/2014/main" id="{64D34CDC-98C6-429C-AFC3-60F6B9ACA8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6710389" y="110611920"/>
                <a:ext cx="0" cy="891892"/>
              </a:xfrm>
              <a:prstGeom prst="straightConnector1">
                <a:avLst/>
              </a:prstGeom>
              <a:noFill/>
              <a:ln w="3175">
                <a:solidFill>
                  <a:srgbClr val="3F3F3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AutoShape 6">
                <a:extLst>
                  <a:ext uri="{FF2B5EF4-FFF2-40B4-BE49-F238E27FC236}">
                    <a16:creationId xmlns:a16="http://schemas.microsoft.com/office/drawing/2014/main" id="{293612C8-1533-47BA-9BF8-CB02084345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7069325" y="110638827"/>
                <a:ext cx="1" cy="867646"/>
              </a:xfrm>
              <a:prstGeom prst="straightConnector1">
                <a:avLst/>
              </a:prstGeom>
              <a:noFill/>
              <a:ln w="3175" algn="ctr">
                <a:solidFill>
                  <a:srgbClr val="3F3F3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id="{8F546803-202D-43D8-A6CD-38BF0E0D8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12708" y="110534838"/>
                <a:ext cx="3606840" cy="153139"/>
                <a:chOff x="106712708" y="110534838"/>
                <a:chExt cx="3606840" cy="153139"/>
              </a:xfrm>
            </p:grpSpPr>
            <p:cxnSp>
              <p:nvCxnSpPr>
                <p:cNvPr id="98" name="AutoShape 8">
                  <a:extLst>
                    <a:ext uri="{FF2B5EF4-FFF2-40B4-BE49-F238E27FC236}">
                      <a16:creationId xmlns:a16="http://schemas.microsoft.com/office/drawing/2014/main" id="{D8B8D655-C3BD-4EDC-A6A4-9DC80D057E7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9950693" y="110569355"/>
                  <a:ext cx="2813" cy="90034"/>
                </a:xfrm>
                <a:prstGeom prst="straightConnector1">
                  <a:avLst/>
                </a:prstGeom>
                <a:noFill/>
                <a:ln w="6350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9">
                  <a:extLst>
                    <a:ext uri="{FF2B5EF4-FFF2-40B4-BE49-F238E27FC236}">
                      <a16:creationId xmlns:a16="http://schemas.microsoft.com/office/drawing/2014/main" id="{0128EBFA-E3F2-4484-B604-007772F2AA8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9575869" y="110566180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10">
                  <a:extLst>
                    <a:ext uri="{FF2B5EF4-FFF2-40B4-BE49-F238E27FC236}">
                      <a16:creationId xmlns:a16="http://schemas.microsoft.com/office/drawing/2014/main" id="{BDD362E1-F78A-41B5-B75A-52CD498E822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9214463" y="110566902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AutoShape 11">
                  <a:extLst>
                    <a:ext uri="{FF2B5EF4-FFF2-40B4-BE49-F238E27FC236}">
                      <a16:creationId xmlns:a16="http://schemas.microsoft.com/office/drawing/2014/main" id="{245D52B8-94A9-4F64-9A57-49037A160F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7069645" y="110562400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AutoShape 12">
                  <a:extLst>
                    <a:ext uri="{FF2B5EF4-FFF2-40B4-BE49-F238E27FC236}">
                      <a16:creationId xmlns:a16="http://schemas.microsoft.com/office/drawing/2014/main" id="{5E6DDE11-901D-4D50-93DD-F68571B88CC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7428808" y="110566903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AutoShape 13">
                  <a:extLst>
                    <a:ext uri="{FF2B5EF4-FFF2-40B4-BE49-F238E27FC236}">
                      <a16:creationId xmlns:a16="http://schemas.microsoft.com/office/drawing/2014/main" id="{CB5418B1-04AC-4AC5-8ACB-DD12C48256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8858031" y="110566903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AutoShape 14">
                  <a:extLst>
                    <a:ext uri="{FF2B5EF4-FFF2-40B4-BE49-F238E27FC236}">
                      <a16:creationId xmlns:a16="http://schemas.microsoft.com/office/drawing/2014/main" id="{AFBD95CB-5366-461C-B15C-44BC261D970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8498031" y="110560148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AutoShape 15">
                  <a:extLst>
                    <a:ext uri="{FF2B5EF4-FFF2-40B4-BE49-F238E27FC236}">
                      <a16:creationId xmlns:a16="http://schemas.microsoft.com/office/drawing/2014/main" id="{0D29995C-73CB-4358-BAFF-B61DDC84CA5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8145606" y="110562400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AutoShape 16">
                  <a:extLst>
                    <a:ext uri="{FF2B5EF4-FFF2-40B4-BE49-F238E27FC236}">
                      <a16:creationId xmlns:a16="http://schemas.microsoft.com/office/drawing/2014/main" id="{B5A0E228-33F9-4832-BCD7-FFF209E99B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7785606" y="110562400"/>
                  <a:ext cx="2813" cy="90034"/>
                </a:xfrm>
                <a:prstGeom prst="straightConnector1">
                  <a:avLst/>
                </a:prstGeom>
                <a:noFill/>
                <a:ln w="63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AutoShape 17">
                  <a:extLst>
                    <a:ext uri="{FF2B5EF4-FFF2-40B4-BE49-F238E27FC236}">
                      <a16:creationId xmlns:a16="http://schemas.microsoft.com/office/drawing/2014/main" id="{FD7DF9C9-D6D9-434C-9FA5-A84E4E49841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6716687" y="110534838"/>
                  <a:ext cx="1968" cy="13649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AutoShape 18">
                  <a:extLst>
                    <a:ext uri="{FF2B5EF4-FFF2-40B4-BE49-F238E27FC236}">
                      <a16:creationId xmlns:a16="http://schemas.microsoft.com/office/drawing/2014/main" id="{038FA61B-91C1-4F9E-ACFA-6AE2BA1318E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6712708" y="110607417"/>
                  <a:ext cx="3600000" cy="4503"/>
                </a:xfrm>
                <a:prstGeom prst="straightConnector1">
                  <a:avLst/>
                </a:prstGeom>
                <a:noFill/>
                <a:ln w="317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AutoShape 19">
                  <a:extLst>
                    <a:ext uri="{FF2B5EF4-FFF2-40B4-BE49-F238E27FC236}">
                      <a16:creationId xmlns:a16="http://schemas.microsoft.com/office/drawing/2014/main" id="{19B8D4B3-A0A1-40AD-A726-B5A42BFAB2A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10317580" y="110551485"/>
                  <a:ext cx="1968" cy="13649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0852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7" name="AutoShape 20">
                <a:extLst>
                  <a:ext uri="{FF2B5EF4-FFF2-40B4-BE49-F238E27FC236}">
                    <a16:creationId xmlns:a16="http://schemas.microsoft.com/office/drawing/2014/main" id="{4F7646E2-CCE8-4DDA-B899-73C8FC7A0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6709325" y="111503812"/>
                <a:ext cx="360000" cy="0"/>
              </a:xfrm>
              <a:prstGeom prst="straightConnector1">
                <a:avLst/>
              </a:prstGeom>
              <a:noFill/>
              <a:ln w="3175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9" name="AutoShape 21">
              <a:extLst>
                <a:ext uri="{FF2B5EF4-FFF2-40B4-BE49-F238E27FC236}">
                  <a16:creationId xmlns:a16="http://schemas.microsoft.com/office/drawing/2014/main" id="{2699CF91-7E57-459B-8097-CE03B53613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6709234" y="110849093"/>
              <a:ext cx="1601299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22">
              <a:extLst>
                <a:ext uri="{FF2B5EF4-FFF2-40B4-BE49-F238E27FC236}">
                  <a16:creationId xmlns:a16="http://schemas.microsoft.com/office/drawing/2014/main" id="{4604A2E8-C0D4-4356-9BA6-982B62D58A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638415" y="110849103"/>
              <a:ext cx="1676033" cy="4762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91" name="Text Box 23">
              <a:extLst>
                <a:ext uri="{FF2B5EF4-FFF2-40B4-BE49-F238E27FC236}">
                  <a16:creationId xmlns:a16="http://schemas.microsoft.com/office/drawing/2014/main" id="{8BFB0654-8DF5-4FD0-8E71-58CB0C5E2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46808" y="111338227"/>
              <a:ext cx="317002" cy="253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3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cm</a:t>
              </a:r>
              <a:endPara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6D767F3-66A3-40A0-9DC1-77FAD72F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72458" y="110826550"/>
              <a:ext cx="1366492" cy="641350"/>
            </a:xfrm>
            <a:custGeom>
              <a:avLst/>
              <a:gdLst>
                <a:gd name="T0" fmla="*/ 1333500 w 1333500"/>
                <a:gd name="T1" fmla="*/ 0 h 660400"/>
                <a:gd name="T2" fmla="*/ 1143000 w 1333500"/>
                <a:gd name="T3" fmla="*/ 171450 h 660400"/>
                <a:gd name="T4" fmla="*/ 723900 w 1333500"/>
                <a:gd name="T5" fmla="*/ 393700 h 660400"/>
                <a:gd name="T6" fmla="*/ 336550 w 1333500"/>
                <a:gd name="T7" fmla="*/ 539750 h 660400"/>
                <a:gd name="T8" fmla="*/ 0 w 1333500"/>
                <a:gd name="T9" fmla="*/ 660400 h 66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3500" h="660400">
                  <a:moveTo>
                    <a:pt x="1333500" y="0"/>
                  </a:moveTo>
                  <a:cubicBezTo>
                    <a:pt x="1289050" y="52916"/>
                    <a:pt x="1244600" y="105833"/>
                    <a:pt x="1143000" y="171450"/>
                  </a:cubicBezTo>
                  <a:cubicBezTo>
                    <a:pt x="1041400" y="237067"/>
                    <a:pt x="858308" y="332317"/>
                    <a:pt x="723900" y="393700"/>
                  </a:cubicBezTo>
                  <a:cubicBezTo>
                    <a:pt x="589492" y="455083"/>
                    <a:pt x="457200" y="495300"/>
                    <a:pt x="336550" y="539750"/>
                  </a:cubicBezTo>
                  <a:cubicBezTo>
                    <a:pt x="215900" y="584200"/>
                    <a:pt x="107950" y="622300"/>
                    <a:pt x="0" y="660400"/>
                  </a:cubicBezTo>
                </a:path>
              </a:pathLst>
            </a:custGeom>
            <a:noFill/>
            <a:ln w="3175" cap="flat" cmpd="sng">
              <a:solidFill>
                <a:srgbClr val="595959"/>
              </a:solidFill>
              <a:prstDash val="lg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4E837657-18CA-4493-B210-1BB18A17AF19}"/>
                </a:ext>
              </a:extLst>
            </p:cNvPr>
            <p:cNvSpPr>
              <a:spLocks/>
            </p:cNvSpPr>
            <p:nvPr/>
          </p:nvSpPr>
          <p:spPr bwMode="auto">
            <a:xfrm rot="10391994">
              <a:off x="106907455" y="110883129"/>
              <a:ext cx="1437736" cy="339383"/>
            </a:xfrm>
            <a:custGeom>
              <a:avLst/>
              <a:gdLst>
                <a:gd name="T0" fmla="*/ 1333500 w 1333500"/>
                <a:gd name="T1" fmla="*/ 0 h 660400"/>
                <a:gd name="T2" fmla="*/ 1143000 w 1333500"/>
                <a:gd name="T3" fmla="*/ 171450 h 660400"/>
                <a:gd name="T4" fmla="*/ 723900 w 1333500"/>
                <a:gd name="T5" fmla="*/ 393700 h 660400"/>
                <a:gd name="T6" fmla="*/ 336550 w 1333500"/>
                <a:gd name="T7" fmla="*/ 539750 h 660400"/>
                <a:gd name="T8" fmla="*/ 0 w 1333500"/>
                <a:gd name="T9" fmla="*/ 660400 h 66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3500" h="660400">
                  <a:moveTo>
                    <a:pt x="1333500" y="0"/>
                  </a:moveTo>
                  <a:cubicBezTo>
                    <a:pt x="1289050" y="52916"/>
                    <a:pt x="1244600" y="105833"/>
                    <a:pt x="1143000" y="171450"/>
                  </a:cubicBezTo>
                  <a:cubicBezTo>
                    <a:pt x="1041400" y="237067"/>
                    <a:pt x="858308" y="332317"/>
                    <a:pt x="723900" y="393700"/>
                  </a:cubicBezTo>
                  <a:cubicBezTo>
                    <a:pt x="589492" y="455083"/>
                    <a:pt x="457200" y="495300"/>
                    <a:pt x="336550" y="539750"/>
                  </a:cubicBezTo>
                  <a:cubicBezTo>
                    <a:pt x="215900" y="584200"/>
                    <a:pt x="107950" y="622300"/>
                    <a:pt x="0" y="660400"/>
                  </a:cubicBezTo>
                </a:path>
              </a:pathLst>
            </a:custGeom>
            <a:noFill/>
            <a:ln w="3175" cap="flat" cmpd="sng" algn="ctr">
              <a:solidFill>
                <a:srgbClr val="595959"/>
              </a:solidFill>
              <a:prstDash val="lg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2976AF-3D87-455D-9EEA-C00BFFEF9D60}"/>
                  </a:ext>
                </a:extLst>
              </p:cNvPr>
              <p:cNvSpPr txBox="1"/>
              <p:nvPr/>
            </p:nvSpPr>
            <p:spPr>
              <a:xfrm>
                <a:off x="4714319" y="5273013"/>
                <a:ext cx="12409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2976AF-3D87-455D-9EEA-C00BFFEF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19" y="5273013"/>
                <a:ext cx="12409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ECAFE0-7232-4B1B-BB1E-36FC6EADF4FF}"/>
                  </a:ext>
                </a:extLst>
              </p:cNvPr>
              <p:cNvSpPr txBox="1"/>
              <p:nvPr/>
            </p:nvSpPr>
            <p:spPr>
              <a:xfrm>
                <a:off x="3487854" y="4695952"/>
                <a:ext cx="12409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ECAFE0-7232-4B1B-BB1E-36FC6EADF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54" y="4695952"/>
                <a:ext cx="124097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24" grpId="0" animBg="1"/>
      <p:bldP spid="25" grpId="0" animBg="1"/>
      <p:bldP spid="9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1227534-4635-4212-959C-BBDFFC4C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19"/>
          <a:stretch/>
        </p:blipFill>
        <p:spPr>
          <a:xfrm>
            <a:off x="118528" y="1898224"/>
            <a:ext cx="12192000" cy="1064896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A34706-51A5-43F9-A59E-1AB2414D2649}"/>
              </a:ext>
            </a:extLst>
          </p:cNvPr>
          <p:cNvSpPr/>
          <p:nvPr/>
        </p:nvSpPr>
        <p:spPr>
          <a:xfrm>
            <a:off x="6256019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06D624-FCD2-4F45-ADAC-6B6E874031DB}"/>
              </a:ext>
            </a:extLst>
          </p:cNvPr>
          <p:cNvSpPr/>
          <p:nvPr/>
        </p:nvSpPr>
        <p:spPr>
          <a:xfrm>
            <a:off x="7863936" y="1807546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E26E2C-EEBB-42A5-A4D6-E6990F51046A}"/>
              </a:ext>
            </a:extLst>
          </p:cNvPr>
          <p:cNvSpPr/>
          <p:nvPr/>
        </p:nvSpPr>
        <p:spPr>
          <a:xfrm>
            <a:off x="9631680" y="1907099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481F94-5F78-445F-B7EC-C65EFFC268B1}"/>
              </a:ext>
            </a:extLst>
          </p:cNvPr>
          <p:cNvSpPr/>
          <p:nvPr/>
        </p:nvSpPr>
        <p:spPr>
          <a:xfrm>
            <a:off x="4488275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A7298-9E7D-42A3-851E-F8C1601645B0}"/>
              </a:ext>
            </a:extLst>
          </p:cNvPr>
          <p:cNvSpPr/>
          <p:nvPr/>
        </p:nvSpPr>
        <p:spPr>
          <a:xfrm>
            <a:off x="2948842" y="180754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4F9E0-E274-4C00-B28B-574C88DE6B08}"/>
              </a:ext>
            </a:extLst>
          </p:cNvPr>
          <p:cNvSpPr/>
          <p:nvPr/>
        </p:nvSpPr>
        <p:spPr>
          <a:xfrm>
            <a:off x="1371357" y="180754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/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blipFill>
                <a:blip r:embed="rId3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/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blipFill>
                <a:blip r:embed="rId4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/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blipFill>
                <a:blip r:embed="rId5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/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blipFill>
                <a:blip r:embed="rId6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/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blipFill>
                <a:blip r:embed="rId7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/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blipFill>
                <a:blip r:embed="rId8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BC3D2B-201B-4684-85D0-1AFE6ED04696}"/>
              </a:ext>
            </a:extLst>
          </p:cNvPr>
          <p:cNvSpPr/>
          <p:nvPr/>
        </p:nvSpPr>
        <p:spPr>
          <a:xfrm rot="11106998">
            <a:off x="9631680" y="2866540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4E9A18-780B-4C17-9B76-34F452A1AFA9}"/>
              </a:ext>
            </a:extLst>
          </p:cNvPr>
          <p:cNvSpPr/>
          <p:nvPr/>
        </p:nvSpPr>
        <p:spPr>
          <a:xfrm rot="11106998">
            <a:off x="7848517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108C47-A801-495D-8720-02C4D8FB0726}"/>
              </a:ext>
            </a:extLst>
          </p:cNvPr>
          <p:cNvSpPr/>
          <p:nvPr/>
        </p:nvSpPr>
        <p:spPr>
          <a:xfrm rot="11106998">
            <a:off x="6171801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AD8D69-1476-43E8-A965-EAFCCA10D852}"/>
              </a:ext>
            </a:extLst>
          </p:cNvPr>
          <p:cNvSpPr/>
          <p:nvPr/>
        </p:nvSpPr>
        <p:spPr>
          <a:xfrm rot="11106998">
            <a:off x="4548307" y="2946611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04F6E-EE01-461B-B226-C06E108FE1FA}"/>
              </a:ext>
            </a:extLst>
          </p:cNvPr>
          <p:cNvSpPr/>
          <p:nvPr/>
        </p:nvSpPr>
        <p:spPr>
          <a:xfrm rot="11106998">
            <a:off x="2948841" y="302187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5805D5-C6A4-4CB8-91EF-00F7AD8B6803}"/>
              </a:ext>
            </a:extLst>
          </p:cNvPr>
          <p:cNvSpPr/>
          <p:nvPr/>
        </p:nvSpPr>
        <p:spPr>
          <a:xfrm rot="11106998">
            <a:off x="1318039" y="303711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/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blipFill>
                <a:blip r:embed="rId9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/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blipFill>
                <a:blip r:embed="rId10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/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blipFill>
                <a:blip r:embed="rId11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/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blipFill>
                <a:blip r:embed="rId12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/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blipFill>
                <a:blip r:embed="rId13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/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blipFill>
                <a:blip r:embed="rId14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71EE80-E5D7-4C75-AC7B-876A518755C8}"/>
              </a:ext>
            </a:extLst>
          </p:cNvPr>
          <p:cNvSpPr/>
          <p:nvPr/>
        </p:nvSpPr>
        <p:spPr>
          <a:xfrm>
            <a:off x="6317162" y="353264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B38A9-99DB-4406-8554-CCAFDCD3C9F1}"/>
                  </a:ext>
                </a:extLst>
              </p:cNvPr>
              <p:cNvSpPr txBox="1"/>
              <p:nvPr/>
            </p:nvSpPr>
            <p:spPr>
              <a:xfrm>
                <a:off x="8271415" y="353264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B38A9-99DB-4406-8554-CCAFDCD3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415" y="353264"/>
                <a:ext cx="1539433" cy="830997"/>
              </a:xfrm>
              <a:prstGeom prst="rect">
                <a:avLst/>
              </a:prstGeom>
              <a:blipFill>
                <a:blip r:embed="rId15"/>
                <a:stretch>
                  <a:fillRect t="-8824" r="-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44F61DA-476B-401C-9CF7-BBD80A3EBDFE}"/>
              </a:ext>
            </a:extLst>
          </p:cNvPr>
          <p:cNvSpPr/>
          <p:nvPr/>
        </p:nvSpPr>
        <p:spPr>
          <a:xfrm rot="10800000">
            <a:off x="6397166" y="3676395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305CCC-1403-4E7B-A46A-98CE439237C4}"/>
                  </a:ext>
                </a:extLst>
              </p:cNvPr>
              <p:cNvSpPr txBox="1"/>
              <p:nvPr/>
            </p:nvSpPr>
            <p:spPr>
              <a:xfrm>
                <a:off x="8076827" y="5246749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305CCC-1403-4E7B-A46A-98CE4392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827" y="5246749"/>
                <a:ext cx="1539433" cy="830997"/>
              </a:xfrm>
              <a:prstGeom prst="rect">
                <a:avLst/>
              </a:prstGeom>
              <a:blipFill>
                <a:blip r:embed="rId16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33D5C5-F6B7-46AE-AEF8-6AA9E80AAA80}"/>
              </a:ext>
            </a:extLst>
          </p:cNvPr>
          <p:cNvSpPr/>
          <p:nvPr/>
        </p:nvSpPr>
        <p:spPr>
          <a:xfrm rot="10800000">
            <a:off x="1360577" y="3539481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8C193B-4046-46DA-AD4B-98A5E616FF70}"/>
                  </a:ext>
                </a:extLst>
              </p:cNvPr>
              <p:cNvSpPr txBox="1"/>
              <p:nvPr/>
            </p:nvSpPr>
            <p:spPr>
              <a:xfrm>
                <a:off x="2743395" y="5259181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8C193B-4046-46DA-AD4B-98A5E616F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95" y="5259181"/>
                <a:ext cx="1539433" cy="830997"/>
              </a:xfrm>
              <a:prstGeom prst="rect">
                <a:avLst/>
              </a:prstGeom>
              <a:blipFill>
                <a:blip r:embed="rId17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D62F229-0489-45FD-9A46-367EF263B540}"/>
              </a:ext>
            </a:extLst>
          </p:cNvPr>
          <p:cNvSpPr/>
          <p:nvPr/>
        </p:nvSpPr>
        <p:spPr>
          <a:xfrm>
            <a:off x="1234763" y="173485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19926E-8307-4DA0-A62D-730E7A8F62EC}"/>
                  </a:ext>
                </a:extLst>
              </p:cNvPr>
              <p:cNvSpPr txBox="1"/>
              <p:nvPr/>
            </p:nvSpPr>
            <p:spPr>
              <a:xfrm>
                <a:off x="3030886" y="172466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19926E-8307-4DA0-A62D-730E7A8F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86" y="172466"/>
                <a:ext cx="1539433" cy="830997"/>
              </a:xfrm>
              <a:prstGeom prst="rect">
                <a:avLst/>
              </a:prstGeom>
              <a:blipFill>
                <a:blip r:embed="rId18"/>
                <a:stretch>
                  <a:fillRect t="-8759" r="-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DFC7F-BBBF-4BCE-9F9D-F3B0081D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20E57A-1073-4787-A009-79127BAC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2" y="1920592"/>
            <a:ext cx="12192000" cy="341484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A34706-51A5-43F9-A59E-1AB2414D2649}"/>
              </a:ext>
            </a:extLst>
          </p:cNvPr>
          <p:cNvSpPr/>
          <p:nvPr/>
        </p:nvSpPr>
        <p:spPr>
          <a:xfrm>
            <a:off x="6256019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06D624-FCD2-4F45-ADAC-6B6E874031DB}"/>
              </a:ext>
            </a:extLst>
          </p:cNvPr>
          <p:cNvSpPr/>
          <p:nvPr/>
        </p:nvSpPr>
        <p:spPr>
          <a:xfrm>
            <a:off x="7863936" y="1807546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E26E2C-EEBB-42A5-A4D6-E6990F51046A}"/>
              </a:ext>
            </a:extLst>
          </p:cNvPr>
          <p:cNvSpPr/>
          <p:nvPr/>
        </p:nvSpPr>
        <p:spPr>
          <a:xfrm>
            <a:off x="9631680" y="1907099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481F94-5F78-445F-B7EC-C65EFFC268B1}"/>
              </a:ext>
            </a:extLst>
          </p:cNvPr>
          <p:cNvSpPr/>
          <p:nvPr/>
        </p:nvSpPr>
        <p:spPr>
          <a:xfrm>
            <a:off x="4488275" y="18299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A7298-9E7D-42A3-851E-F8C1601645B0}"/>
              </a:ext>
            </a:extLst>
          </p:cNvPr>
          <p:cNvSpPr/>
          <p:nvPr/>
        </p:nvSpPr>
        <p:spPr>
          <a:xfrm>
            <a:off x="2948842" y="180754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4F9E0-E274-4C00-B28B-574C88DE6B08}"/>
              </a:ext>
            </a:extLst>
          </p:cNvPr>
          <p:cNvSpPr/>
          <p:nvPr/>
        </p:nvSpPr>
        <p:spPr>
          <a:xfrm>
            <a:off x="1371357" y="180754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/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70" y="1430045"/>
                <a:ext cx="868873" cy="477054"/>
              </a:xfrm>
              <a:prstGeom prst="rect">
                <a:avLst/>
              </a:prstGeom>
              <a:blipFill>
                <a:blip r:embed="rId3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/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1331603"/>
                <a:ext cx="868873" cy="477054"/>
              </a:xfrm>
              <a:prstGeom prst="rect">
                <a:avLst/>
              </a:prstGeom>
              <a:blipFill>
                <a:blip r:embed="rId4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/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99" y="1331603"/>
                <a:ext cx="868873" cy="477054"/>
              </a:xfrm>
              <a:prstGeom prst="rect">
                <a:avLst/>
              </a:prstGeom>
              <a:blipFill>
                <a:blip r:embed="rId5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/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12" y="1430045"/>
                <a:ext cx="868873" cy="477054"/>
              </a:xfrm>
              <a:prstGeom prst="rect">
                <a:avLst/>
              </a:prstGeom>
              <a:blipFill>
                <a:blip r:embed="rId6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/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1369435"/>
                <a:ext cx="868873" cy="477054"/>
              </a:xfrm>
              <a:prstGeom prst="rect">
                <a:avLst/>
              </a:prstGeom>
              <a:blipFill>
                <a:blip r:embed="rId7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/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1" y="1380268"/>
                <a:ext cx="868873" cy="477054"/>
              </a:xfrm>
              <a:prstGeom prst="rect">
                <a:avLst/>
              </a:prstGeom>
              <a:blipFill>
                <a:blip r:embed="rId8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BC3D2B-201B-4684-85D0-1AFE6ED04696}"/>
              </a:ext>
            </a:extLst>
          </p:cNvPr>
          <p:cNvSpPr/>
          <p:nvPr/>
        </p:nvSpPr>
        <p:spPr>
          <a:xfrm rot="11106998">
            <a:off x="9631680" y="2866540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4E9A18-780B-4C17-9B76-34F452A1AFA9}"/>
              </a:ext>
            </a:extLst>
          </p:cNvPr>
          <p:cNvSpPr/>
          <p:nvPr/>
        </p:nvSpPr>
        <p:spPr>
          <a:xfrm rot="11106998">
            <a:off x="7848517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108C47-A801-495D-8720-02C4D8FB0726}"/>
              </a:ext>
            </a:extLst>
          </p:cNvPr>
          <p:cNvSpPr/>
          <p:nvPr/>
        </p:nvSpPr>
        <p:spPr>
          <a:xfrm rot="11106998">
            <a:off x="6171801" y="29466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AD8D69-1476-43E8-A965-EAFCCA10D852}"/>
              </a:ext>
            </a:extLst>
          </p:cNvPr>
          <p:cNvSpPr/>
          <p:nvPr/>
        </p:nvSpPr>
        <p:spPr>
          <a:xfrm rot="11106998">
            <a:off x="4548307" y="2946611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04F6E-EE01-461B-B226-C06E108FE1FA}"/>
              </a:ext>
            </a:extLst>
          </p:cNvPr>
          <p:cNvSpPr/>
          <p:nvPr/>
        </p:nvSpPr>
        <p:spPr>
          <a:xfrm rot="11106998">
            <a:off x="2948841" y="302187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5805D5-C6A4-4CB8-91EF-00F7AD8B6803}"/>
              </a:ext>
            </a:extLst>
          </p:cNvPr>
          <p:cNvSpPr/>
          <p:nvPr/>
        </p:nvSpPr>
        <p:spPr>
          <a:xfrm rot="11106998">
            <a:off x="1318039" y="303711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/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54" y="3438364"/>
                <a:ext cx="868873" cy="477054"/>
              </a:xfrm>
              <a:prstGeom prst="rect">
                <a:avLst/>
              </a:prstGeom>
              <a:blipFill>
                <a:blip r:embed="rId9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/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27" y="3438364"/>
                <a:ext cx="868873" cy="477054"/>
              </a:xfrm>
              <a:prstGeom prst="rect">
                <a:avLst/>
              </a:prstGeom>
              <a:blipFill>
                <a:blip r:embed="rId10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/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85" y="3348927"/>
                <a:ext cx="868873" cy="477054"/>
              </a:xfrm>
              <a:prstGeom prst="rect">
                <a:avLst/>
              </a:prstGeom>
              <a:blipFill>
                <a:blip r:embed="rId11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/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43" y="3362634"/>
                <a:ext cx="868873" cy="477054"/>
              </a:xfrm>
              <a:prstGeom prst="rect">
                <a:avLst/>
              </a:prstGeom>
              <a:blipFill>
                <a:blip r:embed="rId12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/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06" y="3362634"/>
                <a:ext cx="868873" cy="477054"/>
              </a:xfrm>
              <a:prstGeom prst="rect">
                <a:avLst/>
              </a:prstGeom>
              <a:blipFill>
                <a:blip r:embed="rId13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/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55" y="3377874"/>
                <a:ext cx="868873" cy="477054"/>
              </a:xfrm>
              <a:prstGeom prst="rect">
                <a:avLst/>
              </a:prstGeom>
              <a:blipFill>
                <a:blip r:embed="rId14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71EE80-E5D7-4C75-AC7B-876A518755C8}"/>
              </a:ext>
            </a:extLst>
          </p:cNvPr>
          <p:cNvSpPr/>
          <p:nvPr/>
        </p:nvSpPr>
        <p:spPr>
          <a:xfrm>
            <a:off x="6317162" y="353264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B38A9-99DB-4406-8554-CCAFDCD3C9F1}"/>
                  </a:ext>
                </a:extLst>
              </p:cNvPr>
              <p:cNvSpPr txBox="1"/>
              <p:nvPr/>
            </p:nvSpPr>
            <p:spPr>
              <a:xfrm>
                <a:off x="8271415" y="353264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B38A9-99DB-4406-8554-CCAFDCD3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415" y="353264"/>
                <a:ext cx="1539433" cy="830997"/>
              </a:xfrm>
              <a:prstGeom prst="rect">
                <a:avLst/>
              </a:prstGeom>
              <a:blipFill>
                <a:blip r:embed="rId15"/>
                <a:stretch>
                  <a:fillRect t="-8824" r="-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44F61DA-476B-401C-9CF7-BBD80A3EBDFE}"/>
              </a:ext>
            </a:extLst>
          </p:cNvPr>
          <p:cNvSpPr/>
          <p:nvPr/>
        </p:nvSpPr>
        <p:spPr>
          <a:xfrm rot="10800000">
            <a:off x="6397166" y="3676395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305CCC-1403-4E7B-A46A-98CE439237C4}"/>
                  </a:ext>
                </a:extLst>
              </p:cNvPr>
              <p:cNvSpPr txBox="1"/>
              <p:nvPr/>
            </p:nvSpPr>
            <p:spPr>
              <a:xfrm>
                <a:off x="8076827" y="5246749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305CCC-1403-4E7B-A46A-98CE4392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827" y="5246749"/>
                <a:ext cx="1539433" cy="830997"/>
              </a:xfrm>
              <a:prstGeom prst="rect">
                <a:avLst/>
              </a:prstGeom>
              <a:blipFill>
                <a:blip r:embed="rId16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33D5C5-F6B7-46AE-AEF8-6AA9E80AAA80}"/>
              </a:ext>
            </a:extLst>
          </p:cNvPr>
          <p:cNvSpPr/>
          <p:nvPr/>
        </p:nvSpPr>
        <p:spPr>
          <a:xfrm rot="10800000">
            <a:off x="1360577" y="3539481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8C193B-4046-46DA-AD4B-98A5E616FF70}"/>
                  </a:ext>
                </a:extLst>
              </p:cNvPr>
              <p:cNvSpPr txBox="1"/>
              <p:nvPr/>
            </p:nvSpPr>
            <p:spPr>
              <a:xfrm>
                <a:off x="2743395" y="5259181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8C193B-4046-46DA-AD4B-98A5E616F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95" y="5259181"/>
                <a:ext cx="1539433" cy="830997"/>
              </a:xfrm>
              <a:prstGeom prst="rect">
                <a:avLst/>
              </a:prstGeom>
              <a:blipFill>
                <a:blip r:embed="rId17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D62F229-0489-45FD-9A46-367EF263B540}"/>
              </a:ext>
            </a:extLst>
          </p:cNvPr>
          <p:cNvSpPr/>
          <p:nvPr/>
        </p:nvSpPr>
        <p:spPr>
          <a:xfrm>
            <a:off x="1234763" y="173485"/>
            <a:ext cx="4853951" cy="1593158"/>
          </a:xfrm>
          <a:custGeom>
            <a:avLst/>
            <a:gdLst>
              <a:gd name="connsiteX0" fmla="*/ 0 w 5013960"/>
              <a:gd name="connsiteY0" fmla="*/ 763905 h 916305"/>
              <a:gd name="connsiteX1" fmla="*/ 594360 w 5013960"/>
              <a:gd name="connsiteY1" fmla="*/ 321945 h 916305"/>
              <a:gd name="connsiteX2" fmla="*/ 1950720 w 5013960"/>
              <a:gd name="connsiteY2" fmla="*/ 47625 h 916305"/>
              <a:gd name="connsiteX3" fmla="*/ 3215640 w 5013960"/>
              <a:gd name="connsiteY3" fmla="*/ 17145 h 916305"/>
              <a:gd name="connsiteX4" fmla="*/ 4343400 w 5013960"/>
              <a:gd name="connsiteY4" fmla="*/ 230505 h 916305"/>
              <a:gd name="connsiteX5" fmla="*/ 4785360 w 5013960"/>
              <a:gd name="connsiteY5" fmla="*/ 581025 h 916305"/>
              <a:gd name="connsiteX6" fmla="*/ 5013960 w 5013960"/>
              <a:gd name="connsiteY6" fmla="*/ 916305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3960" h="916305">
                <a:moveTo>
                  <a:pt x="0" y="763905"/>
                </a:moveTo>
                <a:cubicBezTo>
                  <a:pt x="134620" y="602615"/>
                  <a:pt x="269240" y="441325"/>
                  <a:pt x="594360" y="321945"/>
                </a:cubicBezTo>
                <a:cubicBezTo>
                  <a:pt x="919480" y="202565"/>
                  <a:pt x="1513840" y="98425"/>
                  <a:pt x="1950720" y="47625"/>
                </a:cubicBezTo>
                <a:cubicBezTo>
                  <a:pt x="2387600" y="-3175"/>
                  <a:pt x="2816860" y="-13335"/>
                  <a:pt x="3215640" y="17145"/>
                </a:cubicBezTo>
                <a:cubicBezTo>
                  <a:pt x="3614420" y="47625"/>
                  <a:pt x="4081780" y="136525"/>
                  <a:pt x="4343400" y="230505"/>
                </a:cubicBezTo>
                <a:cubicBezTo>
                  <a:pt x="4605020" y="324485"/>
                  <a:pt x="4673600" y="466725"/>
                  <a:pt x="4785360" y="581025"/>
                </a:cubicBezTo>
                <a:cubicBezTo>
                  <a:pt x="4897120" y="695325"/>
                  <a:pt x="4955540" y="805815"/>
                  <a:pt x="5013960" y="916305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19926E-8307-4DA0-A62D-730E7A8F62EC}"/>
                  </a:ext>
                </a:extLst>
              </p:cNvPr>
              <p:cNvSpPr txBox="1"/>
              <p:nvPr/>
            </p:nvSpPr>
            <p:spPr>
              <a:xfrm>
                <a:off x="3030886" y="172466"/>
                <a:ext cx="1539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fr-FR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sz="3000" b="1" dirty="0">
                    <a:solidFill>
                      <a:schemeClr val="accent1"/>
                    </a:solidFill>
                  </a:rPr>
                  <a:t>00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19926E-8307-4DA0-A62D-730E7A8F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86" y="172466"/>
                <a:ext cx="1539433" cy="830997"/>
              </a:xfrm>
              <a:prstGeom prst="rect">
                <a:avLst/>
              </a:prstGeom>
              <a:blipFill>
                <a:blip r:embed="rId18"/>
                <a:stretch>
                  <a:fillRect t="-8759" r="-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2D22D-6730-489F-9A14-05D26A05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2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9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10" grpId="0" animBg="1"/>
      <p:bldP spid="11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38ED0B-BE54-4E71-8ADF-C60E0F9B0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52940" y="4471619"/>
            <a:ext cx="8040161" cy="6443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6592A3-A8C6-4B09-BF8C-9AC5B15EF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02"/>
          <a:stretch/>
        </p:blipFill>
        <p:spPr>
          <a:xfrm>
            <a:off x="118528" y="679023"/>
            <a:ext cx="12192000" cy="335070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A34706-51A5-43F9-A59E-1AB2414D2649}"/>
              </a:ext>
            </a:extLst>
          </p:cNvPr>
          <p:cNvSpPr/>
          <p:nvPr/>
        </p:nvSpPr>
        <p:spPr>
          <a:xfrm>
            <a:off x="6256019" y="6107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06D624-FCD2-4F45-ADAC-6B6E874031DB}"/>
              </a:ext>
            </a:extLst>
          </p:cNvPr>
          <p:cNvSpPr/>
          <p:nvPr/>
        </p:nvSpPr>
        <p:spPr>
          <a:xfrm>
            <a:off x="7863936" y="588346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E26E2C-EEBB-42A5-A4D6-E6990F51046A}"/>
              </a:ext>
            </a:extLst>
          </p:cNvPr>
          <p:cNvSpPr/>
          <p:nvPr/>
        </p:nvSpPr>
        <p:spPr>
          <a:xfrm>
            <a:off x="9631680" y="687899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481F94-5F78-445F-B7EC-C65EFFC268B1}"/>
              </a:ext>
            </a:extLst>
          </p:cNvPr>
          <p:cNvSpPr/>
          <p:nvPr/>
        </p:nvSpPr>
        <p:spPr>
          <a:xfrm>
            <a:off x="4488275" y="61071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A7298-9E7D-42A3-851E-F8C1601645B0}"/>
              </a:ext>
            </a:extLst>
          </p:cNvPr>
          <p:cNvSpPr/>
          <p:nvPr/>
        </p:nvSpPr>
        <p:spPr>
          <a:xfrm>
            <a:off x="2948842" y="58834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4F9E0-E274-4C00-B28B-574C88DE6B08}"/>
              </a:ext>
            </a:extLst>
          </p:cNvPr>
          <p:cNvSpPr/>
          <p:nvPr/>
        </p:nvSpPr>
        <p:spPr>
          <a:xfrm>
            <a:off x="1371357" y="58834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/>
              <p:nvPr/>
            </p:nvSpPr>
            <p:spPr>
              <a:xfrm>
                <a:off x="9951770" y="2108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9164C-FA54-4C6F-82EE-844FE81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70" y="210845"/>
                <a:ext cx="868873" cy="477054"/>
              </a:xfrm>
              <a:prstGeom prst="rect">
                <a:avLst/>
              </a:prstGeom>
              <a:blipFill>
                <a:blip r:embed="rId4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/>
              <p:nvPr/>
            </p:nvSpPr>
            <p:spPr>
              <a:xfrm>
                <a:off x="8199215" y="1124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9282A5-2D8C-4648-A302-D96B35D6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112403"/>
                <a:ext cx="868873" cy="477054"/>
              </a:xfrm>
              <a:prstGeom prst="rect">
                <a:avLst/>
              </a:prstGeom>
              <a:blipFill>
                <a:blip r:embed="rId5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/>
              <p:nvPr/>
            </p:nvSpPr>
            <p:spPr>
              <a:xfrm>
                <a:off x="6496099" y="112403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BB264F-BD2D-406F-8B5D-04A6083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99" y="112403"/>
                <a:ext cx="868873" cy="477054"/>
              </a:xfrm>
              <a:prstGeom prst="rect">
                <a:avLst/>
              </a:prstGeom>
              <a:blipFill>
                <a:blip r:embed="rId6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/>
              <p:nvPr/>
            </p:nvSpPr>
            <p:spPr>
              <a:xfrm>
                <a:off x="4709112" y="21084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BE54F-077A-474B-9831-8E38B76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12" y="210845"/>
                <a:ext cx="868873" cy="477054"/>
              </a:xfrm>
              <a:prstGeom prst="rect">
                <a:avLst/>
              </a:prstGeom>
              <a:blipFill>
                <a:blip r:embed="rId7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/>
              <p:nvPr/>
            </p:nvSpPr>
            <p:spPr>
              <a:xfrm>
                <a:off x="3051714" y="150235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DAE12-60F7-4664-B738-5DDA1204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150235"/>
                <a:ext cx="868873" cy="477054"/>
              </a:xfrm>
              <a:prstGeom prst="rect">
                <a:avLst/>
              </a:prstGeom>
              <a:blipFill>
                <a:blip r:embed="rId8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/>
              <p:nvPr/>
            </p:nvSpPr>
            <p:spPr>
              <a:xfrm>
                <a:off x="1611291" y="161068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4423-CFB5-4089-AFA6-9F9437AB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1" y="161068"/>
                <a:ext cx="868873" cy="477054"/>
              </a:xfrm>
              <a:prstGeom prst="rect">
                <a:avLst/>
              </a:prstGeom>
              <a:blipFill>
                <a:blip r:embed="rId9"/>
                <a:stretch>
                  <a:fillRect r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BC3D2B-201B-4684-85D0-1AFE6ED04696}"/>
              </a:ext>
            </a:extLst>
          </p:cNvPr>
          <p:cNvSpPr/>
          <p:nvPr/>
        </p:nvSpPr>
        <p:spPr>
          <a:xfrm rot="11106998">
            <a:off x="9631680" y="1235860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4E9A18-780B-4C17-9B76-34F452A1AFA9}"/>
              </a:ext>
            </a:extLst>
          </p:cNvPr>
          <p:cNvSpPr/>
          <p:nvPr/>
        </p:nvSpPr>
        <p:spPr>
          <a:xfrm rot="11106998">
            <a:off x="7848517" y="131593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108C47-A801-495D-8720-02C4D8FB0726}"/>
              </a:ext>
            </a:extLst>
          </p:cNvPr>
          <p:cNvSpPr/>
          <p:nvPr/>
        </p:nvSpPr>
        <p:spPr>
          <a:xfrm rot="11106998">
            <a:off x="6171801" y="1315933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AD8D69-1476-43E8-A965-EAFCCA10D852}"/>
              </a:ext>
            </a:extLst>
          </p:cNvPr>
          <p:cNvSpPr/>
          <p:nvPr/>
        </p:nvSpPr>
        <p:spPr>
          <a:xfrm rot="11106998">
            <a:off x="4548307" y="1315931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04F6E-EE01-461B-B226-C06E108FE1FA}"/>
              </a:ext>
            </a:extLst>
          </p:cNvPr>
          <p:cNvSpPr/>
          <p:nvPr/>
        </p:nvSpPr>
        <p:spPr>
          <a:xfrm rot="11106998">
            <a:off x="2948841" y="1391195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5805D5-C6A4-4CB8-91EF-00F7AD8B6803}"/>
              </a:ext>
            </a:extLst>
          </p:cNvPr>
          <p:cNvSpPr/>
          <p:nvPr/>
        </p:nvSpPr>
        <p:spPr>
          <a:xfrm rot="11106998">
            <a:off x="1318039" y="1406434"/>
            <a:ext cx="1539433" cy="41456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/>
              <p:nvPr/>
            </p:nvSpPr>
            <p:spPr>
              <a:xfrm>
                <a:off x="1847754" y="180768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50339-10DD-40CA-8644-CAF4CED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54" y="1807684"/>
                <a:ext cx="868873" cy="477054"/>
              </a:xfrm>
              <a:prstGeom prst="rect">
                <a:avLst/>
              </a:prstGeom>
              <a:blipFill>
                <a:blip r:embed="rId10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/>
              <p:nvPr/>
            </p:nvSpPr>
            <p:spPr>
              <a:xfrm>
                <a:off x="3418027" y="180768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38CC-C89F-4130-A7B7-177C923B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27" y="1807684"/>
                <a:ext cx="868873" cy="477054"/>
              </a:xfrm>
              <a:prstGeom prst="rect">
                <a:avLst/>
              </a:prstGeom>
              <a:blipFill>
                <a:blip r:embed="rId11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/>
              <p:nvPr/>
            </p:nvSpPr>
            <p:spPr>
              <a:xfrm>
                <a:off x="5067085" y="1718247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6C87AD-1F99-40F7-93F9-678163C8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85" y="1718247"/>
                <a:ext cx="868873" cy="477054"/>
              </a:xfrm>
              <a:prstGeom prst="rect">
                <a:avLst/>
              </a:prstGeom>
              <a:blipFill>
                <a:blip r:embed="rId12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/>
              <p:nvPr/>
            </p:nvSpPr>
            <p:spPr>
              <a:xfrm>
                <a:off x="6716143" y="173195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784226-4E64-418A-8BB4-9311B457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43" y="1731954"/>
                <a:ext cx="868873" cy="477054"/>
              </a:xfrm>
              <a:prstGeom prst="rect">
                <a:avLst/>
              </a:prstGeom>
              <a:blipFill>
                <a:blip r:embed="rId13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/>
              <p:nvPr/>
            </p:nvSpPr>
            <p:spPr>
              <a:xfrm>
                <a:off x="8389706" y="173195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6A5C0C-3C2E-49AB-BEAA-B365A0B7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06" y="1731954"/>
                <a:ext cx="868873" cy="477054"/>
              </a:xfrm>
              <a:prstGeom prst="rect">
                <a:avLst/>
              </a:prstGeom>
              <a:blipFill>
                <a:blip r:embed="rId14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/>
              <p:nvPr/>
            </p:nvSpPr>
            <p:spPr>
              <a:xfrm>
                <a:off x="10016555" y="1747194"/>
                <a:ext cx="86887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8B6CF9-DC86-436A-8B11-C402E9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55" y="1747194"/>
                <a:ext cx="868873" cy="477054"/>
              </a:xfrm>
              <a:prstGeom prst="rect">
                <a:avLst/>
              </a:prstGeom>
              <a:blipFill>
                <a:blip r:embed="rId15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30C280-6EA3-4A00-AB52-E8023415A874}"/>
              </a:ext>
            </a:extLst>
          </p:cNvPr>
          <p:cNvSpPr txBox="1"/>
          <p:nvPr/>
        </p:nvSpPr>
        <p:spPr>
          <a:xfrm>
            <a:off x="6001087" y="2327880"/>
            <a:ext cx="86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8200F-DD4C-491B-AF6D-76FEB5BB0FC3}"/>
              </a:ext>
            </a:extLst>
          </p:cNvPr>
          <p:cNvSpPr txBox="1"/>
          <p:nvPr/>
        </p:nvSpPr>
        <p:spPr>
          <a:xfrm>
            <a:off x="7657936" y="2327880"/>
            <a:ext cx="86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453C8-EEEB-4967-A4AF-7393353BED61}"/>
              </a:ext>
            </a:extLst>
          </p:cNvPr>
          <p:cNvSpPr txBox="1"/>
          <p:nvPr/>
        </p:nvSpPr>
        <p:spPr>
          <a:xfrm>
            <a:off x="3591866" y="4581624"/>
            <a:ext cx="1235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/>
              <a:t>10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0F14D9B-3CBB-4802-B20F-DF61EDB58DE5}"/>
              </a:ext>
            </a:extLst>
          </p:cNvPr>
          <p:cNvSpPr/>
          <p:nvPr/>
        </p:nvSpPr>
        <p:spPr>
          <a:xfrm>
            <a:off x="2341931" y="4234287"/>
            <a:ext cx="2425879" cy="501817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8EE277-34AF-4CDA-B952-88CE5132A38F}"/>
                  </a:ext>
                </a:extLst>
              </p:cNvPr>
              <p:cNvSpPr txBox="1"/>
              <p:nvPr/>
            </p:nvSpPr>
            <p:spPr>
              <a:xfrm>
                <a:off x="2774688" y="3777110"/>
                <a:ext cx="8688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8EE277-34AF-4CDA-B952-88CE5132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88" y="3777110"/>
                <a:ext cx="868873" cy="553998"/>
              </a:xfrm>
              <a:prstGeom prst="rect">
                <a:avLst/>
              </a:prstGeom>
              <a:blipFill>
                <a:blip r:embed="rId16"/>
                <a:stretch>
                  <a:fillRect r="-41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23044CC-F401-400E-9418-CCD399322C77}"/>
              </a:ext>
            </a:extLst>
          </p:cNvPr>
          <p:cNvSpPr/>
          <p:nvPr/>
        </p:nvSpPr>
        <p:spPr>
          <a:xfrm rot="11106624">
            <a:off x="1826340" y="4994322"/>
            <a:ext cx="1896697" cy="396123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86EA4-72A0-4AE8-B94C-7CE73C5356BF}"/>
                  </a:ext>
                </a:extLst>
              </p:cNvPr>
              <p:cNvSpPr txBox="1"/>
              <p:nvPr/>
            </p:nvSpPr>
            <p:spPr>
              <a:xfrm>
                <a:off x="2251120" y="5382426"/>
                <a:ext cx="8688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86EA4-72A0-4AE8-B94C-7CE73C53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20" y="5382426"/>
                <a:ext cx="868873" cy="553998"/>
              </a:xfrm>
              <a:prstGeom prst="rect">
                <a:avLst/>
              </a:prstGeom>
              <a:blipFill>
                <a:blip r:embed="rId17"/>
                <a:stretch>
                  <a:fillRect r="-2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62CF3C-FA18-4396-AE98-42D0E805F0A7}"/>
              </a:ext>
            </a:extLst>
          </p:cNvPr>
          <p:cNvCxnSpPr>
            <a:cxnSpLocks/>
          </p:cNvCxnSpPr>
          <p:nvPr/>
        </p:nvCxnSpPr>
        <p:spPr>
          <a:xfrm flipV="1">
            <a:off x="6435523" y="4795748"/>
            <a:ext cx="2474109" cy="57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EF796F-807C-4636-ADC1-33D547685BBB}"/>
                  </a:ext>
                </a:extLst>
              </p:cNvPr>
              <p:cNvSpPr txBox="1"/>
              <p:nvPr/>
            </p:nvSpPr>
            <p:spPr>
              <a:xfrm>
                <a:off x="9126873" y="4351763"/>
                <a:ext cx="8283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fr-FR" sz="4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EF796F-807C-4636-ADC1-33D54768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873" y="4351763"/>
                <a:ext cx="828365" cy="7848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877340-B34D-4A97-B6F0-16A90C87513B}"/>
              </a:ext>
            </a:extLst>
          </p:cNvPr>
          <p:cNvCxnSpPr>
            <a:cxnSpLocks/>
          </p:cNvCxnSpPr>
          <p:nvPr/>
        </p:nvCxnSpPr>
        <p:spPr>
          <a:xfrm>
            <a:off x="6715040" y="4716025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C5825F-C781-409B-8B83-7A379AA2DE75}"/>
              </a:ext>
            </a:extLst>
          </p:cNvPr>
          <p:cNvCxnSpPr>
            <a:cxnSpLocks/>
          </p:cNvCxnSpPr>
          <p:nvPr/>
        </p:nvCxnSpPr>
        <p:spPr>
          <a:xfrm>
            <a:off x="6965937" y="4716025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3EEEE6-5014-4D71-8176-708014551069}"/>
              </a:ext>
            </a:extLst>
          </p:cNvPr>
          <p:cNvCxnSpPr>
            <a:cxnSpLocks/>
          </p:cNvCxnSpPr>
          <p:nvPr/>
        </p:nvCxnSpPr>
        <p:spPr>
          <a:xfrm>
            <a:off x="7170179" y="471123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D8CBF00-6112-4F0D-B05D-402F5DF64318}"/>
              </a:ext>
            </a:extLst>
          </p:cNvPr>
          <p:cNvCxnSpPr>
            <a:cxnSpLocks/>
          </p:cNvCxnSpPr>
          <p:nvPr/>
        </p:nvCxnSpPr>
        <p:spPr>
          <a:xfrm>
            <a:off x="7428780" y="471602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EDF5E9-E649-4E88-AA45-15308157ACD5}"/>
              </a:ext>
            </a:extLst>
          </p:cNvPr>
          <p:cNvCxnSpPr>
            <a:cxnSpLocks/>
          </p:cNvCxnSpPr>
          <p:nvPr/>
        </p:nvCxnSpPr>
        <p:spPr>
          <a:xfrm>
            <a:off x="7663537" y="471602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CD2455-E6D0-4550-B470-47743FF85F44}"/>
              </a:ext>
            </a:extLst>
          </p:cNvPr>
          <p:cNvCxnSpPr>
            <a:cxnSpLocks/>
          </p:cNvCxnSpPr>
          <p:nvPr/>
        </p:nvCxnSpPr>
        <p:spPr>
          <a:xfrm>
            <a:off x="7918797" y="4712566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A70560-CBE4-4ADD-9F87-BD8E65E25F14}"/>
              </a:ext>
            </a:extLst>
          </p:cNvPr>
          <p:cNvCxnSpPr>
            <a:cxnSpLocks/>
          </p:cNvCxnSpPr>
          <p:nvPr/>
        </p:nvCxnSpPr>
        <p:spPr>
          <a:xfrm>
            <a:off x="8150140" y="4712566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179078-6C33-46E1-B8B6-96DFE1126F22}"/>
              </a:ext>
            </a:extLst>
          </p:cNvPr>
          <p:cNvCxnSpPr>
            <a:cxnSpLocks/>
          </p:cNvCxnSpPr>
          <p:nvPr/>
        </p:nvCxnSpPr>
        <p:spPr>
          <a:xfrm>
            <a:off x="8389706" y="4708689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AE6BF0-3DED-4C84-91DA-BAA9EF5D8B08}"/>
              </a:ext>
            </a:extLst>
          </p:cNvPr>
          <p:cNvCxnSpPr>
            <a:cxnSpLocks/>
          </p:cNvCxnSpPr>
          <p:nvPr/>
        </p:nvCxnSpPr>
        <p:spPr>
          <a:xfrm>
            <a:off x="8633651" y="4716023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148842-BD2A-4126-8A93-81D0F9FEB643}"/>
              </a:ext>
            </a:extLst>
          </p:cNvPr>
          <p:cNvCxnSpPr>
            <a:cxnSpLocks/>
          </p:cNvCxnSpPr>
          <p:nvPr/>
        </p:nvCxnSpPr>
        <p:spPr>
          <a:xfrm>
            <a:off x="6443440" y="5019644"/>
            <a:ext cx="2716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83D34A2-9A44-46B1-A0EF-3F9ACA52E119}"/>
              </a:ext>
            </a:extLst>
          </p:cNvPr>
          <p:cNvSpPr/>
          <p:nvPr/>
        </p:nvSpPr>
        <p:spPr>
          <a:xfrm>
            <a:off x="8023342" y="4138119"/>
            <a:ext cx="2760053" cy="584851"/>
          </a:xfrm>
          <a:custGeom>
            <a:avLst/>
            <a:gdLst>
              <a:gd name="connsiteX0" fmla="*/ 0 w 1539433"/>
              <a:gd name="connsiteY0" fmla="*/ 325769 h 325769"/>
              <a:gd name="connsiteX1" fmla="*/ 185195 w 1539433"/>
              <a:gd name="connsiteY1" fmla="*/ 94275 h 325769"/>
              <a:gd name="connsiteX2" fmla="*/ 740779 w 1539433"/>
              <a:gd name="connsiteY2" fmla="*/ 1678 h 325769"/>
              <a:gd name="connsiteX3" fmla="*/ 1377387 w 1539433"/>
              <a:gd name="connsiteY3" fmla="*/ 163723 h 325769"/>
              <a:gd name="connsiteX4" fmla="*/ 1539433 w 1539433"/>
              <a:gd name="connsiteY4" fmla="*/ 256321 h 3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33" h="325769">
                <a:moveTo>
                  <a:pt x="0" y="325769"/>
                </a:moveTo>
                <a:cubicBezTo>
                  <a:pt x="30866" y="237029"/>
                  <a:pt x="61732" y="148290"/>
                  <a:pt x="185195" y="94275"/>
                </a:cubicBezTo>
                <a:cubicBezTo>
                  <a:pt x="308658" y="40260"/>
                  <a:pt x="542080" y="-9897"/>
                  <a:pt x="740779" y="1678"/>
                </a:cubicBezTo>
                <a:cubicBezTo>
                  <a:pt x="939478" y="13253"/>
                  <a:pt x="1244278" y="121283"/>
                  <a:pt x="1377387" y="163723"/>
                </a:cubicBezTo>
                <a:cubicBezTo>
                  <a:pt x="1510496" y="206163"/>
                  <a:pt x="1524964" y="231242"/>
                  <a:pt x="1539433" y="256321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F8F304-CF57-415A-A6A9-EC366AD47A25}"/>
                  </a:ext>
                </a:extLst>
              </p:cNvPr>
              <p:cNvSpPr txBox="1"/>
              <p:nvPr/>
            </p:nvSpPr>
            <p:spPr>
              <a:xfrm>
                <a:off x="8776475" y="3704664"/>
                <a:ext cx="964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fr-FR" sz="3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sz="3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F8F304-CF57-415A-A6A9-EC366AD4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75" y="3704664"/>
                <a:ext cx="96420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9AF8-1408-49C7-877B-C604B7B3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40DB-0771-4178-A879-BEC339917683}" type="slidenum">
              <a:rPr lang="fr-FR" smtClean="0"/>
              <a:t>9</a:t>
            </a:fld>
            <a:endParaRPr lang="fr-FR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F04288-3F40-4FF6-87EF-2BB12AD2C67E}"/>
              </a:ext>
            </a:extLst>
          </p:cNvPr>
          <p:cNvCxnSpPr>
            <a:cxnSpLocks/>
          </p:cNvCxnSpPr>
          <p:nvPr/>
        </p:nvCxnSpPr>
        <p:spPr>
          <a:xfrm>
            <a:off x="6715040" y="495140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56B8A9-4DA8-42A9-81A7-B9C770E7A459}"/>
              </a:ext>
            </a:extLst>
          </p:cNvPr>
          <p:cNvCxnSpPr>
            <a:cxnSpLocks/>
          </p:cNvCxnSpPr>
          <p:nvPr/>
        </p:nvCxnSpPr>
        <p:spPr>
          <a:xfrm>
            <a:off x="10684843" y="4736708"/>
            <a:ext cx="2716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69B726-A619-45DC-8F39-118D1A684BBC}"/>
              </a:ext>
            </a:extLst>
          </p:cNvPr>
          <p:cNvCxnSpPr>
            <a:cxnSpLocks/>
          </p:cNvCxnSpPr>
          <p:nvPr/>
        </p:nvCxnSpPr>
        <p:spPr>
          <a:xfrm>
            <a:off x="10956443" y="466846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86E6DD-1DF4-46EB-9A01-F373453E8FF5}"/>
              </a:ext>
            </a:extLst>
          </p:cNvPr>
          <p:cNvCxnSpPr>
            <a:cxnSpLocks/>
          </p:cNvCxnSpPr>
          <p:nvPr/>
        </p:nvCxnSpPr>
        <p:spPr>
          <a:xfrm>
            <a:off x="6437343" y="4722970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C30999-3954-4AFD-B0FB-E2E4879F5139}"/>
              </a:ext>
            </a:extLst>
          </p:cNvPr>
          <p:cNvCxnSpPr>
            <a:cxnSpLocks/>
          </p:cNvCxnSpPr>
          <p:nvPr/>
        </p:nvCxnSpPr>
        <p:spPr>
          <a:xfrm>
            <a:off x="6443440" y="494963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2A719B-8BB5-4E26-B566-99C753934F75}"/>
              </a:ext>
            </a:extLst>
          </p:cNvPr>
          <p:cNvCxnSpPr>
            <a:cxnSpLocks/>
          </p:cNvCxnSpPr>
          <p:nvPr/>
        </p:nvCxnSpPr>
        <p:spPr>
          <a:xfrm>
            <a:off x="10684843" y="4660494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DB113B-994A-45BF-9BA8-A258511CF3BD}"/>
              </a:ext>
            </a:extLst>
          </p:cNvPr>
          <p:cNvCxnSpPr>
            <a:cxnSpLocks/>
          </p:cNvCxnSpPr>
          <p:nvPr/>
        </p:nvCxnSpPr>
        <p:spPr>
          <a:xfrm>
            <a:off x="8909632" y="4716023"/>
            <a:ext cx="0" cy="1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4" grpId="0"/>
      <p:bldP spid="51" grpId="0" animBg="1"/>
      <p:bldP spid="52" grpId="0"/>
      <p:bldP spid="53" grpId="0" animBg="1"/>
      <p:bldP spid="54" grpId="0"/>
      <p:bldP spid="14" grpId="0"/>
      <p:bldP spid="85" grpId="0" animBg="1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353</Words>
  <Application>Microsoft Office PowerPoint</Application>
  <PresentationFormat>Widescreen</PresentationFormat>
  <Paragraphs>159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51</cp:revision>
  <dcterms:created xsi:type="dcterms:W3CDTF">2020-09-06T07:55:51Z</dcterms:created>
  <dcterms:modified xsi:type="dcterms:W3CDTF">2020-09-09T07:24:03Z</dcterms:modified>
</cp:coreProperties>
</file>