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75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1F89-F358-45FB-BA97-48A245293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230C6-AAF6-407D-858C-3DA6EFF2D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6F01C-13C9-4639-8E03-37EB54DB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187D-8835-43F8-9B28-605A73086787}" type="datetimeFigureOut">
              <a:rPr lang="fr-FR" smtClean="0"/>
              <a:t>06/04/2021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66780-942F-495A-B588-8C72148EE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1A650-E25F-40A0-B583-5BBB0D64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580B-8948-42F0-A163-1437DF5BFC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95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60AE-ED54-4936-9912-F0C99689E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97C2E-295A-4614-87FB-35B209860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8D6AE-1845-4C8C-8FE0-141ACD480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187D-8835-43F8-9B28-605A73086787}" type="datetimeFigureOut">
              <a:rPr lang="fr-FR" smtClean="0"/>
              <a:t>06/04/2021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55BA1-8A58-4937-85F9-225ED6F8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F1370-1C9A-4EFD-9649-5B76BDD5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580B-8948-42F0-A163-1437DF5BFC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62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956F02-4B2F-465F-B379-84F827D91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54123-204A-4B89-A698-C7C711A6F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B618C-F815-4D7B-B4BB-EF46F6ED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187D-8835-43F8-9B28-605A73086787}" type="datetimeFigureOut">
              <a:rPr lang="fr-FR" smtClean="0"/>
              <a:t>06/04/2021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A63DC-4209-46F4-A3A4-CC75B914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68BB7-8AA8-4B3F-B938-50B6D949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580B-8948-42F0-A163-1437DF5BFC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59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F63E-7350-4450-9AE6-927EA62B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72D71-250D-47B8-BCD2-094FBB2A2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076E8-674E-4A1B-B1F4-783E5D3B8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187D-8835-43F8-9B28-605A73086787}" type="datetimeFigureOut">
              <a:rPr lang="fr-FR" smtClean="0"/>
              <a:t>06/04/2021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9F1E3-666C-420F-8B22-CDB3373F7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70B25-65E6-492D-BC7D-77514FE1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580B-8948-42F0-A163-1437DF5BFC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45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174C4-F8AB-4883-94A5-AEDAF4BCD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98C43-0675-4B78-B26B-147B16A10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4A156-EF5A-49D4-9812-D8F3860B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187D-8835-43F8-9B28-605A73086787}" type="datetimeFigureOut">
              <a:rPr lang="fr-FR" smtClean="0"/>
              <a:t>06/04/2021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72843-1CD1-4D02-A93F-B3121487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C2B13-92C7-45B9-938B-FD83C098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580B-8948-42F0-A163-1437DF5BFC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7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E3772-11A2-4A41-9B34-A8929780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C0A4-2A8B-4C3C-A099-6A7A0D2FB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78BD8-A259-4DBA-9287-B34EF1052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B614F-E4BF-4DB6-8A83-11C47F4B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187D-8835-43F8-9B28-605A73086787}" type="datetimeFigureOut">
              <a:rPr lang="fr-FR" smtClean="0"/>
              <a:t>06/04/2021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28F7C-CE4F-4CC5-A348-BB0F4A6F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A881E-C6F5-460B-BDE1-756FE555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580B-8948-42F0-A163-1437DF5BFC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13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AD946-56E7-4270-A3AA-4914C86BB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1F6E0-FBAE-4E49-A009-3600CF16C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A58E5-0871-4892-B9A2-272B2E369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EEAD06-4158-4B34-8EE7-28E1734EE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091C71-324F-4A64-A50C-CCB7D6079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12022-671F-4000-86D7-11D98BC17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187D-8835-43F8-9B28-605A73086787}" type="datetimeFigureOut">
              <a:rPr lang="fr-FR" smtClean="0"/>
              <a:t>06/04/2021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070B66-7725-470E-87FA-227AFD6B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16596A-57F4-4C5A-83E9-C7466D22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580B-8948-42F0-A163-1437DF5BFC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40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DE31-44E5-4E29-90AF-7D8D2F79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76C0C-209C-48A0-9FC1-1828AEAC2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187D-8835-43F8-9B28-605A73086787}" type="datetimeFigureOut">
              <a:rPr lang="fr-FR" smtClean="0"/>
              <a:t>06/04/2021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02E33-D491-4C10-9B25-08990446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86698-B31E-4F23-A7FD-346E07EC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580B-8948-42F0-A163-1437DF5BFC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08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987D01-BE54-40F5-AB9A-52C2B0C9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187D-8835-43F8-9B28-605A73086787}" type="datetimeFigureOut">
              <a:rPr lang="fr-FR" smtClean="0"/>
              <a:t>06/04/2021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11EC3F-B546-4E39-809F-93D4BAE6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3814A-1248-4A66-923E-22B07435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580B-8948-42F0-A163-1437DF5BFC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0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7F013-8A39-4937-9625-55B6216A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F6620-8C7E-4B8C-99E1-1FF533696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6BF44-E5CC-4178-8908-E7B98345B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BC656-B68A-4852-8D38-F47CDBB2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187D-8835-43F8-9B28-605A73086787}" type="datetimeFigureOut">
              <a:rPr lang="fr-FR" smtClean="0"/>
              <a:t>06/04/2021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A9334-7EC1-4BC9-869C-99EEB803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E6894-5F4D-49BE-8451-E6294CE9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580B-8948-42F0-A163-1437DF5BFC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60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3EA0-C1AD-428C-B773-E537CF87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71D148-898C-4FA5-B6CF-48D30D0DA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56283-2D17-43EE-84BB-4804A48D2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321F7-609E-4FBF-A8A0-3724E273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187D-8835-43F8-9B28-605A73086787}" type="datetimeFigureOut">
              <a:rPr lang="fr-FR" smtClean="0"/>
              <a:t>06/04/2021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92BE2-BEF1-499D-8EB6-F0F31D1D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3C129-7A7A-49D3-83E0-D7706529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580B-8948-42F0-A163-1437DF5BFC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78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5BEE8-08F1-4F6B-AF3C-59FFAA1F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E261C-3DB4-4FE9-A833-AD94E36D1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DA9-BE20-466E-A502-A170224BE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F187D-8835-43F8-9B28-605A73086787}" type="datetimeFigureOut">
              <a:rPr lang="fr-FR" smtClean="0"/>
              <a:t>06/04/2021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A87D6-0129-407B-9BF3-3BECE6153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8BD79-3C33-4F06-BFC8-8CE15D032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E580B-8948-42F0-A163-1437DF5BFC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73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E5740C-63B0-4045-A7DB-412C8E80A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25"/>
          <a:stretch/>
        </p:blipFill>
        <p:spPr>
          <a:xfrm>
            <a:off x="4067678" y="736934"/>
            <a:ext cx="4781550" cy="5762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79835B-EAFC-4278-9EAA-97FC777F0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503" y="3110246"/>
            <a:ext cx="1247775" cy="1152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9B0A41-B37D-4A29-A806-80B64E471C24}"/>
              </a:ext>
            </a:extLst>
          </p:cNvPr>
          <p:cNvSpPr txBox="1"/>
          <p:nvPr/>
        </p:nvSpPr>
        <p:spPr>
          <a:xfrm>
            <a:off x="3572378" y="677095"/>
            <a:ext cx="61912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0</a:t>
            </a:r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r>
              <a:rPr lang="fr-FR" sz="1500" dirty="0"/>
              <a:t>599</a:t>
            </a:r>
          </a:p>
          <a:p>
            <a:endParaRPr lang="fr-FR" sz="1500" dirty="0"/>
          </a:p>
          <a:p>
            <a:endParaRPr lang="fr-FR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667415-CDF3-4810-ACDB-CC1D4F385B08}"/>
              </a:ext>
            </a:extLst>
          </p:cNvPr>
          <p:cNvSpPr txBox="1"/>
          <p:nvPr/>
        </p:nvSpPr>
        <p:spPr>
          <a:xfrm>
            <a:off x="4005765" y="408687"/>
            <a:ext cx="51763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0                                                                                                    499</a:t>
            </a:r>
          </a:p>
        </p:txBody>
      </p:sp>
    </p:spTree>
    <p:extLst>
      <p:ext uri="{BB962C8B-B14F-4D97-AF65-F5344CB8AC3E}">
        <p14:creationId xmlns:p14="http://schemas.microsoft.com/office/powerpoint/2010/main" val="328354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E5740C-63B0-4045-A7DB-412C8E80A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25"/>
          <a:stretch/>
        </p:blipFill>
        <p:spPr>
          <a:xfrm>
            <a:off x="4067678" y="736934"/>
            <a:ext cx="4781550" cy="5762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BBDABE-1B1E-430A-B31E-F91DE42A28A6}"/>
              </a:ext>
            </a:extLst>
          </p:cNvPr>
          <p:cNvSpPr txBox="1"/>
          <p:nvPr/>
        </p:nvSpPr>
        <p:spPr>
          <a:xfrm>
            <a:off x="3572378" y="3436635"/>
            <a:ext cx="61912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300</a:t>
            </a:r>
          </a:p>
          <a:p>
            <a:endParaRPr lang="fr-FR" sz="1500" dirty="0"/>
          </a:p>
          <a:p>
            <a:r>
              <a:rPr lang="fr-FR" sz="1500" dirty="0"/>
              <a:t>350</a:t>
            </a:r>
          </a:p>
          <a:p>
            <a:endParaRPr lang="fr-FR" sz="1500" dirty="0"/>
          </a:p>
          <a:p>
            <a:endParaRPr lang="fr-FR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D3875C-9659-4F7E-A3E5-817BEA8A5393}"/>
              </a:ext>
            </a:extLst>
          </p:cNvPr>
          <p:cNvSpPr txBox="1"/>
          <p:nvPr/>
        </p:nvSpPr>
        <p:spPr>
          <a:xfrm>
            <a:off x="4267703" y="423294"/>
            <a:ext cx="28093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30   80</a:t>
            </a:r>
          </a:p>
        </p:txBody>
      </p:sp>
    </p:spTree>
    <p:extLst>
      <p:ext uri="{BB962C8B-B14F-4D97-AF65-F5344CB8AC3E}">
        <p14:creationId xmlns:p14="http://schemas.microsoft.com/office/powerpoint/2010/main" val="467969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218E2A-E85D-4E7F-B066-7D0EC660C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287" y="552450"/>
            <a:ext cx="4791075" cy="5753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CFDAE9-5AD4-4217-89AA-B97570C58682}"/>
              </a:ext>
            </a:extLst>
          </p:cNvPr>
          <p:cNvSpPr txBox="1"/>
          <p:nvPr/>
        </p:nvSpPr>
        <p:spPr>
          <a:xfrm>
            <a:off x="3205162" y="3768892"/>
            <a:ext cx="6191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350</a:t>
            </a:r>
          </a:p>
          <a:p>
            <a:endParaRPr lang="fr-FR" sz="1500" dirty="0"/>
          </a:p>
          <a:p>
            <a:r>
              <a:rPr lang="fr-FR" sz="1500" dirty="0"/>
              <a:t>400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39D6DD-FB22-49B9-A72E-9F8FDBF4443A}"/>
              </a:ext>
            </a:extLst>
          </p:cNvPr>
          <p:cNvSpPr txBox="1"/>
          <p:nvPr/>
        </p:nvSpPr>
        <p:spPr>
          <a:xfrm>
            <a:off x="3205162" y="3281227"/>
            <a:ext cx="6191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300</a:t>
            </a:r>
          </a:p>
          <a:p>
            <a:endParaRPr lang="fr-FR" sz="1500" dirty="0"/>
          </a:p>
          <a:p>
            <a:endParaRPr lang="fr-FR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B903DA-9736-4ED3-A13B-840CDBA128AA}"/>
              </a:ext>
            </a:extLst>
          </p:cNvPr>
          <p:cNvSpPr txBox="1"/>
          <p:nvPr/>
        </p:nvSpPr>
        <p:spPr>
          <a:xfrm>
            <a:off x="4010528" y="229285"/>
            <a:ext cx="28093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30   80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973882-F00B-4CC4-8DAA-F3ECF643A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320" y="3429000"/>
            <a:ext cx="479399" cy="48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3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D40BB2-E201-412E-95B7-9CF0AE7A8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287" y="552450"/>
            <a:ext cx="4791075" cy="5753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1C4523-474D-4CDB-85C6-0B29E7979939}"/>
              </a:ext>
            </a:extLst>
          </p:cNvPr>
          <p:cNvSpPr txBox="1"/>
          <p:nvPr/>
        </p:nvSpPr>
        <p:spPr>
          <a:xfrm>
            <a:off x="3205162" y="3768892"/>
            <a:ext cx="6191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350</a:t>
            </a:r>
          </a:p>
          <a:p>
            <a:endParaRPr lang="fr-FR" sz="1500" dirty="0"/>
          </a:p>
          <a:p>
            <a:r>
              <a:rPr lang="fr-FR" sz="1500" dirty="0"/>
              <a:t>400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CBD39-E653-463D-949A-7F2D57065C64}"/>
              </a:ext>
            </a:extLst>
          </p:cNvPr>
          <p:cNvSpPr txBox="1"/>
          <p:nvPr/>
        </p:nvSpPr>
        <p:spPr>
          <a:xfrm>
            <a:off x="3205162" y="3281227"/>
            <a:ext cx="6191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300</a:t>
            </a:r>
          </a:p>
          <a:p>
            <a:endParaRPr lang="fr-FR" sz="1500" dirty="0"/>
          </a:p>
          <a:p>
            <a:endParaRPr lang="fr-FR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EEFC6F-8AFE-49A2-A2EE-11C67BF61A55}"/>
              </a:ext>
            </a:extLst>
          </p:cNvPr>
          <p:cNvSpPr txBox="1"/>
          <p:nvPr/>
        </p:nvSpPr>
        <p:spPr>
          <a:xfrm>
            <a:off x="4010528" y="229285"/>
            <a:ext cx="28093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30   80</a:t>
            </a:r>
          </a:p>
        </p:txBody>
      </p:sp>
    </p:spTree>
    <p:extLst>
      <p:ext uri="{BB962C8B-B14F-4D97-AF65-F5344CB8AC3E}">
        <p14:creationId xmlns:p14="http://schemas.microsoft.com/office/powerpoint/2010/main" val="3260214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18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5</cp:revision>
  <dcterms:created xsi:type="dcterms:W3CDTF">2021-04-06T07:22:05Z</dcterms:created>
  <dcterms:modified xsi:type="dcterms:W3CDTF">2021-04-06T10:24:00Z</dcterms:modified>
</cp:coreProperties>
</file>