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notesSlides/notesSlide1.xml" ContentType="application/vnd.openxmlformats-officedocument.presentationml.notesSlide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56" r:id="rId3"/>
    <p:sldId id="259" r:id="rId4"/>
    <p:sldId id="262" r:id="rId5"/>
    <p:sldId id="257" r:id="rId6"/>
    <p:sldId id="260" r:id="rId7"/>
    <p:sldId id="261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5:46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1153,'-2'2'13072,"2"-2"-12999,0 1 0,0-1 1,-1 0-1,1 0 0,0 0 0,0 0 0,0 1 1,0-1-1,0 0 0,0 0 0,0 0 1,0 1-1,0-1 0,0 0 0,0 0 0,0 1 1,0-1-1,0 0 0,0 0 0,0 0 0,0 1 1,0-1-1,0 0 0,0 0 0,0 0 1,0 0-1,0 1 0,1-1 0,-1 0 0,0 0 1,0 0-1,0 1 0,0-1 0,0 0 1,0 0-1,1 0 0,-1 0 0,0 0 0,0 0 1,0 1-1,1-1 0,-1 0 0,17 8-39,1 0-1,35 9 1,-24-8 63,455 143 775,-448-139-823,-22-8 64,0 0 0,0-1-1,0 0 1,0-1 0,29 2 597,-44-4-712,0-1-1,0 1 0,0-1 1,0 1-1,0-1 0,0 1 1,0-1-1,0 0 0,0 0 1,0 0-1,0 0 0,0 1 1,0-1-1,0 0 0,0-1 1,0 1-1,-2 0 0,0 0-61,-61 0-3292,28 0-2185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0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4 678 1953,'-3'-3'11298,"5"-2"-11607,15-17 520,1 2 1,31-28-1,0 0 153,17-16 407,2 2 0,108-73 0,-146 113-686,15-9 221,75-69-1,-103 82-174,85-81 74,-101 98-13,-10 3-2705,-22 6-862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3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0 461 1889,'0'0'4546,"43"-10"-3276,140-36-75,49-26 1294,-141 41-1699,662-240 3268,-730 262-3941,45-12 1,-66 20 298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0 796 2993,'0'0'9621,"0"-2"-9093,12-293 699,26-180-661,-37 452 1445,-1 28-2504,47 233-136,-45-229 583,2 9-21,-4-14 6,1 1-1,0 0 1,0-1 0,0 1-1,0-1 1,1 1 0,-1-1-1,1 1 1,1-1 0,-1 0-1,5 7 1,-5-11 5,-1 1 1,0-1-1,0 0 0,1 0 1,-1 0-1,0 1 0,0-1 1,1 0-1,-1-1 1,0 1-1,0 0 0,1 0 1,-1 0-1,0-1 0,0 1 1,1-1-1,-1 1 1,0-1-1,0 1 0,0-1 1,0 0-1,0 1 0,0-1 1,0 0-1,0 0 0,1-1 1,5-6-6,-1-1-1,0 1 1,-1-1 0,0 0 0,5-14-1,18-56 118,-17 46-64,29-81-8,-40 114 14,0 0 0,0 1 0,0-1 0,0 0 1,0 0-1,0 0 0,0 0 0,0 0 0,0 0 1,0 1-1,0-1 0,0 0 0,0 0 0,0 0 1,0 0-1,0 0 0,0 0 0,1 0 1,-1 0-1,0 1 0,0-1 0,0 0 0,0 0 1,0 0-1,0 0 0,0 0 0,0 0 0,0 0 1,1 0-1,-1 0 0,0 0 0,0 0 0,0 0 1,0 1-1,0-1 0,0 0 0,0 0 0,1 0 1,-1 0-1,0 0 0,0 0 0,0 0 0,0 0 1,0 0-1,0 0 0,1 0 0,-1-1 0,0 1 1,0 0-1,0 0 0,0 0 0,0 0 0,0 0 1,0 0-1,1 0 0,-1 0 0,0 0 0,0 0 1,0 0-1,0 0 0,0-1 0,3 15 7,9 444 1580,-13-319-3277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2609,'0'0'4069,"0"7"-3616,0 293 222,0-299-1878,3-1-1238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113 198 4434,'0'0'4688,"-3"0"-4494,-1 1-93,1-1 0,0 1 0,-1 0 0,1 0 0,0 0 0,-7 4 0,10-5-64,0 0-1,-1 0 1,1 0-1,0 0 0,-1 0 1,1 0-1,0 0 1,-1 1-1,1-1 1,0 0-1,-1 0 0,1 0 1,0 0-1,-1 0 1,1-1-1,0 1 1,-1 0-1,1 0 1,0 0-1,-1 0 0,1 0 1,0 0-1,-1 0 1,1-1-1,0 1 1,-1 0-1,1 0 0,0-1 1,0 1-1,-1 0 1,1 0-1,0-1 1,-6-13 84,4-20-515,2 33 449,0-154-386,0 154 416,1 2-120,0 0 24,0 0 0,0-1 0,0 1 0,0 0 0,0 0 0,0 0 0,-1 0 0,1 0 0,0 0 0,-1 0 0,1 0 0,-1 0-1,1 0 1,-1 0 0,1 0 0,-1 1 0,1 1 0,0 0-6,5 16 73,-1 0 0,0 1-1,-2-1 1,3 32 0,-5 82 207,-2-70 1,1-60-214,-1 0 1,1 1-1,-1-1 0,0 0 1,0 1-1,0-1 0,0 0 1,-1 0-1,1 0 0,-1 0 0,0 0 1,0 0-1,0 0 0,0-1 1,0 1-1,-1-1 0,1 0 0,-1 1 1,1-1-1,-1 0 0,0 0 1,0-1-1,0 1 0,0-1 1,0 1-1,-5 0 0,7-1-79,0 0-1,-1-1 0,1 1 1,0-1-1,0 0 0,0 1 1,-1-1-1,1 0 1,0 0-1,-1 1 0,1-1 1,0 0-1,0-1 1,-1 1-1,1 0 0,0 0 1,0 0-1,-1-1 1,1 1-1,0-1 0,0 1 1,0-1-1,-1 1 1,1-1-1,0 0 0,0 1 1,0-1-1,0 0 0,0 0 1,0 0-1,0 0 1,1 0-1,-1 0 0,0 0 1,0 0-1,1 0 1,-1 0-1,1 0 0,-1 0 1,1-1-1,-1 1 1,1 0-1,0 0 0,0-1 1,0 1-1,-1 0 1,1-1-1,0 1 0,0 0 1,1-3-1,-1 4-127,16 0-86,-10 0 271,0 1 0,0 0 0,1 0 1,-1 1-1,0 0 0,0 0 0,0 1 0,7 3 0,3 3 427,26 19 0,-31-13-1090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4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1169,'0'0'2171,"15"12"-477,-5-4-1274,-1 1 0,0-1 0,0 2 0,12 16 0,1 0 20,38 50 307,-3 4 0,76 139 0,-92-143-446,-3 1 0,-4 2 0,27 95-1,-53-147-247,-6-16 12,1-1 0,0 0 0,7 14 0,-9-23-194,-1-1 103,0 0-1,0 0 1,0 0 0,0 0-1,0 0 1,0 0 0,1 0-1,-1 1 1,0-1 0,0 0-1,0 0 1,0 0 0,0 0-1,1 0 1,-1 0 0,0 0-1,0 0 1,0 0 0,0 0-1,0 0 1,1 0 0,-1 0-1,0 0 1,0 0 0,0 0-1,0 0 1,0 0 0,1 0-1,-1 0 1,0 0 0,0 0 0,0 0-1,0 0 1,0-1 0,0 1-1,1 0 1,-1 0 0,0 0-1,0 0 1,0 0 0,0 0-1,0 0 1,0-1 0,0 1-1,0 0 1,1 0 0,-1 0-1,0 0 1,0 0 0,0 0-1,0-1 1,0 1 0,0 0-1,0 0 1,0 0 0,0 0-1,0 0 1,0-1 0,0 1-1,0 0 1,0 0 0,0-19-2677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4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0 620 784,'0'0'5550,"10"-6"-4790,165-132 2068,308-248-382,-443 359-2383,-16 12 465,37-32 1501,-60 47-1866,1 0-46,-1 0-263,-16 0-9806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6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1 864 2385,'0'0'11301,"0"-2"-11210,0-5-104,-1-18-155,2-1 0,1 1-1,6-35 1,9-18 115,-4-1 0,-4-1-1,-1-101 1,-8 30 2467,0 168-3003,0 10 459,4 108-95,-2-121 105,0 1 0,1-1 0,0 1 0,1-1 0,0 0 0,2 0 0,6 13-1,-12-26 81,1 0 0,-1-1 0,1 1-1,-1 0 1,1 0 0,-1-1 0,1 1-1,-1 0 1,1 0 0,0-1-1,-1 1 1,1-1 0,0 1 0,-1-1-1,1 1 1,0-1 0,0 1-1,0-1 1,0 0 0,-1 1 0,1-1-1,0 0 1,0 0 0,0 0 0,0 1-1,0-1 1,0 0 0,0 0-1,-1 0 1,1-1 0,0 1 0,0 0-1,0 0 1,0 0 0,0-1-1,0 1 1,0 0 0,-1-1 0,1 1-1,0-1 1,0 1 0,-1-1 0,2 0-1,3-3 4,-1 0 1,0 0-1,0 0 0,-1 0 0,5-7 1,5-8 100,-1-1 0,-1-1 0,16-39 1,13-67 132,-27 80 45,35-82 1,-42 119-12,-2 11 167,-3 21 400,0-10-649,7 433 694,-9-307-677,-6 11-73,0-2-266,7-146-294,0-6-3911,0-22-174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6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3522,'0'0'5026,"4"198"-4386,-4-126 33,0-11-49,0-6-256,0-9 96,0-11-464,0-12 112,0-10-288,0-10 64,11-3-1617,3 0-1328,1-35-3282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7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15 137 1649,'0'0'6872,"0"-12"-1075,0-41-6157,0 50 333,0 0-1,1-1 0,-1 1 1,1 0-1,0 0 0,-1 0 1,1 1-1,0-1 0,1 0 0,-1 0 1,0 0-1,1 1 0,0-1 1,0 1-1,-1-1 0,2 1 1,-1 0-1,0 0 0,0 0 0,1 0 1,-1 0-1,1 0 0,-1 0 1,1 1-1,0 0 0,-1-1 1,1 1-1,0 0 0,0 0 0,0 1 1,0-1-1,0 1 0,5-1 1,-6 1 30,-1 0 0,0 1 0,1-1 0,-1 1 0,0-1 1,0 1-1,1 0 0,-1-1 0,0 1 0,0 0 0,0 0 1,0 0-1,0 0 0,0 0 0,0 0 0,0 0 0,0 0 1,0 0-1,-1 0 0,1 0 0,0 1 0,0 1 0,14 34 336,-12-26-238,2 9 280,0 1-1,-1 0 1,-2 1 0,0-1 0,-2 39 0,0-45 92,0-14-459,0 0-1,0 0 0,0-1 1,0 1-1,0 0 0,0 0 0,0 0 1,-1-1-1,1 1 0,0 0 0,0 0 1,-1-1-1,1 1 0,0 0 0,-1 0 1,1-1-1,-1 1 0,1-1 1,-1 1-1,1 0 0,-1-1 0,0 1 1,1-1-1,-1 1 0,0-1 0,1 1 1,-1-1-1,0 0 0,1 1 1,-1-1-1,0 0 0,0 0 0,0 1 1,1-1-1,-1 0 0,0 0 0,0 0 1,-1 0-1,1 0-58,-1 0 0,1 0-1,-1-1 1,1 1 0,-1 0 0,1-1-1,0 1 1,-1-1 0,1 1 0,-1-1 0,1 0-1,0 1 1,0-1 0,-1 0 0,1 0-1,0 0 1,0 0 0,0 0 0,-1-1 0,-5-13-757,7 15 777,0 0-1,0 0 0,0 0 0,0 0 0,0 0 0,0 0 0,0 0 1,0 0-1,0-1 0,0 1 0,0 0 0,0 0 0,0 0 0,0 0 1,0 0-1,0 0 0,0 0 0,0 0 0,0 0 0,0-1 0,0 1 1,0 0-1,0 0 0,0 0 0,0 0 0,0 0 0,0 0 0,0 0 1,0 0-1,1 0 0,-1 0 0,0-1 0,0 1 0,0 0 0,0 0 1,0 0-1,0 0 0,0 0 0,0 0 0,0 0 0,0 0 0,1 0 1,-1 0-1,0 0 0,0 0 0,0 0 0,0 0 0,0 0 0,0 0 1,0 0-1,0 0 0,1 0 0,-1 0 0,0 0 0,0 0 0,0 0 1,2 1-32,-1 0 0,1 0 0,0 0 0,-1 1 0,1-1 0,-1 0 0,0 1 0,1-1 0,-1 1 0,0-1 0,2 3 0,4 9 65,0 0 1,-1 0-1,-1 0 0,0 1 1,0-1-1,-1 1 0,2 18 1,-2 2 659,1 65 0,-6-97-627,1 0-1,0 0 0,0-1 1,-1 1-1,1 0 1,-1 0-1,0-1 1,1 1-1,-1-1 0,0 1 1,0 0-1,0-1 1,0 1-1,0-1 0,-1 0 1,1 1-1,0-1 1,-1 0-1,1 0 1,0 0-1,-1 0 0,0 0 1,1 0-1,-1 0 1,1-1-1,-1 1 1,0 0-1,0-1 0,1 0 1,-1 1-1,-3-1 1,-7 2-87,0 0 0,-1-2 0,-18 0 0,17 0-87,-13-4-323,26 4 341,1 0 0,-1 0 0,0 0 0,0-1 0,0 1 0,0 0 0,1 0 0,-1-1 0,0 1 0,0-1 0,1 1 1,-1-1-1,0 1 0,1-1 0,-1 1 0,1-1 0,-1 0 0,0 1 0,1-1 0,-1 0 0,1 1 0,0-1 1,-1 0-1,1 0 0,0 0 0,-1 1 0,1-2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9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0 112,'0'0'8940,"1"8"-8862,0-5-72,0-1 0,1 1 1,-1 0-1,1-1 1,0 1-1,-1-1 1,1 0-1,1 1 1,-1-1-1,0 0 0,0 0 1,3 1-1,9 9 7,59 62 357,86 111 0,44 100 117,-173-240-473,2-2 0,48 49 1,-57-69 13,1-1 0,1-1 0,0-2 0,2 0 0,29 14 0,-43-26 123,10 7-54,-22-13-58,0 1 0,0-1 0,0 0 1,0 0-1,0 1 0,-1-1 0,1 0 1,-1 1-1,1-1 0,-1 0 0,1 1 0,-1-1 1,0 1-1,0-1 0,0 1 0,0 2 1,0-3 98,0-1-136,0 0 0,0 0 0,0 0 0,-1 0 0,1 0 0,0 0 0,0 0 0,-1 0-1,1 0 1,0 0 0,0 0 0,0 0 0,-1 0 0,1 0 0,0 0 0,0 0 0,-1 0 0,1 0-1,0 0 1,0 0 0,-1 0 0,1 0 0,0 0 0,0 0 0,0 0 0,-1 0 0,1-1-1,0 1 1,0 0 0,0 0 0,-1 0 0,1 0 0,0-1 0,0 1 0,0 0 0,0 0 0,0 0-1,-1-1 1,-6-11-633,-4-23-2627,-6-10-4260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1 707 3201,'3'1'7926,"-2"0"-7880,1-1 0,0 0 0,-1 1 0,1-1 1,-1 0-1,1 0 0,0 0 0,-1 0 0,1 0 0,2-1 1,7-5 133,0 0-1,0 0 1,0-1 0,-1-1 0,0 0 0,16-16 0,-1 1 76,260-243 1544,-95 85-1095,-81 91-640,-6 6 2071,-136 84-8453,-2 0 172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4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2 496 0,'0'0'8855,"-1"3"-8641,5-5 1506,343-212 516,-66 59-1015,-108 64-980,-163 86-192,-7 4 24,1-1 0,0 0 0,-1 0 1,0 0-1,1-1 0,-1 1 0,0-1 0,0 1 0,-1-1 0,6-7 1092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31 815 4946,'0'0'8666,"0"-13"-7530,1-135 257,-3-170-1287,-14 195-116,5 48 4,10 74 3,0 6-6,0 17-19,1-13 19,0 1-1,1-1 1,3 17 0,-2-18 16,8 29-345,2 0 1,30 65-1,-41-100 302,0 0 1,1 0-1,-1 0 0,0-1 0,1 1 1,-1 0-1,1 0 0,-1-1 0,1 1 1,0-1-1,0 1 0,-1-1 0,1 0 0,0 0 1,0 0-1,0 0 0,1 0 0,-1 0 1,0-1-1,0 1 0,0-1 0,1 1 0,-1-1 1,0 0-1,1 0 0,-1 0 0,0 0 1,0 0-1,1 0 0,-1-1 0,0 1 0,0-1 1,0 0-1,1 0 0,-1 1 0,0-1 1,0 0-1,0-1 0,0 1 0,0 0 1,-1-1-1,1 1 0,2-3 0,4-6 45,0 0 0,-1 0-1,0-1 1,0 0 0,-1 0 0,-1 0 0,6-16-1,23-92 391,-16 53-67,-10 37-198,-4 13-36,1 0 0,0 0 0,2 0 0,10-19 0,-17 35-97,0 0 0,0 0 0,0 1 0,0-1 0,0 0 0,0 0-1,0 0 1,0 0 0,0 0 0,0 0 0,0 1 0,1-1 0,-1 0 0,0 0 0,0 0 0,0 0 0,0 0 0,0 0 0,0 0 0,1 0 0,-1 1 0,0-1-1,0 0 1,0 0 0,0 0 0,0 0 0,1 0 0,-1 0 0,0 0 0,0 0 0,0 0 0,0 0 0,1 0 0,-1 0 0,0 0 0,0 0 0,0 0 0,0 0-1,1 0 1,-1 0 0,0-1 0,0 1 0,0 0 0,0 0 0,0 0 0,0 0 0,1 0 0,-1 0 0,0 0 0,0 0 0,0-1 0,0 1 0,0 0 0,0 0-1,0 0 1,0 0 0,1 0 0,-1-1 0,0 1 0,0 0 0,0 0 0,0 0 0,0 0 0,0 0 0,0-1 0,1 18 77,0-14-74,4 161 560,-17 175 0,4-153-553,6-178 295,0-6-1546,2-30-9482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9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3650,'0'0'8772,"0"-3"-7863,0-10-298,0 10-210,0 4-831,1 6 414,0 1 0,0-1 1,1 0-1,0 0 0,0 0 0,3 7 0,6 17 98,-3 12 94,-1 1 1,-2 0-1,-3 87 1,-2-111-158,0-18-205,0-9-5225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40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26 3554,'0'0'7086,"0"-6"-6097,0-8-561,0 9 23,0 7 965,-1 27-1333,0 0 1,-2 0-1,-2-1 1,0 1 0,-2-1-1,-1 0 1,-1-1-1,-12 27 1,21-54-124,0 0 0,0 0 0,0 0 0,0 0 0,0 0 0,0 1 0,0-1 0,0 0 0,0 0 0,0 0 0,0 0 0,0 0 0,0 1 0,0-1 0,-1 0 0,1 0 0,0 0 0,0 0 0,0 0 0,0 1 0,0-1 0,0 0 0,0 0 0,0 0 0,0 0 0,-1 0-1,1 0 1,0 0 0,0 0 0,0 1 0,0-1 0,0 0 0,0 0 0,-1 0 0,1 0 0,0 0 0,0 0 0,0 0 0,0 0 0,0 0 0,-1 0 0,1 0 0,0 0 0,0 0 0,0 0 0,0 0 0,0 0 0,-1 0 0,1 0 0,0 0 0,0 0 0,0 0 0,0 0 0,0 0 0,-1-1 0,1 1 0,0 0 0,-3-13-1737,3-28-935,0 33 1913,0-12-854,-1-8 716,2 26 1137,0 16 539,0 4-244,1 0 1,0-1-1,6 18 0,-6-28-450,0-1 0,0 0-1,1-1 1,-1 1-1,1 0 1,1-1 0,-1 1-1,1-1 1,0 0-1,0 0 1,0-1-1,6 6 1,-5-8 72,0 0 0,0 0 0,0 0 0,0-1 1,0 0-1,0 0 0,0 0 0,0-1 0,0 1 0,0-1 0,1 0 0,-1-1 0,0 1 0,0-1 1,0 0-1,0-1 0,0 1 0,5-3 0,-4 1-24,-1-1 0,0 0-1,0 0 1,-1 0 0,1-1 0,-1 1-1,0-1 1,0 0 0,-1 0 0,1-1-1,2-5 1,3-8 326,12-39-1,-9 22 281,-11 34-50,-1 8 167,-2 19-663,-1 0-1,-2-1 1,0 1 0,-1-1 0,-13 30 0,8-20 305,-14 66 0,14-13 43,10-87-559,1 1-1,0-1 0,0 1 1,0-1-1,0 1 0,-1-1 0,1 1 1,0-1-1,-1 0 0,1 1 1,0-1-1,-1 1 0,1-1 1,0 0-1,-1 1 0,1-1 1,-1 0-1,1 1 0,-1-1 0,1 0 1,-1 0-1,1 1 0,-1-1 1,1 0-1,-1 0 0,1 0 1,-1 0-1,1 0 0,-1 0 0,1 0 1,-1 0-1,1 0 0,-1 0 1,1 0-1,-1 0 0,1 0 1,-1 0-1,1 0 0,-1-1 1,1 1-1,-1 0 0,1 0 0,-1-1 1,1 1-1,-1 0 0,1 0 1,0-1-1,-1 0 0,-10-15-7152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2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2753,'0'0'4805,"-9"7"2332,7-3-6785,1 0-346,0 0 0,0 1 0,-1-1 0,1 0 0,-5 8-1,-1 5-8,-18 65-40,-21 129 1,25-76-356,-3 154 1,23-260 341,0 7-51,-8 54 0,3-77-677,1-13-1052,1-11-1171,0-21-2542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87 800,'0'1'12273,"0"16"-12265,0 293 1566,0-309-1545,15-1-2,-10 0-10,-1 0 0,0-1 1,0 0-1,0 1 0,0-1 1,0 0-1,0-1 0,0 1 1,0-1-1,0 0 0,5-3 1,-2 0 23,0-1 1,0 0 0,-1 0-1,9-10 1,64-79 116,-37 43 120,3 1-1,72-65 0,-100 100-196,-13 12-43,-1 0 1,1 0-1,0 1 1,1 0 0,-1-1-1,0 2 1,8-5-1,-11 8-43,-1-1 1,1 1-1,-1 0 0,0-1 0,1 1 0,-1 0 0,0-1 1,1 1-1,-1 0 0,0 0 0,0-1 0,0 1 1,0 0-1,0 0 0,0 0 0,0-1 0,0 1 0,0 0 1,0 0-1,0-1 0,0 2 0,-2 21 10,-41 100 19,-2 65 4,4-16-19,9-50-25,-69 244-75,99-357 92,0-3-5,1-1 0,-1 1-1,0-1 1,0 1 0,-1-1 0,0 0 0,0 0-1,-3 5 1,6-10-30,0 0 0,0 0-1,0 1 1,-1-1 0,1 0 0,0 0-1,0 1 1,0-1 0,0 0 0,0 0-1,0 0 1,0 1 0,0-1 0,-1 0-1,1 0 1,0 0 0,0 0 0,0 1-1,0-1 1,-1 0 0,1 0 0,0 0-1,0 0 1,0 0 0,-1 0 0,1 1-1,0-1 1,0 0 0,-1 0-1,1 0 1,0 0 0,0 0 0,-1 0-1,1 0 1,0 0 0,0 0 0,0 0-1,-1 0 1,1 0 0,0 0 0,0 0-1,-1 0 1,1-1 0,0 1 0,0 0-1,0 0 1,-1 0 0,1 0 0,0 0-1,0 0 1,0-1 0,-1 1 0,1 0-1,0 0 1,0 0 0,0 0 0,0-1-1,0 1 1,-1 0 0,1 0 0,0-1-1,0 1 1,0 0 0,0 0 0,0 0-1,0-1 1,0 1 0,0 0 0,0-1-1,-1-20-2725,1 16 2182,0-41-4870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4 162 320,'0'0'9348,"0"4"-8609,-1 30 517,0-8-235,3 37 0,0-58-1007,-1 0 1,1 0-1,0 0 1,0 0 0,1 0-1,-1-1 1,1 1-1,0-1 1,0 0-1,1 0 1,-1 0-1,1 0 1,0-1-1,0 1 1,0-1-1,0 0 1,1 0-1,-1 0 1,1-1-1,0 0 1,0 0-1,0 0 1,0 0-1,7 1 1,-6-2 14,0-1 0,0 1-1,0-1 1,0 0 0,0-1 0,11-1 0,-15 1-1,1 0 0,-1 0 0,1 0 0,-1 0 0,1 0 0,-1-1 0,0 1 0,1-1 0,-1 0 0,0 0 1,0 1-1,0-1 0,-1 0 0,1-1 0,2-3 0,6-10 3,-1 0 0,-1-1 1,-1 0-1,0 0 0,-1-1 0,-1 1 1,3-20-1,-3-3-113,-1-1 1,-2-44-1,-2 84 72,0-1 1,-1 1-1,1 0 0,0 0 0,-1 0 1,1-1-1,-1 1 0,1 0 1,-1 0-1,0 0 0,0 0 0,1 0 1,-1 0-1,0 0 0,0 0 0,0 1 1,0-1-1,0 0 0,0 0 1,0 1-1,0-1 0,0 0 0,-1 1 1,1-1-1,0 1 0,0 0 1,0-1-1,-1 1 0,1 0 0,-2 0 1,-45-3-275,42 3 255,1 0 11,0 0 0,1 0 0,-1 1-1,1 0 1,-1 0 0,1 0-1,0 0 1,-1 0 0,1 1 0,0 0-1,-4 3 1,2-1-8,0 0 0,1 0-1,0 1 1,0 0 0,0 0 0,-7 11 0,3-3 67,0 1 1,1 0-1,1 0 1,0 1 0,1 0-1,0 0 1,-6 31-1,6-13 56,2 0-1,0 62 0,5-94-138,-1 0-1,1-1 1,-1 1-1,1 0 1,-1-1-1,1 1 1,0-1-1,-1 1 1,1-1-1,0 1 1,-1-1 0,1 0-1,0 1 1,0-1-1,-1 0 1,1 1-1,0-1 1,0 0-1,0 0 1,-1 0-1,1 0 1,0 0-1,0 0 1,0 0-1,0 0 1,-1 0-1,1 0 1,1-1-1,29-3-2761,2-16-2287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0 592,'0'0'10971,"0"0"-10917,0 0 0,1 0 0,-1 0 0,0 0 0,0 0 0,0 0 0,1 0 0,-1 0 0,0 0 0,0 0 0,0 0 0,0 0 0,1 0 0,-1 0 0,0 1 0,0-1 0,0 0 0,0 0 0,1 0 0,-1 0 0,0 0 0,0 0 0,0 0 0,0 1 0,0-1 0,0 0 0,1 0 0,-1 0 0,0 0 0,0 1 0,0-1 0,0 0 0,0 0 0,0 0 0,0 0 0,0 1 0,0-1 0,0 0 0,0 0 0,0 0 0,0 1 0,0-1 0,0 0 0,0 0 0,0 0 0,0 0 0,0 1 0,0-1 0,0 0 0,0 0 0,0 0 0,-1 1 0,7 62 264,-4 95 0,-3-85-273,0-4 78,-3 0 1,-16 85-1,18-146-123,-11 60 261,2 0 0,-1 83-1,11-141-514,-1-9-1146,-2-19-1548,3-24-1889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96,'0'0'7171,"1"0"-6955,0 0 0,0 0 0,0 0 0,0 0 0,1 0 0,-1 0 0,0 1 0,0-1 0,0 0 0,0 1 0,0-1 0,0 1 0,0-1 0,0 1 0,0-1 0,0 1 0,0 0 0,0 0 0,0-1 0,1 2 0,54 174 2651,-38-117-2322,-16-54-507,12 34 330,-13-37-333,-1 0 0,1 0 0,0-1 0,0 1 0,0 0 1,1 0-1,-1-1 0,0 1 0,1-1 0,-1 1 1,1-1-1,-1 1 0,1-1 0,0 0 0,3 2 0,-4-3-17,1 1-1,-1-1 1,1 0-1,-1 0 1,1 0-1,-1 0 1,1 0-1,-1-1 1,0 1-1,1 0 1,-1-1-1,1 1 1,-1 0-1,0-1 1,1 0-1,-1 1 1,0-1-1,0 0 1,1 0-1,-1 0 0,0 0 1,0 0-1,0 0 1,0 0-1,1-2 1,3-3 11,0-1-1,-1 1 1,5-12 0,-3 7 52,12-24-25,-3-1-1,0 0 1,13-58-1,1 0-42,-27 87-21,0 0 0,1 1-1,-1-1 1,1 1 0,1-1 0,-1 1-1,1 0 1,0 1 0,0-1 0,9-8-1,-13 14 4,0 0 0,0 0-1,1-1 1,-1 1 0,0 0-1,0 0 1,1 0-1,-1 0 1,0-1 0,1 1-1,-1 0 1,0 0-1,0 0 1,1 0 0,-1 0-1,0 0 1,1 0 0,-1 0-1,0 0 1,1 0-1,-1 0 1,0 0 0,1 0-1,-1 0 1,0 0 0,0 0-1,1 0 1,-1 1-1,0-1 1,1 0 0,-1 0-1,0 0 1,0 0-1,1 1 1,-1-1 0,0 0-1,0 0 1,1 0 0,-1 1-1,0-1 1,0 0-1,0 0 1,0 1 0,1-1-1,-1 0 1,0 1 0,0-1-1,0 0 1,0 0-1,0 1 1,0-1 0,0 0-1,0 1 1,3 21 79,-3-17-58,1 135 678,-2-74-449,0-25-22,-3 1-1,-1-2 1,-17 68-1,-47 117 307,45-154-368,1-2 26,1-8-49,3 1-1,-15 89 1,33-137-701,1-18-1571,0-23-627,0-22-2890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2177,'0'0'9015,"0"4"-8097,4 31-152,-2 0 1,-2-1 0,-4 38 0,-19 107 1380,15-127-1620,4-21-318,-1 42 1,5-73-277,0 0-1,0 1 1,0-1 0,0 0 0,-1 0 0,1 0-1,0 0 1,0 0 0,-1 0 0,1 0 0,0 0 0,0 0-1,0 1 1,-1-1 0,1 0 0,0 0 0,0 0 0,-1 0-1,1 0 1,0-1 0,0 1 0,-1 0 0,1 0-1,0 0 1,0 0 0,0 0 0,-1 0 0,1 0 0,0 0-1,0 0 1,0-1 0,-1 1 0,1 0 0,0 0 0,0 0-1,0 0 1,0-1 0,-1 1 0,-9-14-4250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38 864,'0'0'11262,"1"-7"-10022,326 4 3672,-327 2-4940,0 1 1,0 0-1,0-1 1,0 1-1,1 0 0,-1-1 1,0 1-1,0 0 1,0-1-1,0 1 1,0 0-1,0-1 1,0 1-1,0 0 1,0-1-1,-1 1 0,1 0 1,0-1-1,0 1 1,0 0-1,0-1 1,0 1-1,0 0 1,-1-1-1,1 1 1,0 0-1,0 0 1,-1-1-1,1 1 0,0 0 1,0 0-1,-1 0 1,1-1-1,-21-6-2661,-10-2-2215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4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1249,'0'0'4418,"11"-7"565,6 7-4992,1 1 1,-1 1-1,0 1 0,30 8 0,-11 1 115,36 19 0,355 170 2781,-294-150-1607,-7-3-242,-125-48-1032,-1 0-1,0 1 1,1-1 0,-1 0-1,0 0 1,1 0-1,-1 1 1,0-1 0,0 0-1,1 0 1,-1 0-1,0 1 1,0-1-1,1 0 1,-1 1 0,0-1-1,0 0 1,0 1-1,0-1 1,0 0 0,1 0-1,-1 1 1,0-1-1,0 1 1,0-1-1,0 0 1,0 1 0,0-1-1,0 0 1,0 1-1,0-1 1,0 0 0,0 1-1,-1 0 1,1 4-12,0-5-184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86 1 352</inkml:trace>
  <inkml:trace contextRef="#ctx0" brushRef="#br0" timeOffset="1">86 1 352,'-86'151'5603,"101"-151"-4163,19 0 17,11 0-272,3 0 591,8 0-351,4 0-272,-12 0 31,-7 0-15,-18 0-721,-16 3-144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0 1457,'0'2'15828,"-7"18"-15985,-72 140 66,39-66 57,-102 214-228,141-306 185,1-1 1,-1 1-1,0-1 1,1 1-1,-1-1 1,0 1-1,0-1 1,0 0-1,0 1 1,0-1-1,0 0 1,0 0-1,-1 0 1,1 0-1,0 0 1,0 0-1,-1 0 1,1 0-1,-1-1 1,1 1-1,-1 0 1,1-1-1,-1 1 1,0-1-1,1 0 1,-1 0-1,1 1 1,-1-1-1,0 0 1,1 0-1,-1 0 1,1-1-1,-3 1 1,3-1-37,0 1 0,0-1 0,0 1 0,0-1 0,0 0 0,0 1 0,1-1 1,-1 0-1,0 0 0,0 1 0,1-1 0,-1 0 0,0 0 0,1 0 0,-1 0 0,1 0 0,-1 0 1,1 0-1,0 0 0,-1 0 0,1 0 0,0 0 0,0 0 0,0 0 0,0 0 0,0-2 0,-1-35-1812,1 27 1307,0 7 542,0 0 0,0 0 1,0 0-1,1 0 0,-1 0 0,1 0 1,0 0-1,0 0 0,1 1 1,-1-1-1,3-4 0,-3 7 77,1-1 0,0 0 1,-1 0-1,1 0 0,0 1 0,0-1 1,0 1-1,1 0 0,-1-1 0,0 1 0,0 0 1,1 0-1,-1 1 0,1-1 0,-1 0 1,1 1-1,-1 0 0,5-1 0,0 0 166,0 0 1,0 1-1,0 0 0,0 0 0,1 1 0,-2 0 0,1 0 1,0 1-1,0-1 0,0 1 0,0 1 0,-1-1 1,0 1-1,11 7 0,-11-7 141,0 1-1,0-1 1,0 0 0,0 0-1,1-1 1,-1 0 0,1 0 0,-1-1-1,1 1 1,0-2 0,0 1-1,0-1 1,-1 0 0,15-1-1,-19 0-258,0 0 0,1 0 0,-1-1 0,0 1 0,1 0 0,-1-1 0,0 1-1,0-1 1,0 0 0,0 0 0,0 0 0,-1 0 0,1 0 0,-1 0 0,1 0-1,1-4 1,18-41 55,-17 38-75,15-26-144,-20 56 177,-1 0 0,0 0 1,-1-1-1,-2 1 0,-9 29 0,-2-3 1040,-17 86 0,30-112-1846,-1 35-1,6-81-2891,8-19-2775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3 944,'0'0'9762,"1"-2"-8088,1 6-1352,0 17 301,-1 1 0,0 0 0,-2 0 0,0 0 0,-7 27 0,3-34-389,-1 0 1,0 0 0,-2 0 0,1-1 0,-17 22 0,21-33-233,1 1-2086,6-39-13395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1 656,'0'0'12494,"0"4"-12382,-34 391 2327,-21-78-407,52-300-1938,0 0 1,2 1-1,0 19 0,1-43-2354,0-27-1390,0-18-2819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0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1 347 2849,'0'0'14372,"0"-11"-14353,0-7-204,0-1 0,1 1 0,1 0 1,1-1-1,0 1 0,11-33 0,-7 35-125,1 0-1,17-27 1,-25 42 292,0 1 0,1-1 0,-1 1 0,0 0 0,0-1 1,0 1-1,1-1 0,-1 1 0,0 0 0,1-1 0,-1 1 0,0 0 0,1-1 1,-1 1-1,0 0 0,1-1 0,-1 1 0,0 0 0,1 0 0,-1-1 0,1 1 1,-1 0-1,1 0 0,-1 0 0,0 0 0,1 0 0,-1-1 0,1 1 0,-1 0 1,1 0-1,-1 0 0,1 0 0,-1 1 0,1-1 0,-1 0 0,1 0 0,-1 0 1,1 0-1,-1 0 0,0 0 0,1 1 0,-1-1 0,1 0 0,-1 0 0,0 1 1,1-1-1,-1 0 0,0 1 0,1-1 0,-1 0 0,0 1 0,1-1 0,-1 0 1,0 1-1,0-1 0,1 1 0,-1-1 0,0 1 0,0 0 0,12 30-216,-11-26 316,4 19-23,-1 0-1,-1 1 1,-1-1 0,-1 1-1,-3 28 1,1-1 262,1-52-76,0-4-144,0-12-166,-1-7-37,1-1 1,2 1-1,0 0 0,7-28 1,-4 33-56,0-1 1,2 1-1,0 0 0,1 0 1,0 1-1,2 0 1,0 0-1,1 1 0,13-15 1,-8 22-532,-16 8 674,1 1 0,-1 0 0,1 0 0,-1 0 0,1 0 0,-1 0 0,1 0 0,-1 0 1,0 0-1,1 0 0,-1 0 0,1 0 0,-1 0 0,1 1 0,-1-1 0,1 0 0,-1 0 0,1 0 0,-1 1 1,0-1-1,1 0 0,-1 1 0,1-1 0,-1 0 0,0 0 0,1 1 0,-1-1 0,0 1 0,0-1 1,1 0-1,-1 1 0,0-1 0,0 1 0,0-1 0,1 1 0,-1-1 0,0 1 0,4 22 106,-1 0-1,0 0 1,-2 0-1,-3 38 1,1-12 472,1 83 2763,1-137-3252,21-136-1717,-18 124 1205,0 1 0,1-1 0,1 1 0,1 0 0,0 0 0,11-17 0,-17 32 392,-1 0 0,1 0 0,0 0 0,-1 0 1,1 0-1,0 0 0,0 1 0,0-1 0,-1 0 0,1 0 1,0 1-1,0-1 0,0 0 0,0 1 0,0-1 1,1 1-1,-1-1 0,0 1 0,1-1 0,-1 2 35,0-1 0,0 0 0,0 1 0,-1-1 1,1 0-1,0 1 0,0-1 0,-1 1 0,1-1 0,0 1 0,-1 0 0,1-1 0,0 1 0,-1-1 0,1 1 0,-1 0 0,1 0 0,-1-1 1,0 1-1,1 0 0,-1 0 0,0 0 0,1-1 0,-1 1 0,0 0 0,0 0 0,0 0 0,0 1 0,5 28 435,-2 1-1,0 37 1,-3-43 531,1-1 0,0 0-1,2 0 1,1 0 0,13 43 0,-16-64-906,0-1 0,0 1 0,0-1 0,0 0 0,1 1 0,-1-1 0,1 0 1,2 4-1,-3-5-720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1953,'0'0'11410,"0"1"-11316,0 1-67,0-2-3,-4 8 8,-26 69 47,-29 118 1,-18 48 51,50-187-122,17-36-12,1 0 0,-9 28 0,17-30-661,1-35-3914,0-16 312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5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24 560,'-12'0'12299,"12"10"-12478,0 15 146,3 97 100,-1-105 18,0-1 0,1 0 0,0 0 0,1 0 1,9 21-1,-13-37-69,0 1 1,0-1 0,1 1-1,-1-1 1,0 1 0,0-1-1,0 1 1,1-1 0,-1 1-1,0-1 1,0 1 0,1-1-1,-1 1 1,1-1 0,-1 0-1,0 1 1,1-1 0,-1 0-1,1 1 1,-1-1 0,0 0-1,1 0 1,-1 1 0,1-1-1,-1 0 1,1 0 0,-1 0-1,1 0 1,-1 0 0,1 0-1,-1 0 1,1 0 0,-1 0-1,1 0 1,0 0 0,-1 0-1,1 0 1,-1 0 0,1 0-1,-1 0 1,1 0 0,-1-1-1,1 1 1,-1 0 0,0 0-1,1-1 1,-1 1 0,1 0-1,-1-1 1,0 1 0,1 0-1,-1-1 1,1 1 0,-1-1-1,0 1 1,0 0 0,1-1-1,-1 0 1,20-31 416,-18 27-475,20-36 74,2 1 0,2 0 0,2 2 0,49-53 0,-64 77 26,-13 14-10,0 4-181,1 53-168,0-8 360,-2-1 1,-10 70-1,-54 139 831,29-131-451,29-105-367,5-16-328,1 0-1,-1 0 0,1 1 0,-2 8 1,5-33-1454,8-26-1751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6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5 304,'0'-4'12558,"1"89"-11718,1-17 339,-10 88 1,5-140-1023,3-15-250,0-14-2674,1 4 2167,1-1 1,0 1-1,1-1 0,0 1 0,0 0 0,1 0 1,0 0-1,6-8 0,6-17-2507,0-6-1090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1 90 176</inkml:trace>
  <inkml:trace contextRef="#ctx0" brushRef="#br0" timeOffset="1">1 90 176,'168'-76'2070,"-135"63"-549,-33 42-474,-1 0 1,-2 0-1,-1 0 1,-10 41-1,-4-9 103,7-28-251,1 0 0,2 1 0,2 0 0,-5 63 0,11-124-12827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7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164 161 288,'0'0'11592,"0"0"-11585,0 0 1,0 0-1,0 0 1,0 0-1,-1-1 0,1 1 1,0 0-1,0 0 1,0 0-1,-1 0 0,1 0 1,0 0-1,0 0 1,0 0-1,-1 0 0,1 0 1,0 0-1,0 0 1,0 0-1,-1 0 0,1 0 1,0 0-1,0 0 0,0 0 1,0 0-1,-1 0 1,1 0-1,0 0 0,0 1 1,0-1-1,-1 0 1,1 0-1,0 0 0,0 0 1,0 0-1,0 0 1,0 1-1,-1-1 0,1 0 1,0 0-1,0 0 1,0 0-1,0 1 0,0-1 1,0 0-1,0 0 1,0 0-1,0 1 0,0-1 1,0 0-1,0 0 0,0 0 1,0 1-1,0-1 1,0 0-1,0 0 0,0 0 1,0 1-1,0-1 1,0 0-1,-85 449 1622,14-61-830,72-405-169,-2-33 0,0 4-751,5-17-75,3-1 0,3 1 0,21-73 1,-16 69 55,13-50 70,74-201 1,-99 312 123,-1-1 1,1 1-1,0 0 0,1 0 0,-1 0 1,1 0-1,0 0 0,8-6 0,-12 11-104,1 1-28,-1 0 58,1 0 1,-1 0-1,1 0 1,-1 1 0,1-1-1,-1 0 1,1 0-1,-1 0 1,1 1-1,-1-1 1,1 0 0,-1 1-1,0-1 1,1 0-1,-1 1 1,0-1 0,1 0-1,-1 1 1,0-1-1,1 1 1,-1-1 0,0 1-1,0-1 1,1 1-1,-1-1 1,0 1 0,0 0-1,3 17 118,-2-11-135,8 88 196,-6 148-1,-4-138-122,1-104-35,0 0-1,0 0 1,0-1 0,0 1 0,0 0 0,0 0 0,0-1 0,0 1 0,0 0 0,1-1 0,-1 1 0,0 0 0,0 0 0,1-1 0,-1 1 0,0-1 0,1 1 0,-1 0 0,1-1 0,-1 1 0,0-1 0,1 1 0,0-1 0,-1 1 0,1-1 0,-1 1-1,1-1 1,0 1 0,-1-1 0,1 0 0,-1 1 0,1-1 0,0 0 0,0 0 0,-1 0 0,1 1 0,0-1 0,-1 0 0,1 0 0,0 0 0,0 0 0,-1 0 0,1 0 0,0-1 0,0 1 0,-1 0 0,1 0 0,0 0 0,-1-1 0,1 1-1,0 0 1,-1-1 0,1 1 0,0 0 0,-1-1 0,1 1 0,-1-1 0,1 1 0,-1-1 0,1 1 0,-1-1 0,1 0 0,-1 0 0,12-14 208,-1 0 0,9-18 0,-3 6-57,53-96-57,-45 75-190,3 2 0,62-83 1,-87 126 72,-2 2 10,0-1 1,0 1-1,0-1 1,0 1-1,0 0 1,0 0-1,0 0 1,1-1-1,-1 1 1,0 0-1,1 1 1,-1-1-1,1 0 1,-1 0-1,1 1 1,-1-1-1,1 0 1,-1 1-1,1 0 1,0-1-1,1 1 1,-1 10-232,-2 20 337,0-1 0,-2 0 0,-1-1 0,-14 55 0,-85 192 1025,54-154-608,35-86-404,-9 18 95,3 2 1,-17 78 0,34-125-133,1-32-11591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0 399 2465,'0'0'9231,"2"-1"-9218,63-49 869,-22 19-504,405-268 1940,-443 297-2276,-4 2-45,-1 0 0,0 0 0,0-1 0,1 1 0,-1 0 0,0 0 0,1 0 0,-1 0 0,0 0 0,0 0 0,1 0 0,-1-1 0,0 1 0,0 0 0,1 0 0,-1 0 0,0-1 0,0 1 0,1 0 0,-1 0 0,0-1 0,0 1 0,0 0 0,0 0 0,0-1 0,1 1 0,-1 0 0,0-1 0,0 1 0,0 0 0,0 0 0,0-1 0,0 1 0,0 0 0,0-1 0,0 1 0,0-1 0,16-6-1790,-47 11-1616,-19 12-1994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8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9 3858,'0'0'5810,"0"-6"-5059,0 3-621,0 5 724,0 2-789,-1 1 1,0 0 0,0 0 0,-1 0 0,0-1 0,1 1-1,-2-1 1,-2 7 0,-8 15 161,-21 81 794,-14 33 332,47-136-1322,-1 0 1,1 0-1,0 0 1,0 0-1,0 0 1,1 0-1,-1 0 0,1 8 1,0-11-70,3-5-1949,36-59-2476,-10 23-614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0 1 2561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85 2561,'181'31'1302,"-145"-25"1305,-37-5-2491,1 0 0,0 0 1,-1 0-1,1 0 0,-1 0 1,0 0-1,1 0 0,-1 0 1,0 0-1,0 0 1,0 0-1,1 0 0,-1 0 1,0-1-1,0 1 0,0 0 1,0-1-1,0 1 0,0-1 1,-1 1-1,0 0 1,-1 0 69,-1 1 1,1-1-1,0 0 1,-1 0-1,1-1 1,-6 2-1,8-2 119,0 0 293,1 0-581,0 0 0,0 0 0,-1 0 0,1 0-1,0 0 1,0 0 0,0 0 0,-1 0 0,1 0-1,0 0 1,0 0 0,0 0 0,0 0 0,-1 0-1,1 0 1,0 0 0,0 0 0,0-1 0,-1 1 0,1 0-1,0 0 1,0 0 0,0 0 0,0 0 0,-1 0-1,1 0 1,0-1 0,0 1 0,0 0 0,0 0-1,0 0 1,0 0 0,-1-1 0,1 1 0,0 0 0,0 0-1,0 0 1,0 0 0,0-1 0,0 1 0,0 0-1,0 0 1,0 0 0,0-1 0,0-94-1685,0 93 1645,0 0 0,1 0-1,-1 1 1,1-1-1,-1 0 1,1 0 0,0 1-1,-1-1 1,1 0-1,0 1 1,0-1-1,0 1 1,0-1 0,1 1-1,-1-1 1,0 1-1,1 0 1,-1 0 0,1-1-1,-1 1 1,1 0-1,-1 0 1,1 1 0,3-2-1,0 0-97,0 0 0,0 0-1,0 1 1,0-1 0,0 1 0,1 1-1,7-1 1,-13 4 118,1 40 519,1-23-292,-2-1 1,0 1 0,-1-1 0,-1 1 0,-1-1 0,-10 37-1,3-30 79,-2 0-1,-1 0 0,-1-2 0,-1 1 1,-1-2-1,-1 0 0,-1-1 0,-1 0 1,-22 18-1,36-36-231,0 1-1,0-1 1,0-1-1,-1 1 1,0-1-1,0 0 1,0 0-1,0-1 1,0 0-1,0 0 1,-1 0-1,1-1 1,0 0-1,-1 0 1,-12 0 0,19-18-842,0 11 606,-1 1 1,2-1 0,-1 0 0,1 0 0,0 0 0,0 1 0,1-1 0,3-9 0,-4 13 101,0 0 0,1 0 0,-1 0 0,1 1 0,0-1 0,-1 0 0,1 1 0,0-1 1,0 1-1,0 0 0,0-1 0,0 1 0,0 0 0,0 0 0,0 0 0,1 1 0,-1-1 0,0 1 1,1-1-1,-1 1 0,0 0 0,1-1 0,-1 1 0,4 1 0,-5-1 59,2 0 1,1-1 1,-1 1-1,0 1 1,0-1 0,0 0-1,0 1 1,6 1-1,-8-1 14,1 0 0,-1 0 1,0 1-1,0-1 0,1 0 0,-1 0 0,0 1 0,0-1 1,0 1-1,0-1 0,-1 1 0,1-1 0,0 1 1,-1-1-1,2 4 0,5 15 482,2 1 0,0-2 0,20 32 0,-26-45-374,1-1 0,-1 0 0,1-1 0,0 1-1,1-1 1,-1 1 0,1-1 0,0-1 0,0 1 0,0-1 0,0 1 0,1-2 0,-1 1 0,1 0 0,0-1-1,0 0 1,0-1 0,6 2 0,1-2-487,0 0 0,1-1 0,16-3-1,4-5-4433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9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4258,'0'0'4383,"23"0"-3849,143 0 576,3 0 3996,-171 0-7080,-11 0-2524,-2 0-3365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2:00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1185,'0'0'5493,"9"0"-4399,258 0 7021,-148 0-11159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2:4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1169,'0'0'18504,"-12"24"-19435,-7 10 859,-3 0 1,0-1 0,-3-2-1,-43 46 1,24-28-175,-113 118-680,101-119 251,50-45 476,1 2 521,98-10-6375,-87 5 6063,4 0 186,1 0 0,0 0 0,-1 1 0,1 1 1,19 4-1,-22-4-64,0 0 0,-1-1 1,1 0-1,0-1 0,-1 0 0,11-1 1,5 0 32,-19 1-135,-1-1 1,0 0-1,0 0 1,0 0-1,0 0 0,0-1 1,0 1-1,0-1 1,0 0-1,-1 0 0,1 0 1,-1 0-1,1 0 1,-1-1-1,3-3 0,36-47 177,-34 43-113,-6 8-93,2-1 182,-1 0 0,1-1-1,-1 1 1,1-1 0,-1 0-1,0 0 1,-1 0 0,1 0-1,-1 0 1,0 0-1,0 0 1,0 0 0,0-7 1323,-1 13-1616,0 5 79,-2 0 0,1 0 0,-1 0 0,0 0-1,0-1 1,-1 1 0,-4 8 0,-3 9 27,-68 201 3,11-26-27,68-264-2654,8 6-1586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2:5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1 451 4338,'0'0'12270,"0"-2"-12150,0-6-149,0 1-1,0-1 1,1 1 0,0-1 0,0 1 0,1 0 0,0 0 0,1 0-1,-1 0 1,1 0 0,0 0 0,6-7 0,139-191-73,-138 192 49,-9 11 23,0-1 1,1 1 0,-1 0 0,0 0 0,1 0-1,0 1 1,-1-1 0,1 0 0,0 1 0,0-1-1,0 1 1,0-1 0,0 1 0,0 0 0,1 0-1,-1 0 1,0 0 0,1 0 0,-1 1 0,0-1-1,5 0 1,-6 11-232,2 37 460,-2 51 1,-2-46-154,-1-30 1,0 0 0,-2-1-1,0 1 1,-2-1 0,-11 30-1,5-14-22,10-31 2,-2 4 285,4-16 124,1-12-174,0 8-273,0 0 0,1 0 1,1 0-1,0 1 0,0-1 0,1 1 1,0 0-1,0 0 0,1 0 0,10-13 1,-3 2 14,98-156-260,-91 150 163,2 1 0,0 1-1,1 0 1,36-28 0,-55 49 67,1 0 0,-1 0 0,1 1 0,0-1 0,0 1 0,-1 0 0,1 0 0,1 1 0,-1-1 0,0 1 0,0 0 0,1 0 0,-1 0 0,0 0 0,8 1 0,-11 0 18,0 1 0,-1 0 0,1-1 0,0 1 0,0 0 0,-1 0 0,1-1 0,0 1-1,-1 0 1,1 0 0,-1 0 0,1 0 0,-1 0 0,1 0 0,-1 0 0,0 0 0,1 0 0,-1 0 0,0 0 0,0 0 0,0 0 0,0 0 0,0 0 0,0 0 0,0 1 0,0 1-10,3 33 15,-4 43-1,0-26 41,0-30 67,-1 0-1,-2 0 0,0-1 1,-1 1-1,-2-1 1,0 0-1,-1-1 0,-1 1 1,-1-2-1,-1 1 1,-1-1-1,-25 32 0,37-53-98,0 1 1,0 0-1,0 0 0,0 0 0,0 0 0,0 0 0,0 0 0,0 0 0,-1 0 0,1-1 0,0 1 1,0 0-1,0 0 0,0 0 0,0 0 0,0 0 0,0 0 0,0 0 0,0 0 0,0 0 0,-1 0 1,1 0-1,0 0 0,0 0 0,0 0 0,0 0 0,0 0 0,0 0 0,0 0 0,0 0 0,-1 0 0,1 0 1,0 0-1,0 0 0,0 0 0,0 0 0,0 0 0,0 0 0,0 0 0,-1 0 0,1 0 0,0 0 1,0 0-1,0 0 0,0 0 0,0 0 0,0 0 0,0 0 0,0 0 0,0 0 0,0 0 0,-1 1 0,1-1 1,0 0-1,0 0 0,0 0 0,0 0 0,0 0 0,0 0 0,0 0 0,0 0 0,0 1 0,0-1 1,0 0-1,0 0 0,0 0 0,0 0 0,0 0 0,1-14 41,10-26-92,11-8-65,45-73 0,-62 112 101,21-32-164,1 0 1,61-71 0,-77 101 99,1-1 1,16-11-1,-23 20 55,0 0 0,0-1-1,0 2 1,1-1 0,0 1 0,-1-1 0,1 2 0,8-3-1,-13 4 15,0 0-1,1-1 0,-1 1 0,0 0 1,0 0-1,1 0 0,-1 0 0,0 0 0,0 0 1,1 0-1,-1 1 0,0-1 0,0 0 1,1 1-1,-1-1 0,0 1 0,0-1 1,0 1-1,0 0 0,0-1 0,0 1 0,0 0 1,0 0-1,0-1 0,0 1 0,0 0 1,0 0-1,0 0 0,0 3 0,2 1 16,-2 0 0,1 0-1,-1 0 1,1 0-1,0 11 1,-1-6 28,7 72 864,-6 144 1,-3-119-80,0-96-723,2 27 266,-1-36-385,1-1 1,-1 1 0,0-1-1,0 1 1,1-1-1,-1 0 1,0 1-1,1-1 1,-1 0 0,1 1-1,0-1 1,-1 0-1,1 0 1,0 0-1,0 1 1,0-1 0,0 0-1,0 0 1,0 0-1,2 1 1,4-1-1795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7:32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34 175 5122,'0'0'8668,"7"-7"-5853,-6-30-2415,0 19-90,-1 0-1,-2-26 1,1 41-272,-1-1 0,1 0 0,-1 0 1,1 1-1,-1-1 0,0 1 1,0 0-1,0-1 0,-1 1 1,1 0-1,-1 0 0,0 1 0,-4-5 1,3 6 6,4 1-66,-1 0-54,-1 0-42,1 0 37,1 4-614,8 264 598,-8-263 108,5 122 331,-4-115-326,1 1 1,0 0 0,2 0-1,-1-1 1,1 1 0,1-1 0,10 19-1,-15-30 16,1 1 0,0-1 0,0 1 0,0-1 0,1 0 0,-1 1 0,0-1 0,0 0 0,1 0-1,-1 0 1,0 0 0,1 0 0,0 0 0,-1 0 0,1 0 0,-1 0 0,1-1 0,0 1 0,-1-1 0,1 1 0,0-1 0,0 0-1,-1 0 1,1 0 0,0 0 0,0 0 0,0 0 0,2-1 0,-2 1 151,-1-27 214,-1-133-403,0 158-7,0 1 0,1-1 0,-1 0 1,0 1-1,1-1 0,-1 1 1,1-1-1,0 1 0,-1-1 1,1 1-1,0 0 0,0-1 1,0 1-1,0 0 0,0-1 0,0 1 1,0 0-1,0 0 0,1 0 1,-1 0-1,0 0 0,1 0 1,-1 0-1,1 1 0,-1-1 1,1 0-1,-1 1 0,1 0 0,-1-1 1,1 1-1,0 0 0,1-1 1,8 0-48,1 0 1,-1 0-1,19 2 0,-14-1 21,-6 1 17,0 0 1,0 1 0,0 0 0,0 0-1,0 1 1,0 1 0,-1-1 0,1 1 0,-1 1-1,0 0 1,0 0 0,-1 1 0,1 0-1,10 11 1,5 6 1,-1 1-1,-2 1 1,23 32-1,-34-42 13,-1 0 1,-1 1-1,0 0 1,-1 0-1,0 1 0,-2 0 1,0 0-1,-1 0 1,2 19-1,0 20 108,-2 85 0,-4-117-79,0-22-6,0 0 1,0-1 0,-1 1 0,1 0 0,0-1 0,-1 1-1,1 0 1,-1-1 0,0 1 0,0-1 0,1 1 0,-1-1-1,0 1 1,0-1 0,0 1 0,-1-1 0,1 0 0,0 0-1,0 1 1,-1-1 0,1 0 0,-1 0 0,1-1 0,-1 1-1,1 0 1,-1 0 0,1-1 0,-1 1 0,0-1 0,1 1-1,-3-1 1,-7 2 129,0 0-1,1-1 1,-1-1 0,-11 0-1,8 0 10,-98-5 720,95 2-721,1 0 1,-1 0-1,1-2 0,-26-10 1,28 9-65,4 3-27,1-2 0,-1 1-1,1-1 1,0-1 0,-12-8-1,20 13-221,0 0-1,1 0 0,-1-1 0,0 1 0,1 0 0,-1 0 0,1-1 0,-1 1 0,1-1 1,0 1-1,-1 0 0,1-1 0,0 1 0,0 0 0,0-1 0,0 1 0,0-1 1,1-2-1,-1-4-2696,0-10-3133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7:3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1889,'0'0'3209,"12"-1"-2883,162-8 4281,-11 9 960,-3 0-3821,-158 0-1850,-5 0-1897,-13 0-1409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7:3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6435,'0'0'8244,"202"0"-7076,-139-6-191,-7 6-385,-26 0 96,-11 0-672,-27-21-14422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6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2785,'0'0'6310,"0"-1"-6292,0 1 0,0 0 1,0 0-1,0 0 0,0 0 1,0-1-1,0 1 0,0 0 0,0 0 1,0 0-1,0 0 0,0-1 1,0 1-1,0 0 0,0 0 1,0 0-1,0 0 0,0 0 0,0-1 1,0 1-1,0 0 0,0 0 1,0 0-1,0 0 0,1 0 0,-1-1 1,0 1-1,0 0 0,0 0 1,0 0-1,0 0 0,0 0 1,1 0-1,-1 0 0,0 0 0,0-1 1,0 1-1,0 0 0,0 0 1,1 0-1,-1 0 0,0 0 0,0 0 1,0 0-1,0 0 0,1 0 1,-1 0-1,0 0 0,0 0 1,0 0-1,0 0 0,1 0 0,-1 0 1,0 0-1,0 0 0,0 1 1,0-1-1,0 0 0,1 0 0,-1 0 1,0 0-1,0 0 0,9 6-50,-1 1-1,0 0 0,-1 0 0,1 1 1,11 16-1,5 5 93,158 193 870,-149-175-671,-1 2 0,48 103 1,-63-110-54,-9-21-64,15 28 1,-22-49-168,-1-1 1,0 1 0,0 0 0,0 0-1,0 0 1,0 0 0,0 0 0,0 0-1,0 0 1,0 0 0,0 0 0,0 0-1,0 0 1,0 0 0,0-1 0,1 1-1,-1 0 1,0 0 0,0 0-1,0 0 1,0 0 0,0 0 0,0 0-1,0 0 1,0 0 0,0 0 0,1 0-1,-1 0 1,0 0 0,0 0 0,0 0-1,0 0 1,0 0 0,0 0 0,0 0-1,0 0 1,0 0 0,1 0 0,-1 1-1,0-1 1,0 0 0,0 0 0,0 0-1,0 0 1,0 0 0,0 0 0,0 0-1,0 0 1,0 0 0,0 0 0,0 0-1,0 0 1,1 1 0,-1-1-1,0 0 1,0 0 0,0 0 0,0 0-1,0 0 1,0 0 0,0 0 0,0 0-1,0 0 1,0 1 0,0-12-2785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7:33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1 370 3666,'0'0'13224,"2"-2"-13104,19-24-52,-5 5-54,1 1 0,2 0-1,-1 2 1,2 0-1,23-16 1,-2 8-38,1 2 1,2 1-1,0 3 1,1 1-1,1 2 1,71-15-1,-33 15-21,1 3 1,162-3-1,-197 16 15,0 2-1,0 2 1,0 3-1,79 19 1,-106-19 5,-1 2 1,1 0-1,-2 1 1,1 2 0,-1 0-1,-1 1 1,0 1-1,-1 1 1,-1 0 0,0 2-1,0 0 1,14 19-1,-16-14 28,0 0 0,-2 1 0,-1 0 0,-1 1-1,-1 1 1,-1 0 0,-1 0 0,-1 1-1,8 40 1,-6 0 103,-3 1-1,-1 104 1,-6-170-106,0 39 59,-1 0 1,-9 50-1,2-52-8,-3 0-1,-1-1 1,-1 0-1,-2-1 0,-33 55 1,-121 157 143,-101 75 125,-19-12 787,245-264-827,6-4-76,24-22-67,29-23-296,-9-1-49,-3 2-301,0 0 1,0 0-1,0 0 1,0 0 0,-1 0-1,1-1 1,-1 1-1,4-5 1,-1-9-6724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0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1088,'0'0'11384,"-18"4"-11197,15 1-221,0 1 0,0-1 0,0 1 1,0 0-1,1 0 0,0 0 0,1 0 0,-1 0 0,1 1 0,0 5 0,-1 13-16,2 31-1,1-24 16,-1-24-3,0-1 1,0 1 0,1-1-1,0 1 1,0-1-1,1 1 1,0-1 0,0 0-1,1 0 1,0 0 0,0 0-1,0 0 1,1-1 0,0 0-1,1 1 1,8 9 0,-3-7-58,-1-1 0,1 0 0,0 0 0,1-1 0,0 0 1,0-1-1,0 0 0,1-1 0,0 0 0,0-1 1,0 0-1,0-1 0,20 2 0,17 1-64,0-3-1,57-2 1,-53-2 188,-41 2-31,1-1 1,-1-1-1,0 0 0,1-1 1,-1 0-1,0 0 1,0-2-1,0 1 0,19-10 1,-11 3-3,-1-2 1,0 0 0,0-1-1,-1-1 1,-1 0-1,-1-1 1,0-1 0,-1-1-1,0 0 1,12-20-1,-25 31 97,1 1-1,-1-1 0,0 1 1,0-1-1,-1 0 0,1 0 0,-1 0 1,-1 0-1,1 0 0,-1 0 0,-1-10 1,1 9 379,0 6-412,0 0-1,0 0 1,-1 0 0,1 0 0,-1 0 0,1 0 0,0 0-1,-1 0 1,0 0 0,1 0 0,-1 1 0,1-1-1,-1 0 1,0 0 0,0 1 0,1-1 0,-1 0 0,0 1-1,0-1 1,0 1 0,0-1 0,0 1 0,0 0-1,0-1 1,0 1 0,0 0 0,-1-1 0,-32-5 62,28 5-22,-8-1-154,1 1 0,0 0 0,0 0 1,-1 2-1,1-1 0,0 2 1,0 0-1,0 0 0,0 2 0,0-1 1,0 2-1,1-1 0,-24 14 0,18-8 11,-8 4 6,-30 23 1,48-31 23,1 1-1,-1 0 1,1 0-1,0 0 1,1 1-1,0 0 1,-8 14-1,-12 23-51,8-16 47,-16 38-1,30-56 16,0 1-1,0-1 1,1 1-1,0 0 0,1 0 1,1 0-1,-1 15 1,2-5-36,0-10 21,0 0-1,0 0 1,5 23-1,-4-31 17,0 0 0,0 0 0,1 0 0,0 0-1,0 0 1,0 0 0,0-1 0,0 1 0,1-1 0,0 0 0,-1 0 0,1 0 0,0 0 0,7 5-1,-2-3 3,1 0-1,-1 0 1,1-1-1,0 0 0,0 0 1,0-1-1,0-1 1,19 4-1,1-3 139,46-1 1,-66-2-77,-9 0-23,1 0 0,0 0 1,0 0-1,0 0 0,0 0 0,0 0 1,0 0-1,0 0 0,0-1 0,-1 1 1,1 0-1,0-1 0,0 1 1,0-1-1,-1 1 0,1-1 0,0 1 1,0-1-1,-1 1 0,1-1 0,0 0 1,-1 1-1,1-1 0,-1 0 0,1 0 1,-1 0-1,1 1 0,-1-1 0,0 0 1,1-2-1,0-1 350,-1 0 0,1 0 1,-1 0-1,0 0 0,-1-7 0,1 0 488,-3 10-848,-1 0 1,1 0 0,0 1-1,-1-1 1,1 1 0,0 0-1,-1 0 1,1 0 0,-5 1-1,3-1-8,-7 0-57,8-1 18,0 1-1,0 0 1,0 0 0,0 0-1,0 0 1,0 1-1,0-1 1,0 1-1,1 0 1,-1 1-1,0-1 1,0 1 0,1-1-1,-1 1 1,-6 4-1,-5 8-3,1 0 0,0 0-1,1 2 1,0-1 0,2 2 0,0 0-1,0 0 1,2 1 0,0 0-1,1 0 1,-11 38 0,9-13-2,2-1 0,1 2 0,3-1 0,0 63 0,4-94 17,0 7-17,0 0 0,5 25-1,-4-37 3,1-1-1,0 1 0,0 0 1,1-1-1,0 0 0,0 0 1,0 1-1,1-2 0,8 12 1,-9-13-80,1 0 0,0-1 1,0 0-1,0 1 0,1-1 0,-1-1 1,1 1-1,0-1 0,-1 1 1,1-1-1,0-1 0,0 1 1,0-1-1,0 0 0,1 0 0,-1 0 1,0-1-1,0 0 0,1 0 1,-1 0-1,0-1 0,0 1 1,1-1-1,9-3 0,-8 1 31,0 0-1,0-1 1,0 0 0,0 0-1,-1 0 1,1 0 0,-1-1-1,0 0 1,-1-1 0,1 1-1,7-12 1,0 0 64,-1-1 1,-1 0-1,10-22 0,49-141 46,-49 119 68,37-75 1,-55 132-62,-3 3-35,1 1-1,-1 0 0,1-1 0,-1 1 0,1 0 0,0 0 0,-1-1 0,1 1 0,0 0 0,0 0 0,0 0 1,0 0-1,0 0 0,0 0 0,0 0 0,0 0 0,0 1 0,1-1 0,-1 0 0,2 0 0,-3 1 105,1-1-85,2 5-73,3 15 64,-1-1 1,-1 0-1,-1 1 1,2 33 0,-5 83 246,-2-62-87,2 63 198,0-135-307,0-2 126,-1-94-582,1-68-349,1 133 549,2 1-1,1-1 1,10-36-1,-10 55 96,-2 0-13,1 1-1,9-18 1,-12 26 92,1 0 0,0 1 0,-1-1 0,1 1 0,0 0 1,0-1-1,0 1 0,1 0 0,-1-1 0,0 1 1,0 0-1,1 0 0,-1 0 0,0 0 0,1 0 1,-1 0-1,1 1 0,0-1 0,-1 0 0,1 1 1,-1-1-1,1 1 0,3-1 0,-4 1-2,1 0 1,-1 1-1,1-1 0,-1 0 1,0 1-1,1-1 0,-1 1 1,1-1-1,-1 1 0,0 0 1,0-1-1,1 1 0,-1 0 1,0 0-1,0 0 0,0 0 1,0 0-1,0 0 0,0 0 0,0 0 1,-1 1-1,1-1 0,0 0 1,0 2-1,12 35 147,-12-32-141,7 34 142,-2 1-1,2 55 1,2 26 238,-7-101-351,1-1 1,1 0 0,14 37-1,-16-50-14,0-1 0,0 1-1,1-1 1,0 0 0,0 1-1,1-2 1,-1 1 0,7 6-1,-7-10-41,-1 1 0,0-1 0,1 1 0,-1-1 0,1 0 0,0-1 0,-1 1 0,1 0 0,0-1 0,0 0 0,0 0 0,0 0 0,1-1 0,-1 1 0,5-1 0,-7 0-210,-1 0 1,1 0 0,0 0 0,0 0 0,0 0 0,0-1-1,0 1 1,0-1 0,0 1 0,-1-1 0,1 0 0,3-1-1,0-2-1187,0-1 0,-1 0 0,1 1 0,4-8 0,-9 12 1420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04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6195,'0'0'7120,"0"11"-6714,0 28-445,-16 377 25,-9-229 95,6-52-175,-4 170 0,23-283 54,0 1 0,2 0 0,4 25 0,-4-42 32,0 1 0,0-1 1,0 0-1,0 0 0,1 0 1,0 0-1,1 0 1,-1-1-1,1 1 0,0-1 1,0 0-1,1 0 0,0 0 1,9 7-1,-5-7-61,0 0-1,0 0 1,1 0 0,0-1-1,0-1 1,0 0 0,1 0-1,-1-1 1,0 0-1,1-1 1,0 0 0,-1 0-1,1-2 1,-1 1 0,12-3-1,-17 3-169,-1-1 1,1 0-1,-1 0 0,1 0 0,-1 0 1,0-1-1,1 0 0,-1 0 0,5-3 0,-4 0-528,1 1 0,-1-2 0,0 1 0,-1 0 0,6-10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0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6915,'0'0'4642,"242"-71"-4642,-188 71 0,-22 0-96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0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34 720,'0'0'8249,"2"22"-8139,33 302 776,-31-284-727,16 111 1354,-19-147-1321,-1-3 185,-2-135 792,9-195-780,-7 327-385,0-7 47,0 0 0,1 0 1,1 1-1,0-1 0,0 0 1,0 1-1,1-1 0,0 1 1,6-10-1,-8 17-21,0 0-1,0 0 1,0-1-1,0 1 1,0 0-1,1 0 1,-1 0-1,1 1 1,-1-1-1,0 0 1,1 0 0,-1 1-1,1-1 1,-1 1-1,1 0 1,0-1-1,2 1 1,30 0 90,-20 1-185,-1-1-317,36 2 1135,-27 6-1950,-2 7-3289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06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11 387 2801,'0'0'5317,"24"1"-4348,-4 0-735,0-1 0,-1-1 0,22-3 0,-38 4-184,0-1-1,0 0 1,-1 0 0,1 0-1,-1 0 1,1 0-1,-1-1 1,1 1 0,-1-1-1,0 0 1,0 0-1,0 0 1,0 0 0,0 0-1,0 0 1,0 0-1,1-4 1,1-1 99,-1 1 0,0-1-1,-1-1 1,3-10 0,-3 8-12,4-21 235,-1-1-1,-2 0 1,-2 0-1,-3-58 1,1 68-375,1 18 49,0 0 1,-1 0-1,1 0 1,-1 0 0,1 0-1,-1 1 1,-1-1-1,-1-6 1,2 8 23,0 1 0,0 0 0,0 0 1,0 0-1,-1 0 0,1 0 0,0 0 0,0 0 0,-1 0 0,1 0 0,0 0 0,-1 1 1,1-1-1,-1 0 0,1 1 0,-1-1 0,1 1 0,-1 0 0,1 0 0,-1-1 1,0 1-1,1 0 0,-4 1 0,4-1-39,-1 0 1,0 0-1,0 0 1,0 0-1,0 1 0,0-1 1,0 1-1,0-1 1,0 1-1,0 0 1,1 0-1,-1 0 1,0 0-1,1 0 0,-1 0 1,-2 2-1,-20 30 72,23-31-102,-16 29-26,2 0 0,1 1 0,1 1 1,2 0-1,1 1 0,2 0 1,1 0-1,2 1 0,1 0 1,2 0-1,3 57 0,0-83 15,-1-1 0,2 1-1,-1-1 1,1 0 0,1 1-1,-1-1 1,1 0-1,1-1 1,0 1 0,0 0-1,0-1 1,7 8 0,-5-7 14,1-1 0,1 0 0,-1 0 0,1-1 0,0 0 0,0-1 0,1 1 0,-1-2 0,1 1 0,11 3 0,0-1 40,1-1 1,0-1 0,1-1 0,-1-1 0,30 1-1,-13-3-268,0-2 1,45-7-1,-55 3-1350,43-14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0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11 5026,'0'0'7606,"2"-2"-6979,-2 1-602,0 1 0,0-1 0,0 1 0,0 0 0,0-1 0,1 1 0,-1 0 0,0-1 0,0 1 0,0 0 0,1-1 0,-1 1 0,0 0 0,0 0 0,1-1-1,-1 1 1,0 0 0,0 0 0,1-1 0,-1 1 0,0 0 0,1 0 0,-1 0 0,0-1 0,1 1 0,-1 0 0,0 0 0,2 0 0,-1 22 116,0 131-408,-14 333 555,3-403 4,-15 241 134,24-284-371,0 2-189,2-15-3789,-4-52 345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08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1777,'0'0'6955,"0"-4"-6565,0-5 142,0 0 0,1 1 0,0-1 0,1 1 1,-1-1-1,1 1 0,5-12 0,-6 17-510,-1 1-1,1-1 0,-1 0 1,0 0-1,0 0 0,0 1 0,0-1 1,-1-4-1,1-3 3021,2 10-3065,0 1 1,-1-1 0,1 0-1,0 1 1,0-1-1,0 1 1,0 0-1,-1 0 1,1 0-1,0 0 1,0 0-1,-1 0 1,1 0-1,-1 0 1,1 1-1,-1-1 1,0 0-1,2 2 1,20 33 26,-18-27-35,24 48 74,-3 2-1,-2 0 0,18 70 1,-30-89-50,-9-32 3,-1 0 0,1 0 0,1-1 0,0 1 0,6 8 0,-7-14 41,-2-2 57,-1 0-89,1 0 0,-1 0 0,0 0 0,0 0 0,1 0 1,-1 0-1,0 0 0,1 0 0,-1 0 0,0-1 0,1 1 0,-1 0 0,0 0 1,0 0-1,1 0 0,-1-1 0,0 1 0,0 0 0,1 0 0,-1-1 0,0 1 0,0 0 1,1 0-1,-1-1 0,0 1 0,0 0 0,0-1 0,0 1 0,0 0 0,0-1 1,0 1-1,1 0 0,-1-1 0,0 1 0,0 0 0,0-1 0,19-56 192,18-88-1,-26 95-170,-1 7-31,-4 10-15,2-1 0,2 2 0,22-52 0,-30 79 25,1 0 0,0 0 1,0 1-1,1-1 1,3-4-1,-5 8-22,-1-1 0,1 1 0,-1-1 1,1 1-1,0 0 0,0 0 0,-1 0 0,1 0 1,0 0-1,0 0 0,0 0 0,0 1 0,0-1 1,0 1-1,0-1 0,3 1 0,6 2-1685,-10 4 1849,-1-2-243,10 728 713,-14-418-450,3-268-153,0-27-1,1-1 0,0 1 1,1-1-1,8 37 0,-9-53-14,1-1 0,0 1 0,-1 0 0,1 0 0,0 0-1,0-1 1,1 1 0,-1 0 0,0-1 0,2 3 0,-2-4-17,-1 0 1,1 1-1,-1-1 1,1 0-1,-1 1 1,1-1-1,-1 0 1,1 0 0,-1 0-1,1 1 1,-1-1-1,1 0 1,-1 0-1,1 0 1,0 0-1,-1 0 1,1 0 0,-1 0-1,1 0 1,-1 0-1,1 0 1,-1 0-1,1-1 1,-1 1-1,1 0 1,0 0 0,-1 0-1,1-1 1,-1 1-1,0 0 1,1-1-1,-1 1 1,1 0-1,-1-1 1,1 1 0,-1-1-1,0 1 1,1-1-1,-1 1 1,0-1-1,0 1 1,1-1-1,-1 1 1,0-1 0,17-41-2553,1-25-1874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0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41 458 2273,'0'0'6766,"16"16"-5808,-7-6-759,1 0 1,-1-1-1,2 0 1,19 12-1,-29-21-171,1 1 0,-1-1 0,1 0 0,0 1-1,-1-1 1,1 0 0,0 0 0,0 0 0,-1 0-1,1-1 1,0 1 0,-1 0 0,1-1-1,-1 1 1,1-1 0,0 1 0,-1-1 0,1 0-1,-1 0 1,1 0 0,-1 1 0,0-1 0,1-1-1,-1 1 1,0 0 0,0 0 0,0 0 0,0-1-1,0 1 1,2-3 0,3-6 102,0 1 0,-1-1-1,6-14 1,-10 22-110,6-18 96,0 0-1,-1 0 1,-2 0-1,0 0 1,2-24-1,-2-103 286,-4 116-276,0 18-91,0 2-15,1 0 1,-2 0 0,0 0 0,0 1 0,-1-1 0,0 0-1,-4-12 1,5 21 28,0 1 0,1-1 1,-1 1-1,0-1 0,0 1 0,0 0 0,0 0 0,0-1 0,0 1 0,0 0 0,0 0 0,0 0 0,-1 0 0,1 0 0,0 0 1,-1 1-1,1-1 0,-1 0 0,1 1 0,-1-1 0,1 1 0,-1-1 0,1 1 0,-1 0 0,1 0 0,-1-1 0,0 1 0,1 0 1,-1 1-1,1-1 0,-1 0 0,1 0 0,-1 1 0,0-1 0,1 1 0,-1-1 0,1 1 0,0 0 0,-1-1 0,1 1 0,-1 0 1,1 0-1,0 0 0,0 0 0,0 0 0,0 0 0,-1 0 0,0 3 0,-10 14-43,0 0 0,2 0 1,0 1-1,-14 38 0,17-38-20,-10 23-10,1 0 1,3 2 0,1-1-1,3 1 1,1 1-1,-3 84 1,10-106 29,1-14-5,-1 0 0,2-1 0,1 18-1,-1-24-6,-1 0 0,1 0 1,0 0-1,-1 0 0,1 0 0,0 0 0,0 0 0,0 0 0,0 0 0,1-1 0,-1 1 0,0 0 0,1-1 0,0 1 0,-1-1 0,1 0 0,0 1 0,-1-1 0,1 0 1,3 1-1,0 0-266,1 0 0,-1 0 1,1-1-1,-1 0 1,1 0-1,0-1 1,0 1-1,-1-1 0,1-1 1,0 1-1,10-3 1,27-13-4634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1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285 284 2673,'0'0'3018,"5"-32"-1167,11-101-274,-13 113-743,-1 0 0,-2-29 0,0 25 87,-1 24-893,1 0 1,0-1 0,0 1-1,0 0 1,-1-1 0,1 1-1,0 0 1,0-1 0,-1 1-1,1 0 1,0 0 0,-1-1-1,1 1 1,0 0 0,-1 0-1,1 0 1,0 0 0,-1-1-1,1 1 1,-1 0 0,1 0 0,0 0-1,-1 0 1,1 0 0,0 0-1,-1 0 1,1 0 0,-1 0-1,0 0 1,-16 0-215,11 0 144,-8 0-138,4 0 122,-1 0-1,0 0 1,0 0 0,0 2 0,0-1-1,1 2 1,-1-1 0,-13 6 0,8-1 92,1 1 0,0 1 1,1 0-1,-27 22 0,36-27-2,1 1 0,-1 0-1,1 0 1,0 0 0,0 0-1,1 1 1,-1 0-1,1-1 1,1 1 0,-1 0-1,1 1 1,0-1-1,0 0 1,1 1 0,-2 12-1,3 85 308,0-98-338,1 1 0,0-1 0,1 1 0,0-1 0,0 1 0,0-1 0,1 0 0,-1 0 0,1 0 0,1 0 0,-1-1 0,1 1 1,0-1-1,1 0 0,-1 0 0,10 7 0,2 2 4,0-2 0,0 0 0,2-1 0,23 12 0,1-5 359,1-2 1,1-1 0,89 16-1,-124-29-387,32 4-475,-39-6 129,1 0 0,-1 0 0,0 0 0,0-1 0,0 1 0,0 0 0,0-1 0,0 0 0,3-1 0,7-11-4884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4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1 660 5410,'0'0'7849,"0"-8"-6912,0-570-1994,2 599 1054,0 1 1,2-1-1,1-1 0,0 1 0,17 37 0,-2 2 60,14 82-147,-27-100 1,3-1 0,22 64 0,-24-89-77,-7-15-154,1-1-19,-1-19 155,49-604 1198,-49 621-575,1 7-201,5 17-342,5 31-2283,-9-28-353,-3-2-1835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16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4418,'0'0'3714,"0"41"-3061,0 286 921,0 877 318,0-1295-9373,0 11 5080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1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4386,'0'0'7299,"195"-90"-6002,-101 90 16,0 0-801,-8 0-128,-17 0-384,-15 0-512,-22 3-4306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1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6643,'0'0'10333,"2"0"-9776,-1 0-545,-1 0-1,1 0 1,0 0-1,-1 0 1,1 0-1,0 0 1,-1 1-1,1-1 0,-1 0 1,1 0-1,-1 1 1,1-1-1,-1 0 1,1 1-1,-1-1 1,1 0-1,-1 1 1,1-1-1,-1 1 0,1-1 1,-1 1-1,0-1 1,1 1-1,-1 0 1,0-1-1,0 1 1,1-1-1,-1 2 1,4 23-72,-2-10 75,33 317-142,-33-258 130,-4 1-1,-16 108 0,2-76-31,-4 184 0,20-265-1608,0-53-8478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1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1905,'0'0'7862,"4"-8"-6859,-2 6-981,3-9 764,1 0 0,0 1 0,1 0 0,0 0 0,13-13 0,-20 23-747,0 0-1,0 0 0,1 0 0,-1 0 0,0 0 0,0-1 1,1 1-1,-1 0 0,0 0 0,0 0 0,1 0 1,-1 0-1,0 0 0,0 0 0,1 0 0,-1 0 0,0 0 1,1 0-1,-1 0 0,0 0 0,0 0 0,1 0 0,-1 0 1,0 0-1,0 1 0,1-1 0,-1 0 0,0 0 0,0 0 1,1 0-1,-1 0 0,0 1 0,10 10 272,7 21-651,-14-25 457,19 36-125,58 105 283,-67-127-254,1-1 0,1-1 0,0 0 0,35 31 1,-43-44-5,0-1 0,1 0 1,0 0-1,0 0 0,0-1 0,1-1 1,0 0-1,-1 0 0,1 0 1,0-1-1,0 0 0,0-1 1,1 0-1,-1-1 0,0 1 1,16-3-1,-20 1 10,0 0 1,-1-1-1,1 1 1,0-1-1,-1 0 1,0 0-1,1 0 1,-1-1-1,0 0 1,0 1-1,0-1 0,-1-1 1,1 1-1,-1 0 1,0-1-1,0 0 1,0 0-1,0 0 1,2-5-1,6-10 64,-1 0-1,14-42 1,16-87 393,-11 34-190,-23 100-59,-6 14-233,0 0 1,0 0 0,0 0 0,0 0-1,1 0 1,-1 0 0,0 0 0,0 0-1,0 0 1,0 0 0,0 0 0,0 0-1,0 0 1,0 0 0,0 0 0,0 0 0,1 0-1,-1 0 1,0 0 0,0 0 0,0 0-1,0 0 1,0 0 0,0 0 0,0 0-1,0 0 1,0 0 0,0 0 0,0 0-1,1 0 1,-1 0 0,0 0 0,0 0-1,0 0 1,0 1 0,0-1 0,0 0-1,0 0 1,0 0 0,0 0 0,0 0 0,0 0-1,0 0 1,0 0 0,0 0 0,0 0-1,0 0 1,0 1 0,0-1 0,0 0-1,0 0 1,0 0 0,0 0 0,0 0-1,0 0 1,0 0 0,0 0 0,0 0-1,0 0 1,0 1 0,0-1 0,0 0-1,0 0 1,0 0 0,0 31 2,-1-15-49,2 113-282,-13 319 881,-15-245-381,-6 65 11,28-56-1833,5-257-149,0-23-2294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18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0 424 5507,'0'0'6138,"37"-18"-4870,117-57-409,-142 68-680,0 0 0,0 0 1,18-17-1,-24 19-26,-1-1 1,0 0-1,-1 0 1,6-9-1,-1 1 78,8-12 155,-2-2-1,0 0 1,-2-1 0,-1 0 0,-2-1-1,8-34 1,-20 109 292,-56 175-803,23-99 183,14-36 19,-10 91 1,24-74-8562,7-135 4258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1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3586,'0'0'11957,"241"39"-10068,-147-39-752,3 0-305,-14 0-624,-25-4-208,-26-12-1073,-28 0-3937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4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 0 3986,'0'0'1745,"-209"221"-33,90-117-1103,-4 13-337,19-1-272,17 4-2017,33-3-672,25-26-673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4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27 845 5250,'0'0'9880,"-3"9"-5724,2-9-4142,0 0 0,1 0 1,-1-1-1,1 1 0,-1 0 0,0 0 0,1-1 0,-1 1 0,1-1 0,-1 1 0,1 0 1,-1-1-1,1 1 0,-1-1 0,1 1 0,0-1 0,-1 0 0,1 1 0,0-1 0,-1 1 1,1-1-1,0 0 0,0 1 0,-1-1 0,1-1 0,-5-21-78,4 19 81,-3-31-122,2 0 0,3-52 0,0 28-28,-1 55 126,6-172-262,-3 153 236,1 0 0,0 0 1,2 1-1,1 0 0,14-33 1,-19 50 25,0-1 0,1 1 1,0 0-1,0 1 0,0-1 0,1 0 0,-1 1 1,1 0-1,0 0 0,7-5 0,-11 9-15,1-1-1,-1 1 0,0 0 1,1 0-1,-1-1 0,1 1 1,-1 0-1,1 0 0,-1 0 1,1 0-1,0-1 1,-1 1-1,1 0 0,-1 0 1,1 0-1,-1 0 0,1 0 1,-1 0-1,1 0 1,-1 1-1,1-1 0,0 0 1,-1 0-1,1 0 0,-1 0 1,1 1-1,-1-1 0,0 0 1,1 1-1,0-1 1,10 15-104,-2 6 105,0 0-1,-2 1 1,0 0-1,-1 0 1,5 39 0,2 120-97,-10-125 108,2 33 8,17 88 1,-16-145 1,1-1 0,1-1 0,2 0 0,1 0 0,2-1 0,22 39 0,-34-65 2,1 0 0,0 0 0,0 0 1,1-1-1,-1 1 0,0-1 0,1 1 0,0-1 0,-1 0 0,1 0 0,0 0 0,0-1 0,0 1 0,7 2 0,-8-4 8,1 1 1,-1-1-1,1 0 0,-1 0 1,1 0-1,-1 0 1,1 0-1,-1 0 0,0-1 1,1 1-1,-1-1 1,1 0-1,-1 0 0,0 0 1,1 0-1,-1 0 0,0 0 1,0-1-1,0 1 1,0-1-1,0 1 0,2-4 1,7-6 64,-1-1 1,0 0 0,-1 0-1,0-1 1,-1 0-1,8-20 1,1-6 22,14-49 0,-13 18-32,-2 0-1,-3-1 0,3-83 0,-6-216 11,-10 354-43,0 0 0,-1 0 0,-1 0 0,-5-25 0,6 37-17,-1 0 0,1 0 0,-1 0-1,0 0 1,0 1 0,0-1 0,0 1-1,0-1 1,-1 1 0,0 0 0,0 0-1,0 0 1,0 0 0,0 0 0,0 1-1,-1-1 1,0 1 0,1 0 0,-1 0-1,0 0 1,-6-1 0,-2 0-26,1 1-1,0 0 1,0 1 0,-1 0-1,1 1 1,-15 2 0,24-2-8,0 0 0,-1 1 0,1 0 0,0-1 1,0 1-1,-1 0 0,1 0 0,0 0 0,0 1 0,0-1 0,0 0 0,0 1 1,0-1-1,1 1 0,-1 0 0,0 0 0,1 0 0,-1-1 0,1 1 1,0 0-1,0 1 0,0-1 0,0 0 0,0 0 0,0 0 0,0 1 0,1-1 1,-1 0-1,1 1 0,-1 2 0,0 4-88,0 1 0,0 0 0,1 0 0,0 0-1,1 0 1,3 15 0,-3-19 85,1-1 0,0 1-1,0-1 1,1 1 0,-1-1-1,1 0 1,0 0 0,1 0-1,-1 0 1,1-1 0,0 1-1,0-1 1,1 0 0,-1 0-1,1 0 1,0-1 0,9 5-1,4 2 12,1-1 0,1-1 0,36 9 0,-17-7 20,0-2-1,76 6 1,79-11 168,-133-3-65,-116 4-3736,-53 5-5159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49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5170,'0'0'9375,"0"0"-9278,0 0 0,0 0-1,0 0 1,0 1-1,0-1 1,0 0 0,0 0-1,0 0 1,0 0 0,0 1-1,0-1 1,0 0 0,0 0-1,0 0 1,0 1-1,0-1 1,0 0 0,0 0-1,0 0 1,0 1 0,0-1-1,0 0 1,0 0-1,0 0 1,0 0 0,0 1-1,1-1 1,-1 0 0,0 0-1,0 0 1,0 0-1,0 0 1,0 0 0,1 1-1,-1-1 1,0 0 0,0 0-1,0 0 1,0 0 0,1 0-1,226-9-113,-181 4 33,1-2-1,82-24 0,-115 24 7,-12 6-12,0 0-1,0 0 1,0 0 0,0 0-1,0 0 1,1 0-1,-1 1 1,0-1 0,0 1-1,1-1 1,-1 1 0,3 0-1,-4 0-62,-3 0-145,-1 0 0,1 0 1,0 0-1,0 1 0,-1-1 1,1 0-1,0 1 0,0 0 0,0-1 1,0 1-1,0 0 0,0 0 1,0 0-1,0 1 0,0-1 0,0 0 1,-2 2-1,-8 6-1454,-30 14-4740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5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1313,'0'0'6771,"194"-3"-4738,-96-7 96,3 3-433,-8 1 49,-17 6-800,-29 0-577,-25 0 80,-19 0-448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2001,'0'0'4861,"9"6"-4360,-2 4-334,-1 0-1,0 1 0,-1-1 0,1 1 0,-2 1 1,0-1-1,4 18 0,-1-8-20,5 23 286,-1 0 0,-3 1 0,-1 0 1,1 86-1,-7-96-278,9 57 1,-10-88-451,2 2 747,3-5-4378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5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0 601 5955,'0'0'8201,"0"3"-6965,0-8 636,3-21-1960,1 0 0,1 1 0,2 0-1,16-45 1,-9 30-90,35-95-448,-39 113 540,0 1 1,1 1-1,28-39 1,-37 57 68,-1 1 0,1-1 0,-1 0 1,1 0-1,0 1 0,-1-1 0,1 0 1,0 1-1,0 0 0,0 0 1,0-1-1,1 1 0,1-1 0,-3 2 6,-1 0-1,1 0 0,0 0 1,-1 0-1,1 0 0,-1 0 0,1 1 1,-1-1-1,1 0 0,0 0 1,-1 0-1,1 0 0,-1 1 0,1-1 1,-1 0-1,1 0 0,-1 1 0,1-1 1,-1 0-1,0 1 0,1 0 1,1 1-17,-1-1 0,0 1 1,0 0-1,0-1 0,0 1 1,-1 0-1,1 0 0,0 0 1,0 2-1,5 27-37,-2 0 1,2 42-1,-5 71 162,-1-87-48,0 282 439,0-327-468,0 0 0,1 0 0,0-1-1,1 1 1,0 0 0,1-1 0,0 1-1,9 19 1,-9-26-14,-1-1 1,1 1-1,1-1 1,-1 1-1,1-1 0,0 0 1,0 0-1,0-1 1,0 1-1,0-1 0,1 0 1,0 0-1,0 0 1,-1-1-1,1 0 0,1 0 1,-1 0-1,0 0 1,0-1-1,11 1 1,-7 0 20,1-1 0,0 0 0,-1-1 0,1 0 1,0-1-1,-1 0 0,17-3 0,-19 2-6,0-1-1,0 0 1,-1 0-1,1 0 1,-1-1-1,0 0 1,0 0-1,0 0 0,0-1 1,9-11-1,4-6 48,-1-1-1,-1-1 1,-2 0-1,0-2 0,-1 0 1,12-34-1,-2-6-1,23-103-1,-29 78-4,-5-1 0,-4 0-1,-3-100 1,-6 189-3,1 1 1,-1-1-1,0 0 0,-1 0 1,1 1-1,0-1 0,-1 0 0,0 0 1,1 1-1,-2-4 0,1 5-12,0 1 1,0-1-1,0 0 0,0 1 0,0-1 1,0 1-1,-1-1 0,1 1 0,0-1 1,0 1-1,0 0 0,0-1 0,-1 1 1,1 0-1,0 0 0,0 0 0,0 0 1,-1 0-1,-1 1 0,1-1-48,0 0 0,1 0 0,-1 0 0,0 1 0,0-1 0,0 1 0,0-1 0,1 1 0,-1 0 0,0 0 0,1 0 0,-1 0-1,1 0 1,-1 0 0,1 0 0,-1 0 0,1 0 0,-2 3 0,0 0-14,0 0 1,0 0-1,1 0 0,0 0 0,0 1 0,0-1 0,-1 6 1,-1 6-54,0 1 0,2-1 1,-2 23-1,3-27 59,0 6-39,1 0-1,2 28 1,-2-41 43,1 0 0,0 0 0,1 0 0,-1 0 0,1 0 0,0 0-1,0-1 1,0 1 0,0-1 0,1 0 0,0 1 0,0-1 0,7 6 0,-2-3 15,1 0-1,0-1 1,0 0-1,1 0 0,-1-1 1,1-1-1,0 0 1,1 0-1,-1-1 1,1 0-1,16 2 1,12-1-1757,71 0 1,-91-4 442,30 0-6210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51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4706,'0'0'8268,"0"-8"-7278,0-24-70,0 23 217,2 52-1398,13 71 1,-9-72 351,4 69 0,-8-82 6,-2-29-88,0 0 0,0 0 0,0 0 0,0 0 0,0 0 0,0 0 0,0 0 1,0 0-1,0 0 0,0 0 0,0 0 0,0 0 0,0 0 0,0 0 0,0 0 0,0 0 0,0 0 0,0 0 1,0 0-1,0 0 0,1 0 0,-1 0 0,0 0 0,0 0 0,0 0 0,0-20 194,0-535-1374,3 585 953,1 0 1,2 0-1,16 53 1,-13-53 198,-6-19 32,1 9 27,2-1 1,0 1-1,1-1 1,1-1-1,1 1 1,11 17 0,-18-35-29,0 1 0,0-1 1,1 0-1,-1 1 0,0-1 1,0 0-1,1 0 0,-1-1 1,1 1-1,-1 0 0,1-1 1,-1 1-1,1-1 1,-1 0-1,1 0 0,-1 0 1,1 0-1,-1 0 0,1-1 1,-1 1-1,1-1 0,-1 0 1,1 1-1,-1-1 0,1 0 1,2-2-1,3-4 50,0-1 1,-1 0-1,0 0 0,0 0 0,0-1 1,-1 0-1,-1 0 0,6-13 0,12-26 20,19-55 0,-17 37-30,-22 64-267,-2 10 143,0 20-14,-1-27 83,-4 73-145,-15 91 0,7-88 575,0 98 0,12-84-214,0-90-234,0 0-1,0-1 1,0 1 0,0-1-1,0 1 1,0-1-1,0 1 1,1-1-1,-1 1 1,0-1 0,0 1-1,1-1 1,-1 1-1,0-1 1,0 0-1,1 1 1,-1-1 0,1 1-1,-1-1 1,0 0-1,1 1 1,-1-1-1,1 0 1,-1 0-1,1 1 1,-1-1 0,1 0-1,-1 0 1,1 0-1,-1 1 1,1-1-1,-1 0 1,1 0 0,-1 0-1,1 0 1,0 0-1,23-4-2015,-22 3 1791,1-1-1,-1 1 1,0 0 0,0-1 0,0 1 0,0-1 0,0 1 0,0-1 0,0 0 0,0 0-1,2-4 1,22-46-3910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52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138 399 4530,'0'0'7628,"1"-25"-7151,4-85 38,-4-69 3265,-1 179-3762,-1 0 0,1 0 0,0 0 0,-1 0 0,1 0 0,-1 0 0,1 0 0,0 0 0,-1 0 0,1 1 0,0-1 0,-1 0 0,1 0 0,0 0 0,-1 1 0,1-1 0,0 0 0,0 0 0,-1 1 0,1-1 0,0 0 0,0 0 0,-1 1 0,1-1 0,0 0-1,0 1 1,0-1 0,-1 0 0,1 1 0,-14 28-261,1 0-1,-14 47 0,15-40 220,-3 5-7,1 2 0,3-1 0,1 2 0,2-1 0,-3 76 0,17-142-20,-2 13 46,57-194-694,-17 51-70,-42 147 660,4-12-333,-4 19 248,-1 12 91,-2 92-349,3 156 882,-1-249-304,1 0-1,-1 0 0,2 0 1,4 15-1,-5-22-61,0-1 0,-1 1 0,2-1-1,-1 0 1,0 1 0,1-1 0,0 0 0,0 0 0,0-1 0,0 1-1,1-1 1,7 7 0,-10-10-39,0 1-1,0 0 0,0-1 1,0 1-1,0-1 0,0 1 1,1-1-1,-1 1 1,0-1-1,0 0 0,0 0 1,0 0-1,1 1 0,-1-1 1,0 0-1,0-1 0,0 1 1,0 0-1,1 0 1,-1 0-1,0-1 0,0 1 1,0 0-1,2-2 0,0 1 23,-1-1-1,0 0 0,0 0 0,0 0 1,0 0-1,0 0 0,0-1 0,-1 1 1,1 0-1,0-4 0,9-15 91,-2 0 1,0-1-1,-2-1 0,7-27 1,13-102-68,-14 75-184,-5 33 68,-3 4-146,3 1 0,1 0 0,2 1 0,18-44 0,-16 64-28,-13 18 210,0-1 0,1 1 1,-1 0-1,0 0 1,1 0-1,-1-1 1,0 1-1,1 0 1,-1 0-1,1 0 1,-1 0-1,0 0 0,1 0 1,-1 0-1,0 0 1,1 0-1,-1 0 1,1 0-1,-1 0 1,0 0-1,1 0 1,-1 0-1,0 0 0,1 0 1,-1 1-1,0-1 1,1 0-1,-1 0 1,0 0-1,1 0 1,-1 1-1,0-1 1,1 0-1,-1 1 0,0-1 1,0 0-1,1 0 1,-1 1-1,0-1 1,0 0-1,0 1 1,1-1-1,-1 0 1,0 1-1,0-1 0,0 0 1,0 1-1,0 0 1,7 17-67,-1 0 0,-1 1-1,3 23 1,-1-9 45,8 41 55,42 164 491,-48-210-268,1 0 1,1-1-1,1 0 0,2-1 1,0-1-1,22 29 0,-33-51-180,-1 1 0,1-1 0,0 0 0,0 0 0,0 0 0,1 0 0,-1 0 0,7 3 0,-10-14 32,0-101-4144,0 86 1884,0-38-5621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5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0 8228,'0'0'4146,"-148"224"-2866,83-136-335,-7-7-385,14-13-160,12-10-400,13-12-128,19-17-400,10-6-1425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5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4866,'0'0'10501,"108"-3"-9653,-33 3 145,19 0-353,-4-6-480,-14 2-112,-15-2-16,-21-1-32,-15 4-1520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5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2545,'0'0'9044,"22"0"-8403,35 0 239,30 0 1057,10 0-544,0 0-289,-14 0-400,-32 0-656,-26 0-96,-43 0-12133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57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53 1201,'0'0'9927,"4"-5"-8716,-3 5-1221,1-3 348,0 1 0,0-1 0,0 0 0,0 1-1,-1-1 1,1 0 0,-1 0 0,0 0 0,1 0-1,-1 0 1,-1 0 0,1 0 0,0-7 1654,-2 20-2201,-6 12 121,0 0 0,-1-1-1,-16 29 1,-42 65 14,41-72 67,-190 273 2,159-239-156,50-66 59,5-10 49,1 1 0,-1-1 0,0 0 0,1 1 0,-1-1 0,0 1 0,0-1 0,0 0 0,0 0 0,0 0 1,0 0-1,-1 1 0,1-2 0,0 1 0,-1 0 0,1 0 0,0 0 0,-1 0 0,1-1 0,-3 1 0,3-1 29,1 0 1,-1-1-1,0 1 0,1 0 0,-1-1 0,1 1 0,-1-1 0,1 1 1,-1-1-1,1 0 0,-1 1 0,1-1 0,-1 1 0,1-1 0,0 0 1,-1 1-1,1-1 0,0 0 0,0 0 0,-1 1 0,1-1 0,0 0 0,0 1 1,0-1-1,0 0 0,0 0 0,0 1 0,0-2 0,0-29-227,0 24 130,-1-12-241,0 10 108,1-1 0,0 1 0,2-20 0,-2 28 228,0 0 1,0-1-1,1 1 1,-1 0-1,1-1 1,-1 1-1,1 0 1,-1-1-1,1 1 1,-1 0-1,1 0 1,0-1-1,0 1 1,0 0-1,0 0 1,0 0-1,0 0 1,0 0-1,0 1 1,0-1-1,0 0 1,0 0-1,1 1 1,-1-1-1,0 0 1,1 1-1,-1 0 1,0-1-1,1 1 1,-1 0-1,0-1 1,3 1-1,-2 0 16,0 1-1,-1-1 1,1 0-1,-1 1 1,1-1 0,0 1-1,-1 0 1,1-1-1,-1 1 1,1 0-1,-1 0 1,0 0-1,1 0 1,-1 0 0,0 0-1,0 0 1,0 1-1,2 1 1,17 29 99,-15-22-73,5 6-18,0 3 98,1-2-1,25 34 1,-32-47-27,1 1-1,-1-1 1,0 0-1,1-1 1,0 1-1,0-1 1,0 1 0,0-2-1,1 1 1,-1 0-1,1-1 1,0 0-1,-1-1 1,1 1-1,6 0 1,-7-1 35,0-1-1,0 0 1,0 0 0,0 0 0,0 0 0,-1-1-1,1 1 1,0-1 0,0-1 0,0 1 0,-1-1 0,1 1-1,-1-1 1,9-6 0,-4 1-48,-1 0-1,1-1 1,-1-1 0,-1 1 0,9-13-1,12-19 199,31-60 1,-14 22-118,-45 78-138,0 1-1,0-1 1,0 0 0,0 0 0,0 0-1,0 0 1,0 0 0,0 0-1,0 0 1,0 1 0,0-1 0,0 0-1,0 0 1,0 0 0,0 0 0,1 0-1,-1 0 1,0 0 0,0 0 0,0 0-1,0 1 1,0-1 0,0 0-1,0 0 1,0 0 0,0 0 0,1 0-1,-1 0 1,0 0 0,0 0 0,0 0-1,0 0 1,0 0 0,0 0 0,0 0-1,1 0 1,-1 0 0,0 0-1,0 0 1,0 0 0,0 0 0,0 0-1,0 0 1,0 0 0,1 0 0,-1 0-1,0 0 1,0 0 0,0 0 0,0 0-1,0 0 1,0 0 0,0-1-1,0 1 1,1 0 0,-1 0 0,0 17-15,0-15 11,-1 35 36,-2 0 1,-2 0 0,-13 49 0,-40 114 577,11-43-62,37-123-504,4-15-50,1 0 1,1 0-1,0 1 1,0 27-1,7-71-3818,12-22-681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58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6435,'0'0'3153,"-72"184"-1168,25-119-416,4-3-1153,3-10-368,11-10-48,18-13-832,8-13-1537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58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635 124 2721,'0'0'14476,"0"-15"-14012,0-48-170,1 61-256,-1 1 0,0-1 1,0 0-1,0 1 0,0-1 0,0 0 0,-1 0 1,1 1-1,0-1 0,-1 1 0,1-1 0,-1 0 1,1 1-1,-1-1 0,0 1 0,0-1 1,0 1-1,0 0 0,0-1 0,0 1 0,0 0 1,0 0-1,0-1 0,-1 1 0,1 0 0,-1 0 1,1 0-1,0 1 0,-1-1 0,1 0 1,-1 1-1,-2-2 0,1 2-24,-1 0 0,0 0-1,1 0 1,-1 0 0,0 0 0,0 1 0,1 0-1,-1-1 1,1 1 0,-1 1 0,1-1 0,-4 2 0,-1 1-20,2 0 1,-1 1-1,0 0 0,1 0 1,0 0-1,-8 9 1,-35 45-63,40-48 52,-56 76-52,4 2 1,-63 124-1,83-133 64,4 3 0,4 1 0,-25 98 0,50-143-41,1 0 0,2 1 1,1 0-1,3 53 0,1-91 34,-1 0 1,1 1-1,0-1 0,1 0 0,-1 1 1,0-1-1,1 0 0,-1 1 1,1-1-1,0 0 0,-1 0 0,1 1 1,0-1-1,1 0 0,-1 0 1,0 0-1,0 0 0,1 0 0,-1-1 1,4 4-1,-2-3-14,1-1 0,0 1 1,-1-1-1,1 0 0,0 0 0,0 0 0,-1 0 0,1-1 1,0 1-1,0-1 0,7-1 0,-6 2-7,1-1-1,-1 0 1,1 0 0,-1-1-1,1 1 1,-1-1 0,0-1-1,1 1 1,-1-1 0,0 0-1,0 0 1,0 0 0,0-1-1,0 1 1,-1-1 0,1-1-1,-1 1 1,0-1 0,0 1-1,0-1 1,0 0 0,-1-1-1,1 1 1,4-8 0,-2 1 9,-1 1-1,0-1 1,-1 0 0,0 0 0,0 0 0,-1-1 0,3-21 0,-3-2-10,-2-44 0,-1 56 12,0-8-169,-1 0 1,-7-37 0,6 57 71,-1 0-1,0-1 0,0 1 1,-1 0-1,-1 0 0,0 1 0,0-1 1,-13-16-1,16 24 106,-1 0-1,1 1 1,-1-1 0,0 1-1,0-1 1,0 1-1,0 0 1,0 0 0,-1 0-1,1 1 1,-4-2-1,5 2 4,1 1-1,-1-1 1,0 1-1,0-1 1,1 1-1,-1 0 1,0 0-1,0 0 1,1 0-1,-1 0 1,0 0-1,0 0 0,1 0 1,-1 1-1,0-1 1,0 1-1,1-1 1,-1 1-1,1 0 1,-1 0-1,0-1 1,1 1-1,-3 3 1,1-1-2,1 0 1,0 1 0,0-1-1,0 1 1,0-1 0,0 1 0,1 0-1,-1 0 1,0 8 0,-6 41-519,6-37-550,1-1 0,0 1 1,1 0-1,1 0 1,5 24-1,-5-35 179,2-1 0,-1 1 0,0 0 0,1-1 0,0 0 0,0 0-1,4 4 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59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1 529 4514,'0'0'6760,"0"3"-5799,3 7-67,-3-7-323,5-54 3484,7-7-3397,22-56-1105,-34 112 497,11-35-54,19-55-72,-26 81 40,1-1-1,1 1 1,0 0-1,0 0 1,11-12-1,-17 22 24,0 1-1,0 0 1,0 0-1,0 0 0,0-1 1,1 1-1,-1 0 1,0 0-1,0 0 1,0 0-1,1 0 0,-1-1 1,0 1-1,0 0 1,0 0-1,1 0 0,-1 0 1,0 0-1,0 0 1,1 0-1,-1 0 1,0 0-1,0 0 0,0 0 1,1 0-1,-1 0 1,0 0-1,0 0 0,1 0 1,-1 0-1,0 0 1,0 0-1,0 0 0,1 1 1,-1-1-1,8 9-149,3 18 154,-10-22-53,7 20 71,0 0 0,-2 1 0,-2 0 0,4 37 0,-6 109 292,-2-106-121,0-65-281,0-8 55,-1-74-177,5-146-418,-1 206 560,0 1 0,11-32 1,-12 45 44,0 0-1,1 1 1,0-1 0,0 0 0,1 1 0,-1 0-1,1 0 1,1 0 0,-1 1 0,10-10 0,-13 15 24,-1-1 0,1 1 0,0-1 1,0 1-1,0-1 0,-1 1 0,1 0 0,0-1 1,0 1-1,0 0 0,0-1 0,0 1 1,0 0-1,0 0 0,-1 0 0,1 0 0,0 0 1,0 0-1,0 0 0,0 0 0,0 1 1,0-1-1,0 0 0,0 0 0,0 1 0,-1-1 1,1 1-1,0-1 0,0 1 0,0-1 1,-1 1-1,1-1 0,0 1 0,-1 0 1,1-1-1,0 1 0,-1 0 0,1-1 0,-1 1 1,1 0-1,-1 0 0,0 0 0,1 0 1,-1-1-1,1 3 0,5 12 14,-1 0 0,-1 1 0,0-1-1,-1 1 1,2 17 0,2 89 405,-6-89-235,-2 4 208,0-29-304,0 1-1,1 0 1,0-1-1,1 1 1,0 0 0,3 12-1,-3-19 0,2-21 45,32-177-1186,-25 160 694,1 1-1,2 0 1,22-45-1,-34 78 335,21-34-496,-21 35 500,1-1 0,-1 1 1,1-1-1,-1 1 0,1-1 0,0 1 1,-1 0-1,1 0 0,0 0 0,0 0 1,0 0-1,0 0 0,0 1 0,0-1 1,2 0-1,-3 1 28,-1 0 0,1 0 0,-1 0 1,0 0-1,1 0 0,-1-1 0,1 1 0,-1 0 1,1 0-1,-1 0 0,1 1 0,-1-1 0,1 0 1,-1 0-1,0 0 0,1 0 0,-1 0 0,1 0 1,-1 1-1,0-1 0,1 0 0,-1 0 0,1 1 1,-1-1-1,0 0 0,1 0 0,-1 1 0,0-1 0,1 0 1,-1 1-1,0-1 0,0 1 0,1-1 0,-1 0 1,0 1-1,0-1 0,0 1 0,0-1 0,1 1 1,1 15 39,1-1 0,-2 1 1,0-1-1,-2 25 1,0-5 102,1-22-107,0 72 1351,-14 115-1,8-150-971,1 82 1,5-132-471,0 0 1,0 0-1,0 0 1,0-1-1,1 1 1,-1 0-1,0 0 0,0 0 1,0 0-1,0-1 1,1 1-1,-1 0 1,0 0-1,0 0 1,0 0-1,1 0 1,-1 0-1,0 0 1,0 0-1,0-1 0,1 1 1,-1 0-1,0 0 1,0 0-1,0 0 1,1 0-1,-1 0 1,0 0-1,0 0 1,1 0-1,-1 1 1,0-1-1,0 0 0,0 0 1,1 0-1,-1 0 1,0 0-1,0 0 1,0 0-1,1 0 1,-1 1-1,0-1 1,0 0-1,0 0 1,0 0-1,0 0 0,1 1 1,-1-1-1,0 0 1,0 0-1,0 0 1,0 0-1,0 1 1,0-1-1,0 0 1,0 0-1,0 1 1,0-1-1,1 0 0,-1 0 1,0 0-1,0 1 1,-1-1-1,1 0 1,0 0-1,0 1 1,0-1-1,0 0 1,0 1-1,1-2-282,21-12-5777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17 272,'0'0'10157,"0"-4"-9226,2-7-181,-2 9 363,-3 10-570,2-3-625,-35 94-63,-1 0 130,29-73-134,1 0 0,1 0 0,1 1 0,-2 42 0,7-67-139,4-3 174,0 1 1,1 0-1,-1-1 0,0 0 1,0 0-1,0 0 0,0-1 0,0 1 1,-1-1-1,1 0 0,0 0 1,-1 0-1,1 0 0,4-5 0,2-3 0,0 0-1,16-22 0,-3 3-193,-23 29 311,0 0-1,0 0 1,0 1 0,0-1 0,0 0 0,0 0 0,0 0 0,0 0 0,1 0 0,-1 0 0,0 0 0,0 0-1,0 1 1,0-1 0,0 0 0,0 0 0,0 0 0,0 0 0,0 0 0,0 0 0,0 0 0,0 0-1,0 0 1,1 0 0,-1 0 0,0 0 0,0 0 0,0 0 0,0 0 0,0 1 0,0-1 0,0 0 0,0 0-1,0 0 1,1 0 0,-1 0 0,0 0 0,0 0 0,0 0 0,0 0 0,0 0 0,0 0 0,0-1 0,1 1-1,-1 0 1,0 0 0,0 0 0,0 0 0,0 0 0,0 0 0,0 0 0,0 0 0,0 0 0,0 0-1,1 0 1,0 153 1537,-2-80-764,1 94 452,0-94-3662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01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1825,'0'0'7865,"0"20"-7823,0 4-36,0-23-81,5-1-125,-4 0 198,0-1-1,1 1 1,-1 0 0,0-1-1,0 1 1,0-1 0,0 0-1,0 1 1,0-1-1,0 0 1,0 0 0,0 0-1,0 0 1,0 0 0,0 0-1,-1 0 1,1 0 0,0 0-1,-1 0 1,1 0 0,-1 0-1,1 0 1,-1 0 0,0-1-1,1 1 1,-1 0-1,0 0 1,0-1 0,0 1-1,0-2 1,2-49 12,-2 41-19,1-17-50,-1 4 258,-5 47-120,0 9 101,0 57 0,5-89-182,0 0 1,0 0-1,0 0 0,0 0 1,0 0-1,0 0 0,0 0 1,0-1-1,1 1 0,-1 0 1,0 0-1,0 0 0,0 0 1,0 0-1,0 0 0,0 0 1,0 0-1,0 0 0,1 0 1,-1 0-1,0 0 0,0 0 1,0 0-1,0 0 0,0 0 1,0 0-1,0 0 0,1 0 1,-1 1-1,0-1 0,0 0 1,0 0-1,0 0 0,0 0 1,0 0-1,0 0 0,0 0 1,0 0-1,0 0 0,0 0 1,1 0-1,-1 1 0,0-1 1,0 0-1,0 0 0,0 0 1,0 0-1,2-6-277,0 0-1,0-1 1,0 1 0,-1 0 0,0-1 0,1-10-1,0-1-1708,1-6-1766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01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0 630 4514,'0'0'6358,"8"-1"-6196,-7 1-161,1 0 11,1 0-1,0-1 0,-1 1 0,1-1 1,0 1-1,-1-1 0,1 0 0,-1 0 1,1 0-1,-1-1 0,1 1 1,-1 0-1,0-1 0,0 0 0,0 1 1,0-1-1,0 0 0,0 0 1,0 0-1,0 0 0,-1 0 0,1-1 1,-1 1-1,1-3 0,9-21 29,-1 0 0,-2-1 1,7-34-1,6-85 2,-13 88-58,20-190-11,-31 433 241,4-173-214,0 0 1,1 0-1,0 0 1,0 0-1,2 0 1,-1 0 0,8 16-1,45 74 210,-44-82-93,13 20 177,22 39 640,-43-70-860,0 0 0,0 0 0,-1 0 1,0 1-1,-1-1 0,0 1 0,1 11 1,-2-8 67,0-5 44,-1 0 1,0 1 0,-1 14-1,0-21-129,1 0 0,0 0-1,-1 0 1,0 0 0,1 0-1,-1 0 1,0-1 0,0 1-1,0 0 1,0 0 0,-1 0-1,1-1 1,0 1 0,-1-1 0,1 1-1,-1-1 1,1 0 0,-1 1-1,-3 1 1,-6 2 136,1-1 1,-1 0-1,-1 0 0,1-1 0,0-1 1,-22 3-1,-73-3 56,74-2-130,28 0-135,0 0-1,1 0 1,-1-1 0,1 1 0,-1-1 0,1 0 0,-1 0-1,1 0 1,0 0 0,0-1 0,-1 1 0,1-1 0,0 0 0,0 0-1,0 0 1,1 0 0,-1-1 0,0 1 0,1-1 0,0 0 0,0 1-1,-1-1 1,1 0 0,1 0 0,-1 0 0,0-1 0,1 1-1,0 0 1,0-1 0,0 1 0,0 0 0,0-1 0,1 1 0,-1-1-1,1 0 1,0-6 0,0 8-133,0 1 1,0-1-1,0 0 0,0 1 1,0-1-1,1 0 0,-1 1 1,0-1-1,1 1 0,-1-1 1,1 0-1,-1 1 0,1-1 1,0 1-1,0 0 0,0-1 1,-1 1-1,1 0 0,1-1 1,-1 1-1,0 0 0,0 0 0,0 0 1,1 0-1,-1 0 0,0 0 1,1 0-1,-1 1 0,1-1 1,-1 0-1,1 1 0,-1-1 1,3 0-1,-1 0-20,36-15-3448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02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3698,'0'0'8561,"-1"0"-8485,1 0 0,-1 0 0,1 0 0,0 1 0,-1-1 0,1 0 0,0 1 0,-1-1 0,1 0 0,0 1 0,0-1 0,-1 1 0,1-1 0,0 0 0,0 1 1,-1-1-1,1 1 0,0-1 0,0 1 0,0-1 0,0 0 0,0 1 0,0 0 0,1 1-44,0-1 1,0 0-1,0 0 0,1 0 1,-1 0-1,0 0 1,1 0-1,-1 0 0,1 0 1,-1-1-1,1 1 1,-1 0-1,1-1 0,0 0 1,-1 1-1,1-1 1,2 0-1,5 2 172,21 5 293,0-2 0,0-1 1,0-1-1,37-2 0,-65-1-235,-13 0-1572,-10 0-1521,-1 0-2243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02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6403,'0'0'7590,"4"0"-7158,0-1-376,-1-1-1,1 1 1,0-1 0,-1 0-1,1 0 1,-1 0-1,1 0 1,-1 0-1,0-1 1,0 1 0,0-1-1,0 0 1,-1 0-1,1 0 1,-1-1-1,3-3 1,7-13 230,16-32 0,-21 39-274,53-100 297,-58 185-1125,-6 13 1001,-24 132 1,12-114 257,13-161-3138,3 24-1203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03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2657,'-2'0'11355,"179"0"-8384,-106 0-5358,-122 0-4702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0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98 185 944,'0'0'14412,"0"-8"-14126,1 1-188,-1-1 1,2 0-1,-1 1 1,4-11-1,3-16 58,-3-60 284,-9 96-376,-6 7-88,0 0-1,1 0 0,-1 1 1,2 0-1,0 0 0,0 1 0,1 0 1,0 1-1,1-1 0,0 1 1,1 1-1,0-1 0,1 1 0,1-1 1,0 1-1,1 0 0,0 1 1,0 22-1,5-35 97,-1-1-69,0 0-1,0 0 1,-1-1 0,1 1 0,0 0 0,0-1-1,-1 1 1,1-1 0,0 0 0,-1 0 0,1 1-1,0-1 1,-1 0 0,1 0 0,-1 0 0,0-1-1,1 1 1,-1 0 0,2-3 0,-1 1-7,1-1 1,-1 0-1,0 0 0,0 1 1,-1-2-1,1 1 1,-1 0-1,1-4 0,1-10-60,-1-1 0,0 1-1,-2-19 1,0 31 28,0-75-404,0 81 437,0 0-1,0 0 1,0 0 0,0-1-1,0 1 1,-1 0-1,1 0 1,0 0 0,0 0-1,0 0 1,0-1-1,0 1 1,0 0 0,0 0-1,-1 0 1,1 0-1,0 0 1,0 0-1,0 0 1,0 0 0,0 0-1,-1 0 1,1 0-1,0-1 1,0 1 0,0 0-1,0 0 1,-1 0-1,1 0 1,0 0 0,0 0-1,0 0 1,0 0-1,-1 0 1,1 1 0,0-1-1,0 0 1,0 0-1,0 0 1,0 0 0,-1 0-1,1 0 1,0 0-1,0 0 1,0 0 0,0 0-1,0 1 1,-1-1-1,-6 4-133,3 1 89,1-1-1,0 1 1,1 0-1,-1 0 1,1 0-1,0 0 1,1 0 0,-3 9-1,1 0-26,1 1 0,-1 17-1,2-25-56,1 19-415,0-25 440,0 0 0,1 0-1,-1 1 1,0-1 0,0 0 0,1 0-1,-1 0 1,1 0 0,-1 0-1,1 0 1,-1-1 0,1 1 0,-1 0-1,1 0 1,0 0 0,0 0 0,-1-1-1,1 1 1,0 0 0,2 1-1,1-1-544,1 0 0,0 0-1,0 0 1,-1 0 0,7-1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2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5955,'0'0'11589,"0"8"-11744,0 48-127,1 4 259,-2 1 1,-14 89 0,-16-3 40,-12 67 31,35-157 8,-3 101 0,11-133-9,0 18 2121,15-50-1966,29-8-214,1 3 0,1 1 0,78-8 0,-50 9 42,-30 3 63,83-15 193,-120 20-265,-6 2-20,0 0 1,0 0-1,0 0 0,0-1 0,1 1 0,-1 0 0,0-1 0,0 1 0,0-1 0,0 1 0,0-1 0,0 0 0,0 1 0,1-3 1,-21 3-1431,-11 1-1546,-40 8-1,10 0-3500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5186,'0'0'8108,"0"-6"-4548,0 4-3396,-1 0 0,1 0 1,0 0-1,0 0 0,1 0 0,-1 0 1,0 0-1,1 0 0,0-2 0,6 2-173,1 1 0,0 1-1,-1-1 1,1 1-1,13 2 1,8-1-52,39-1 0,96 13-1,-115-5 115,-22-3-1106,29 2-1,-99-7-3287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3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4834,'0'0'7972,"0"-10"-7524,25 10 112,26 0-544,28 0 208,22 0 257,11 0 63,0 4 240,-11 9-496,-26 0-240,-28 0-96,-40-4-2849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58 4706,'0'0'7009,"0"-5"-6350,0-2-586,0 6-16,1-1 0,-1 1-1,0 0 1,0-1 0,0 1 0,0-1-1,0 1 1,0-1 0,0 1-1,-1-1 1,1 1 0,0-1-1,-1 1 1,1 0 0,-1-1 0,0 1-1,1 0 1,-1 0 0,0-1-1,0 1 1,0 0 0,0 0-1,0 0 1,0 0 0,0 0 0,0 0-1,0 0 1,-1 0 0,1 0-1,0 1 1,-1-1 0,-1 0 0,-5-1-33,1 1 1,0 0 0,0 0-1,-1 1 1,1 0 0,-10 1-1,-5-1-124,19 1 91,0 0 0,-1 0 0,1 0 0,0 0 0,-1 0 1,1 0-1,0 1 0,0 0 0,0 0 0,0 0 0,0 0 1,1 0-1,-1 0 0,-4 5 0,-33 42 27,33-39-20,1 0 1,0 1-1,0 0 0,1 0 1,1 0-1,0 0 0,0 1 1,1 0-1,-2 18 0,2 2-34,1 1 0,4 43-1,-2-72 40,0-1 0,1 1 0,0 0 0,0-1 0,0 1 0,0 0 0,0-1 0,1 0 0,0 1 0,-1-1 0,1 0-1,0 0 1,1 0 0,-1 0 0,0 0 0,1 0 0,0-1 0,0 1 0,-1-1 0,1 0 0,1 0 0,-1 0 0,0 0-1,0 0 1,1-1 0,-1 1 0,1-1 0,7 1 0,8 2 5,0 0 0,0-2-1,1-1 1,25-1 0,-34 0-35,-8 1-99,0-1 1,0 0-1,-1 0 1,1 0 0,0 0-1,0 0 1,0-1-1,0 1 1,-1-1 0,1 0-1,0 0 1,0 0-1,-1 0 1,1 0 0,-1 0-1,1-1 1,-1 1-1,1-1 1,-1 0 0,0 0-1,0 0 1,0 0 0,2-3-1,16-31-3732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0 575 2849,'0'0'7233,"0"-21"-5016,3-17-2006,0 0-1,17-68 1,4-29-403,-16-101 1035,-8 236-813,2 6-773,-1 0 672,2 0 1,-1 0-1,1-1 1,0 1 0,0 0-1,5 6 1,7 13 68,21 45 29,54 121 60,-88-185-85,0 0-5,-1-1-1,2 0 1,-1 0-1,0 0 0,1 0 1,0 0-1,5 6 1,-8-11 9,0 0 0,1 0 0,-1 0 0,0 0 0,1 1 1,-1-1-1,0 0 0,1 0 0,-1 0 0,1 0 0,-1 0 1,0 0-1,1 0 0,-1 0 0,1 0 0,-1 0 0,0 0 1,1 0-1,-1 0 0,1-1 0,-1 1 0,0 0 0,1 0 0,-1 0 1,0 0-1,1-1 0,-1 1 0,0 0 0,1 0 0,-1-1 1,0 1-1,0 0 0,1 0 0,-1-1 0,0 1 0,0 0 1,0-1-1,1 1 0,-1 0 0,0-1 0,0 1 0,0-1 0,0 1 1,0 0-1,0-1 0,1 1 0,-1-1 0,0 1 0,0 0 1,0-1-1,-1 0 0,13-52 303,0-6-117,2 0 0,31-76 1,-44 132-142,0 0 0,0 0 0,0 0 0,0 0 1,0 0-1,0 0 0,-1 0 0,0 0 1,1-4-1,3 10-449,7 21 387,-1 1-1,11 43 0,-10-30-11,1 6-8,-1 0 0,-2 0 1,-3 1-1,-1 0 0,-1 51 1,-4-95-245,1-2-137,-1 1 264,1-1 1,0 1-1,-1 0 1,1-1-1,-1 1 0,1-1 1,-1 1-1,1-1 1,-1 0-1,1 1 0,-1-1 1,1 1-1,-1-1 1,0 0-1,1 1 0,-1-1 1,0 0-1,0 0 1,0 1-1,1-1 1,-1-1-1,1-1-491,6-22-2629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5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141 411 2993,'5'0'2217,"-2"0"-2063,0-1 0,1 0 0,-1 0 0,0 0 0,0 0 0,-1 0 0,1 0 0,0-1 0,0 1 0,-1-1 0,1 0 0,-1 0 0,1 0 0,-1 0 0,0 0 0,0-1 0,1 1 0,-2-1-1,1 1 1,0-1 0,-1 0 0,3-4 0,3-8-79,0 0-1,9-31 1,-8 6 284,-1 0-1,-1 0 1,-3 0 0,-2-68 0,-1 102-227,0 6-111,0-1 0,0 0 0,0 0 0,-1 1 0,1-1 0,0 0 0,-1 1 0,1-1 0,0 0 0,-1 1 0,1-1 0,-1 1 0,1-1 0,-1 1 0,1-1 0,-1 1 0,1-1 0,-1 1 0,0-1 0,1 1 0,-1 0 0,0-1 0,1 1 0,-1 0 0,0-1 0,0 1 0,1 0 0,-1 0 0,0 0 0,1 0 1,-1 0-1,-1 0 0,-31 0-444,22 0 341,-2 0-120,11-1 172,-1 1-1,1 0 1,0-1 0,-1 1 0,1 0 0,0 0 0,-1 1 0,1-1 0,-1 0 0,1 1 0,0-1 0,0 1 0,-1 0 0,1 0 0,0 0-1,0 0 1,0 0 0,0 1 0,0-1 0,0 0 0,-2 3 0,-7 11 12,1 0-1,1 1 1,1 0-1,0 1 1,1 0-1,0 0 1,-5 26-1,-17 130 336,26-142-230,-10 164 458,5-31-28,3 18-247,5-125-175,0-45-76,-1-16 26,-1-20 41,2-196-564,0 200 398,2 0 0,0 1-1,1-1 1,9-32 0,-8 42 0,-1-1-1,1 1 1,1 0 0,0 0 0,0 0 0,1 1 0,0 0-1,0 0 1,1 0 0,9-7 0,-16 15 77,0 1 0,1-1 0,-1 1 0,1-1 0,-1 1 1,1-1-1,-1 1 0,1 0 0,-1-1 0,1 1 0,-1 0 0,1-1 0,0 1 0,-1 0 0,1 0 0,-1-1 1,1 1-1,0 0 0,-1 0 0,1 0 0,0 0 0,-1 0 0,1 0 0,0 0 0,-1 0 0,1 0 0,0 0 1,0 1 4,0 1 0,0-1 0,0 0 0,0 0 0,0 0 1,-1 0-1,1 1 0,0-1 0,-1 0 0,1 1 0,-1-1 1,1 3-1,5 16 59,-1 1 1,-1-1-1,1 33 1,-1 68 262,-4-59-49,1-17 90,3 59 307,-3-90-504,1 0 0,1 0 0,1 0-1,0 0 1,7 16 0,-11-28-247,1 0 0,0 0-1,0 0 1,1 0 0,-1 0 0,0 0 0,1 0 0,-1 0-1,1 0 1,-1 0 0,1-1 0,0 1 0,0-1 0,0 0-1,0 1 1,0-1 0,0 0 0,0 0 0,0 0-1,0 0 1,1 0 0,-1-1 0,0 1 0,1-1 0,-1 0-1,0 1 1,1-1 0,-1 0 0,0 0 0,4-1 0,9-4-3814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69 185 384,'0'0'4986,"2"9"-4572,3 25-225,-5-33-178,0-1 0,0 0 0,0 1 0,0-1-1,0 1 1,0-1 0,0 0 0,0 1 0,1-1-1,-1 0 1,0 1 0,0-1 0,0 0-1,0 1 1,1-1 0,-1 0 0,0 1 0,0-1-1,1 0 1,-1 1 0,0-1 0,1 0 0,-1 0-1,0 0 1,1 1 0,-1-1 0,0 0-1,1 0 1,-1 0 0,0 0 0,1 1 0,-1-1-1,0 0 1,1 0 0,-1 0 0,1 0 0,-1 0-1,0 0 1,1 0 0,-1 0 0,0 0 0,1 0-1,-1-1 1,1 1 0,-1 0 0,0 0-1,1 0 1,-1 0 0,0 0 0,1-1 0,-1 1-1,0 0 1,1 0 0,-1-1 0,1 1 0,12-14 521,-3-3-218,-2 0-1,-1 0 1,0-1-1,-1 0 1,0 0 0,-2 0-1,0-1 1,-1 0-1,-1 1 1,-1-24 1317,-3 44-1452,-5 4-190,1 0-1,1 0 1,-1 1-1,1 0 1,0 0 0,1 1-1,-1-1 1,1 1-1,1 0 1,-4 12-1,1-5 13,-15 38 166,3 2 1,2 0-1,3 1 0,2 0 1,3 1-1,2 0 1,2 74-1,4-125-120,0 0-1,0 0 1,1 0 0,0-1-1,0 1 1,2 8 0,-2-12-41,0 0 1,0 0 0,0-1 0,0 1 0,0 0 0,0-1 0,1 1 0,-1-1 0,1 1 0,-1-1 0,1 0 0,-1 1 0,1-1 0,0 0 0,-1 0 0,1 0 0,0 0-1,0-1 1,0 1 0,3 1 0,-1-1-79,0 0 0,0 0 0,0 0-1,0-1 1,0 1 0,0-1 0,0 0-1,0 0 1,0 0 0,0-1 0,0 0-1,0 1 1,0-1 0,0-1 0,0 1-1,0 0 1,-1-1 0,1 0 0,-1 0-1,1 0 1,-1 0 0,0-1 0,1 1 0,-1-1-1,0 0 1,3-4 0,2-4-597,-1-1-1,0 0 1,-1 0 0,0-1 0,-1 1-1,6-24 1,15-61-6438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6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73 510 3906,'0'0'5165,"8"-6"-4146,0 1-910,-1-1 0,0-1 0,0 1 1,-1-1-1,0 0 0,0-1 0,-1 1 0,0-1 0,0 0 0,4-10 1,81-237 156,-51 134-287,-33 106 14,-5 13 28,0 0 0,0 0 0,-1 0 0,1 0 0,0 0 0,-1-1 0,0 1 0,1 0 0,-1-3 0,0 4 814,-4 6-368,-13 16-494,2 1 1,1 0-1,0 1 1,2 1-1,0 0 1,-13 45-1,-36 166-11,55-209 43,-26 110 52,-23 113 677,45-188-614,2 0 1,1 68-1,7-111-171,-1-6 64,1 1 0,1-1 0,0 0 0,4 21 0,-4-30-60,0 0 0,1 0-1,-1 1 1,1-1 0,-1 0 0,1 0 0,0 0 0,0-1 0,0 1-1,0 0 1,1-1 0,-1 1 0,1-1 0,-1 0 0,1 0 0,0 0 0,0 0-1,0 0 1,0-1 0,7 3 0,-4-2-409,1-1 1,0 1-1,0-1 0,0-1 1,0 1-1,-1-1 0,1 0 1,0-1-1,13-2 0,20-13-5264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0 529 3666,'0'0'4826,"7"3"-4471,-2 0-270,0-1 1,0 0 0,0 0-1,0-1 1,1 1 0,-1-1 0,0 0-1,1-1 1,-1 1 0,0-1-1,1 0 1,-1 0 0,1-1-1,-1 0 1,0 0 0,6-2-1,-3 0-31,0-2 0,-1 1 0,0-1 0,0 0-1,0-1 1,-1 0 0,0 0 0,0 0-1,0-1 1,-1 0 0,9-14 0,-4 4-5,0-1 1,-2 0 0,0 0-1,7-26 1,-2-10 60,-2-1 0,-2 0 0,-3 0 0,0-69 0,-6 122 893,-3 18-203,-106 293-1219,66-156 617,6 2-1,-26 245 1,58-263-18,5-128-190,0-8-42,0 1-1,0-1 1,0 0 0,0 1-1,0-1 1,0 0-1,0 1 1,1-1-1,-1 0 1,0 1 0,1-1-1,-1 0 1,1 0-1,-1 1 1,1-1-1,0 0 1,-1 0-1,1 0 1,0 0 0,0 0-1,0 0 1,0 0-1,2 1 1,-1-1-216,1 0 1,0 0 0,0 0-1,-1-1 1,1 0 0,0 1-1,0-1 1,0 0-1,2 0 1,-1 0 32,32 0-3329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6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0 303 3874,'0'0'5282,"33"84"-5330,6-97-288,5-36-112,2-16-513,-2-12-1072,-5-18 81,-10 8-65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0 1617,'0'0'5736,"-32"37"-5293,-105 128 464,114-136-508,1 1 1,2 0-1,1 2 1,-19 43-1,32-62-257,5-12-128,-61 141 1811,54-122-1477,2 0-1,1 1 1,0 0 0,1 0-1,0 24 1,3-28-145,0-9-98,1-1-1,0 1 0,0-1 0,3 15 1,-3-20-96,1 1 0,0-1 0,-1 0-1,1 0 1,0 0 0,1 0 0,-1 0 0,0 0 0,0 0 0,1 0 0,-1 0 0,1-1 0,0 1 0,-1-1 0,1 1 0,0-1-1,0 0 1,0 1 0,0-1 0,3 1 0,9 2 17,0 0-1,1-1 0,-1-1 1,1 0-1,-1-1 0,29-2 1,-26 1-52,-1 1-270,1-1-1,-1-1 1,0-1 0,1 0-1,-1-1 1,0-1 0,0 0-1,0-1 1,-1-1-1,28-14 1,-17 2-2740,44-38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7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276 183 4258,'0'0'8476,"0"-19"-7676,0-120 700,0 137-1497,0 1 1,-1 0 0,1 0 0,-1 0 0,1 0-1,-1-1 1,1 1 0,-1 0 0,0 0-1,1 0 1,-1 0 0,0 0 0,0 1 0,0-1-1,0 0 1,0 0 0,0 0 0,0 1 0,0-1-1,0 1 1,0-1 0,0 0 0,0 1 0,0 0-1,0-1 1,-1 1 0,1 0 0,0 0-1,0-1 1,0 1 0,-1 0 0,0 0 0,-51 0-298,39 0 284,9 1-4,-1 0 0,1 0 0,0 0 0,-1 0 0,1 1 0,0 0 0,0 0 0,0 0 0,0 1 0,0 0 0,0 0 0,1 0 0,0 0 0,-1 1 0,1-1 0,0 1 0,1 0 0,-1 1 0,1-1 0,-5 8 0,-2 4-7,1 1 0,0 0 1,1 1-1,-9 29 0,10-19 24,1-1 0,1 1 0,2 0 0,1 0 1,1 1-1,3 29 0,-2-54 16,0 0 0,1-1 1,-1 1-1,1 0 1,0 0-1,0 0 1,0-1-1,1 1 0,0-1 1,-1 1-1,1-1 1,0 0-1,1 1 0,-1-1 1,6 5-1,-4-4 0,1 0 0,0 0 1,0-1-1,1 1 0,-1-2 0,1 1 0,-1 0 0,1-1 0,8 2 0,3 0-10,0-1 1,0-1-1,0-1 0,0 0 0,1-1 0,22-3 0,-37 3-138,0 0 0,0-1 0,-1 1 0,1-1 0,0 0 0,0 0 0,-1 0 0,1 0 0,-1 0 0,1-1 0,-1 1 0,1-1 0,-1 0 0,0 1 0,0-1 0,0 0 0,0 0 0,0 0 0,0-1 0,0 1 0,-1 0 0,1-1 0,-1 1 0,0-1 0,1 1 0,-1-1 0,1-4 0,1-6-966,0 1 0,1-18 1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8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9 6883,'0'0'5349,"0"-6"-4867,0 4-284,0 4-117,-1 417 602,-4-354-257,-2 0-1,-24 94 1,-3 15 132,31-146-670,1 39 0,2-58 0,0-9 23,0 1 0,0-1 0,0 1 0,0 0 0,0-1 0,0 1 0,1-1 0,-1 1 0,0-1 0,0 1 0,1 0 0,-1-1 0,0 1 0,0-1 0,1 1 0,-1-1 0,1 0 0,-1 1 0,0-1 1,1 1-1,-1-1 0,1 0 0,-1 1 0,1-1 0,-1 0 0,1 1 0,-1-1 0,1 0 0,-1 0 0,1 0 0,0 1 0,-1-1 0,1 0 0,-1 0 0,1 0 0,0 0 0,-1 0 0,1 0 0,-1 0 0,1 0 0,0 0 0,-1 0 0,1-1 0,-1 1 0,1 0 0,2 0-321,22 0-3603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25 221 960,'0'0'2431,"-3"13"1728,1 20-3847,1-19-140,1 0 0,0 0 0,1 1-1,2 14 1,-3-28-135,1 0-1,0 0 0,0 0 0,-1 0 1,1 0-1,0 0 0,0 0 1,0 0-1,0 0 0,0 0 0,0 0 1,0 0-1,0-1 0,1 1 1,-1 0-1,0-1 0,0 1 0,1-1 1,-1 0-1,0 1 0,1-1 1,-1 0-1,0 0 0,1 0 0,-1 0 1,0 0-1,1 0 0,-1 0 1,0 0-1,1 0 0,1-1 0,0 0 44,1 1 0,-1-1-1,0 0 1,1 0-1,-1 0 1,0 0-1,0 0 1,0-1 0,0 0-1,0 1 1,0-1-1,3-3 1,3-7 14,0 0 0,-1-1 1,0 0-1,-1 0 0,0-1 0,-1 1 0,4-19 1,25-107 63,-30 105-165,-4 25 6,0-1 1,1 0-1,4-14 0,-5 23 364,-9 19 119,-30 47-576,-55 128-1,72-137 325,-22 107 1,36-126 233,2 1-1,1 0 1,4 75 0,0-111-461,0-1 0,1 1 0,-1 0-1,1 0 1,0-1 0,-1 1 0,1 0 0,0-1 0,0 1 0,0-1 0,0 1 0,0-1 0,0 0 0,1 1 0,-1-1-1,0 0 1,1 0 0,-1 0 0,1 0 0,-1 0 0,1 0 0,-1 0 0,1-1 0,0 1 0,0 0 0,-1-1 0,1 1-1,0-1 1,0 0 0,-1 0 0,3 0 0,2 1-7,1 0 0,-1-1 0,1 0 0,-1-1-1,1 0 1,-1 0 0,0 0 0,7-2 0,-7 0-21,0 1 1,-1-1-1,1 0 1,0-1-1,-1 0 1,0 1-1,0-2 1,6-4-1,2-6-62,19-24 0,-9 5-141,-1-1 0,-2-1 0,17-42 0,39-117-1946,-51 124 1063,-9 27 555,37-88 453,-52 151 2699,-1 99-2439,2 167 820,8-202 208,-6-58-202,2 44 0,-6-67-961,0-1-1,0 1 1,0-1 0,0 1 0,-1 0-1,1-1 1,0 1 0,-1-1 0,0 1-1,1-1 1,-1 1 0,0-1 0,1 1-1,-1-1 1,0 0 0,0 0 0,0 1-1,0-1 1,-1 0 0,1 0-1,0 0 1,0 0 0,-2 1 0,-2 1 47,0-1 0,-1 0 0,1 0 0,-1 0 0,-6 0 0,9-1-47,-36 6-210,0-2 0,0-2 0,-1-2 0,-41-3 1,78 2 75,-1 0 1,1-1-1,-1 1 1,1-1-1,0 0 1,-1 1-1,1-1 1,0-1-1,0 1 1,0 0-1,0-1 1,0 0-1,0 1 1,0-1-1,0 0 0,-3-4 1,3 2-299,0 0 1,1 1-1,-1-1 0,1 0 1,0-1-1,0 1 1,0 0-1,1-1 0,0 1 1,-1-1-1,0-7 0,0-37-6313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1873,'0'2'13211,"1"9"-13193,1-1 0,0 1 0,0 0 0,8 19-1,2 10 97,25 159 207,-27-132-214,2-1-1,23 68 0,-35-133-101,0 0 0,0-1 0,0 1-1,0 0 1,1-1 0,-1 1 0,0 0 0,0-1-1,1 1 1,-1 0 0,0-1 0,1 1 0,-1 0-1,1-1 1,-1 1 0,0-1 0,1 1 0,0-1-1,-1 1 1,1-1 0,-1 1 0,1-1 0,-1 0-1,1 1 1,0-1 0,-1 0 0,1 0 0,0 1-1,0-1 1,0 0 0,1 0 10,-1-1-1,0 0 1,0 1 0,0-1-1,0 0 1,0 0-1,0 0 1,0 0 0,0 0-1,-1 0 1,1 0 0,0 0-1,0 0 1,-1 0 0,1-1-1,0-1 1,22-55 114,-3-2 0,14-64 0,-15 50-113,-6 25-13,-4 11-20,2 0 0,2 1-1,1 0 1,26-48 0,-39 122-546,-2-15 413,0-16-217,0 0 1,1 0-1,0 0 1,0 0-1,1 0 1,2 10-1,0-13-2712,4-2-1365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3426,'0'0'2929,"-12"25"-2609,-37 81-69,34-66 53,15-23-97,0-4 77,0-13 116,0-5-405,0-1 28,0 0 1,0 0-1,0 0 0,1 0 1,0 0-1,0 0 1,0 0-1,1 0 0,-1 0 1,2 1-1,-1-1 1,1 1-1,-1 0 1,1-1-1,1 1 0,-1 1 1,6-7-1,-8 11-5,-1-1-1,1 1 0,0-1 1,0 1-1,0-1 0,-1 1 1,1 0-1,0 0 0,0-1 1,0 1-1,0 0 1,0 0-1,0 0 0,0 0 1,-1 0-1,1 0 0,0 0 1,0 0-1,0 0 0,0 1 1,0-1-1,0 0 0,0 0 1,-1 1-1,1-1 0,0 1 1,0-1-1,-1 1 1,1-1-1,0 1 0,0 0 1,19 19-67,-11-8 18,6 7 526,23 39 1,-34-51-272,0 0 0,-1 1-1,0-1 1,0 1 0,-1 0 0,0-1 0,-1 1 0,0 0 0,1 13 0,-2-7 142,0-9-194,0 0 1,0 0-1,0 0 0,-1 0 0,-1 7 0,2-10-112,-1 0 0,0 0 0,0 0 0,0 0 1,-1 0-1,1 0 0,0 0 0,-1 0 0,1-1 0,-1 1 0,1-1 0,-1 1 1,0-1-1,0 1 0,-3 1 0,-9 6-63,-1-1 0,0 0 0,0-1-1,-1 0 1,0-2 0,0 0 0,0 0 0,-1-2 0,1 0-1,-31 2 1,46-6-41,1 1 0,-1-1 0,0 1 0,1-1 0,-1 1 0,1-1 0,-1 0 0,0 1 0,1-1 0,-1 0 0,1 1 0,0-1 0,-1 0 0,1 0 0,0 1 0,-1-1 0,1 0 0,0 0 0,0 0 0,0 1 0,-1-1 0,1 0 0,0 0 0,0 0 0,1-1-1,-3-29-1766,2 29 1526,0-23-1804,0-1-1227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2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53 2977,'0'0'5998,"0"-8"-4974,0-36 2076,0 49-2475,-17 295-860,5-141 403,10-133-294,0 2-656,3 35 1,0-68-1967,5-20-965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20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3570,'0'0'8035,"4"59"-8035,7-53-48,0-6-2929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20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4898,'0'0'2802,"0"34"-1599,0 255-667,-3-227-207,-20 113 0,-29 58 171,26-132-286,5 1 0,-8 114 1,25-13-166,4-183-261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22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48 221 3682,'0'0'1246,"5"4"-822,-5-3-340,20 14 7,-20-15-41,1 0 0,0 1 0,-1-1 0,1 1 0,0-1 1,-1 0-1,1 0 0,0 0 0,-1 1 0,1-1 0,0 0 0,0 0 0,-1 0 1,1 0-1,0 0 0,0 0 0,-1 0 0,1 0 0,0 0 0,-1-1 1,1 1-1,0 0 0,0 0 0,-1-1 0,1 1 0,0 0 0,-1-1 0,1 1 1,-1 0-1,1-1 0,0 1 0,-1-1 0,1 1 0,-1-1 0,0 0 0,1 1 1,-1-1-1,1 1 0,-1-1 0,1-1 0,20-46 987,25-51 541,-34 80-1484,-9 15-53,0 0-1,0-1 1,-1 1 0,0-1-1,1 0 1,-2 1-1,1-1 1,0 0-1,-1 0 1,0 0 0,1-10-1,-24 15-861,8-1 540,-18 3-143,30-2 421,1 0-1,-1 1 1,0-1 0,1 1 0,-1 0-1,1-1 1,0 1 0,-1 0 0,1 0-1,-1 0 1,1 0 0,0 0 0,0 0 0,0 0-1,0 0 1,0 0 0,-1 2 0,-7 14 19,1 1 1,0 0-1,2 0 1,0 1 0,2 0-1,-4 20 1,2-10-16,-12 48 455,4 1 0,3 0 1,0 85-1,11-66-358,0-97-117,1 1 0,-1-1 0,0 1 0,1-1 0,-1 1 0,1-1 0,-1 0 0,1 1 0,-1-1 0,1 1 0,-1-1 0,1 0 0,-1 1-1,1-1 1,0 0 0,-1 0 0,1 0 0,0 1 0,-1-1 0,1 0 0,0 0 0,-1 0 0,1 0 0,-1 0 0,1 0 0,0 0 0,24 0-314,-21 0 276,3 0 27,0 0 0,0-1-1,0 0 1,0 0 0,0-1-1,0 0 1,0 0 0,-1-1 0,1 1-1,-1-1 1,0-1 0,0 1-1,0-1 1,0 0 0,0-1 0,-1 1-1,0-1 1,0 0 0,7-10-1,2-3 3,-1 0-1,0-1 0,-2 0 0,0-1 0,-2 0 0,9-25 0,35-132 9,-47 151 16,12-38 38,-5 21 106,-3-1 0,6-47-1,-14 79 2692,-1 17-1842,-2 33-1649,0-13 744,1-19-100,1 0-1,-1 0 1,1-1-1,1 1 1,-1 0-1,1 0 1,0-1-1,0 1 1,1-1-1,3 6 0,4 6-71,23 26-1,-2-4 38,-18-20 49,0 1 1,-2 0-1,-1 0 1,0 1-1,-1 0 1,-2 1-1,0 0 1,-1 0 0,-1 0-1,-1 1 1,-1-1-1,0 28 1,-3-44-3,0-1 64,0 0 1,0 0 0,-1 0-1,1 0 1,-1 0-1,-2 7 1,2-11-32,0 1 1,0 0-1,0 0 0,0-1 0,0 1 1,0-1-1,-1 1 0,1-1 1,0 0-1,-1 1 0,1-1 0,-1 0 1,0 0-1,1 0 0,-1 0 1,0 0-1,0-1 0,0 1 0,1 0 1,-4 0-1,-9 1 161,0 0 0,1-1 1,-1 0-1,-21-2 0,4 0-23,26 1-218,0 0 0,0-1-1,0 0 1,1 0 0,-1 0 0,0 0 0,0-1 0,1 0 0,-1 0-1,1 0 1,0 0 0,0-1 0,-1 0 0,2 0 0,-1 0-1,0 0 1,1-1 0,-1 1 0,1-1 0,0 0 0,0 0 0,0 0-1,1 0 1,-1 0 0,1-1 0,0 1 0,1-1 0,-1 0 0,1 1-1,0-1 1,0 0 0,0 0 0,1 0 0,-1-8 0,17 13-1539,-6 0 1570,0-1 0,0 0 1,0 0-1,0-1 0,-1-1 0,1 0 1,-1 0-1,1 0 0,-1-1 1,-1-1-1,1 0 0,0 0 1,-1-1-1,0 1 0,0-2 1,-1 1-1,0-1 0,0 0 0,-1-1 1,7-9-1,21-32 13,-3-1 0,-3-2 0,-1 0 0,20-59 0,-44 101 11,1-1 0,-2 0 0,1 1 0,-2-1-1,1-1 1,-1-19 739,-2 31-734,-1-1-1,1 1 1,0 0 0,0 0-1,-1 0 1,1 0-1,0 0 1,-1 0 0,1 0-1,0 0 1,-1 0 0,1 0-1,0 1 1,0-1-1,-1 1 1,1-1 0,0 1-1,0-1 1,0 1-1,0 0 1,0-1 0,0 1-1,0 0 1,0 0 0,0 0-1,0 0 1,0 0-1,0 0 1,0 0 0,1 0-1,-2 2 1,-1 2-43,-1 1 1,1-1-1,0 1 1,1 0-1,-3 6 1,0 10 6,2-1 0,0 1 0,1 0 0,1-1 0,3 26 0,-2-5-14,1-31 49,0 0 1,0 1-1,1-1 0,0 0 0,1 0 0,1 0 1,4 11-1,39 69 540,-35-71-405,-1 0-1,-1 0 0,-1 1 1,13 41-1,-19-42-33,0 0 1,-1 40-1,-2-58-84,0-1-1,-1 0 1,1 0-1,0 1 1,-1-1-1,1 0 1,-1 0 0,1 0-1,-1 0 1,0 0-1,1 0 1,-1 0-1,0 0 1,0 0 0,0 0-1,0 0 1,0 0-1,0 0 1,0-1-1,0 1 1,0 0-1,0-1 1,0 1 0,0-1-1,-1 1 1,1-1-1,0 1 1,0-1-1,0 0 1,-3 0-1,-5 2 210,0-1 0,0 0-1,-11-1 1,18 0-201,-17 0 175,-39-5 1,50 4-204,0-1 1,1 0 0,-1-1 0,1 1 0,-1-1 0,1-1 0,-12-7 0,19 11-6,-9-6-31,0 0 0,1 0 1,-11-12-1,17 16-13,0-1 1,0 1-1,0-1 0,0 0 1,0 1-1,1-1 0,-1 0 1,1 0-1,0 0 0,0 0 1,0-1-1,1 1 0,-1 0 1,1 0-1,-1-6 0,1 8-57,0 0-1,0-1 0,1 1 0,-1 0 0,0-1 0,0 1 1,1 0-1,-1 0 0,1-1 0,0 1 0,-1 0 0,1 0 1,0 0-1,-1 0 0,1 0 0,0 0 0,0 0 0,0 0 1,0 0-1,0 0 0,0 0 0,0 0 0,0 1 0,2-2 1,35-11-2894,-13 6 719,13-6-2740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2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140 201 4082,'0'0'2212,"-5"28"-1297,-11 87-192,13-102-592,2 1 0,0-1 0,1 17 0,0-15-74,1-14-49,-1-1 1,1 1-1,-1-1 0,0 1 0,1-1 0,-1 1 1,1-1-1,-1 0 0,1 1 0,-1-1 0,1 1 1,0-1-1,-1 0 0,1 0 0,-1 1 0,1-1 1,0 0-1,-1 0 0,1 0 0,0 0 0,-1 0 1,1 1-1,0-1 0,-1 0 0,1-1 0,-1 1 1,1 0-1,0 0 0,-1 0 0,1 0 0,1-1 1,1 1 32,1 0-38,-1 0-1,1-1 0,-1 1 1,1-1-1,-1 0 0,0 0 1,1 0-1,-1 0 1,0 0-1,0-1 0,0 1 1,0-1-1,0 0 0,3-3 1,-1 1-3,-1 0 1,0-1-1,0 1 1,0-1-1,-1 0 1,1 0-1,3-9 1,1-4 14,-2 0 1,0-1 0,0 1-1,2-24 1,2-17 34,-4-1 1,0-72 0,-6 128 864,-5 8 472,-9 10-1312,1 0 0,0 2 0,1-1 0,1 1 0,0 1 0,-13 26 0,8-14 19,-15 27 361,1 1 0,-31 90 0,52-121-191,2 0 1,0 0-1,2 0 1,0 1 0,2-1-1,1 1 1,2 0-1,3 45 1,-2-69-253,-1-1 0,1 0 0,-1 0 0,1 0 0,0 0 0,0 0 0,0 0 0,0 0 0,0 0 0,0 0 0,1 0 0,-1 0 0,0-1 0,1 1 0,0 0 0,-1-1 0,1 0 0,0 1 0,0-1 0,0 0 0,0 0 0,0 0 0,0 0 0,0 0 0,3 1 0,5 0 11,0 0 1,0-1-1,-1 0 0,16 0 1,-16-1-26,8 1 13,1-2 1,-1 0 0,0-1 0,31-7-1,-38 6-17,1 0 0,-1-1-1,-1-1 1,1 0-1,-1 0 1,0 0 0,0-1-1,0-1 1,8-7-1,0-4-38,0-1 0,-1-1-1,0 0 1,-2-1-1,-1-1 1,0 0-1,15-39 1,-6 3-639,28-113 0,-17-14-284,-32 181 2187,-1 23-307,-1 56-1186,4 129 281,2-174 230,1 0-1,2-1 0,1 1 0,1-1 0,23 45 1,-11-23 258,-18-42-448,-1-5-14,-1 1-1,0-1 0,0 1 0,-1-1 1,1 1-1,-1 0 0,0 0 0,0-1 1,-1 1-1,1 0 0,-1 0 1,0 0-1,-1 5 0,1-9-28,-1-1-1,1 1 1,0 0-1,-1-1 1,1 1-1,-1-1 1,1 1-1,0-1 1,-1 1-1,0-1 1,1 1-1,-1-1 1,1 0-1,-1 1 1,1-1-1,-1 0 1,0 1 0,1-1-1,-1 0 1,0 0-1,1 1 1,-1-1-1,0 0 1,0 0-1,-23 4 187,-1-1 0,-29-1 0,18 0-133,-194 6-617,78-12-4216,93-4-1088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23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6819,'0'0'6563,"230"0"-6563,-78 0-48,14 0-1008,-15 0-3955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2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10949,'0'0'7443,"0"29"-7331,0-26-1120,0 1-1153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24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9188,'0'0'9877,"0"16"-10277,0 10-1185,0-6-3570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27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2 326 6003,'0'0'8916,"0"0"-8875,0 0 1,0 0 0,0 0-1,0 0 1,0 0 0,0 0-1,0 0 1,0 0-1,0 0 1,0 0 0,0 0-1,0 0 1,0 0-1,0 0 1,0 1 0,0-1-1,0 0 1,0 0 0,0 0-1,0 0 1,0 0-1,0 0 1,0 0 0,0 0-1,0 0 1,0 0 0,0 0-1,0 0 1,0 0-1,0 0 1,0 1 0,0-1-1,0 0 1,0 0-1,0 0 1,0 0 0,0 0 83,0 0-84,0 0 1,0 0-1,0 0 1,0 0 0,-1 0-1,1 0 1,0 0 0,0 0-1,0 0 1,0 0-1,0 0 1,0 0 0,0 0-1,0 0 1,0 0 0,0 0-1,0 0 1,0 0-1,-1 0 1,11 2-52,-1-1-1,0-1 1,0 0 0,11-1 0,10 0 21,-3 1-3,0 1 50,42-6-1,-60 4-48,0-1-1,-1 0 1,1 0-1,-1-1 1,1 0-1,-1 0 1,0-1 0,14-9-1,-11 4 9,0 0 0,0-1 0,-1 0-1,-1 0 1,0-1 0,0-1 0,-1 1 0,0-1-1,8-19 1,1-7 42,22-77 0,-33 101 0,-7 32-209,0-7 80,-3 25 38,-3 0-1,0-1 0,-21 56 0,7-24 23,-119 390 58,121-383-48,13-63-267,3-9 30,1-11 18,2-73-3004,0 30-1379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27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2273,'0'0'8164,"0"0"-8106,-1 1 0,1-1 0,-1 1 0,1-1 0,0 1 0,0-1 0,-1 1 0,1-1 0,0 1 1,0-1-1,0 1 0,-1 0 0,1-1 0,0 1 0,0-1 0,0 1 0,0 0 0,0-1 0,0 1 0,0-1 0,1 1 1,-1-1-1,0 1 0,0 0 0,0-1 0,0 1 0,1-1 0,-1 1 0,0-1 0,1 1 0,-1-1 0,0 1 0,1-1 0,-1 1 1,1-1-1,-1 0 0,1 1 0,0 0 0,19 10 535,0 0 0,1-2 0,0 0 0,43 11 0,-45-14-354,192 46 1744,-163-43-1819,1-2 0,50 0 1,-188-7-5562,32 0 672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22 309 4946,'0'0'12342,"0"5"-11873,-1 48-678,13 96 0,5-40 217,5 183 0,-22-154-75,0-138-2,0-8-169,-26-295 297,10 167-19,-14-471 189,31 614-261,0-1-1,0 1 0,1 0 1,0 0-1,0-1 0,1 1 1,0-1-1,6 11 0,-2-4-6,73 171 184,-19-42 1,-58-135-136,1 0 0,-1 0 0,1-1 0,1 1 0,5 6 1,-9-12-16,-1 0 0,1-1 1,0 1-1,0 0 0,0-1 1,-1 1-1,1 0 0,0-1 1,0 1-1,0-1 0,0 1 1,0-1-1,0 0 0,0 1 1,0-1-1,1 0 0,-1 0 0,0 0 1,1 0-1,0 0-11,-1-1-1,0 1 1,0-1 0,1 0-1,-1 1 1,0-1-1,0 0 1,0 0 0,0 0-1,0 0 1,0 0-1,0 0 1,0 0 0,0 0-1,0 0 1,-1 0 0,1 0-1,0-1 1,0-1-1,9-19 22,-1 0-1,-1 0 0,9-45 1,5-75-18,-6 26-266,-16 116 274,0 0 0,0 0-1,0-1 1,0 1 0,0 0 0,0 0 0,0 0 0,0-1 0,0 1 0,0 0 0,0 0 0,0 0 0,0-1 0,0 1 0,0 0 0,0 0 0,0 0 0,0-1 0,0 1-1,0 0 1,0 0 0,0 0 0,1-1 0,-1 1 0,0 0 0,0 0 0,0 0 0,0 0 0,0-1 0,0 1 0,1 0 0,-1 0 0,0 0 0,0 0 0,0 0 0,0 0-1,1-1 1,-1 1 0,0 0 0,0 0 0,0 0 0,1 0 0,-1 0 0,0 0 0,0 0 0,0 0 0,1 0 0,-1 0 0,0 0 0,0 0 0,1 0 0,-1 0 0,0 0-1,0 0 1,0 0 0,1 0 0,-1 0 0,0 1 0,7 14-147,-1 40 7,-3-1 0,-3 66 1,-1-45 260,-15 291 954,10-179-533,6-148-511,0-38-221,0-14-2603,0-33-1105,0-24-4744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4034,'0'0'8260,"195"-32"-8260,-188 32-1553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2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38 3826,'0'0'7328,"0"-3"-7142,0-1 0,0 1-1,0-1 1,0 1-1,-1-1 1,0-3 0,-3 5-238,1 0-1,-1 1 1,1 0 0,-1 0 0,0 0 0,1 0 0,-1 1 0,0 0-1,0-1 1,0 1 0,1 1 0,-8 0 0,-4-1 57,13 1-11,1-1 0,-1 1 0,1-1 0,0 1 0,0 0 0,-1-1 0,1 1 0,0 0-1,0 0 1,0 0 0,0 0 0,0 0 0,0 0 0,0 0 0,0 0 0,0 0 0,0 0-1,1 1 1,-1-1 0,1 0 0,-1 1 0,0 2 0,-12 35-102,4 8-3,-7 96 0,13 51 77,4-194-40,1 1-1,0 0 1,-1-1 0,1 1-1,0-1 1,-1 1 0,1-1-1,0 0 1,0 0 0,-1 0-1,1 0 1,0 0 0,0 0-1,1-1 1,-2 1 31,1 0 37,0 0 0,-1 0 0,1-1-1,0 1 1,0-1 0,0 1-1,-1-1 1,1 0 0,0 0 0,-1 1-1,1-1 1,0-1 0,-1 1 0,0 0-1,1 0 1,-1 0 0,1-1 0,1-2-1,19-32 34,-15 22-23,74-115 5,14-23-290,-95 151 320,0 1 0,1-1 0,-1 1 0,0-1-1,0 0 1,1 1 0,-1-1 0,1 1 0,-1-1 0,1 1 0,-1-1 0,1 1-1,-1-1 1,1 1 0,-1 0 0,1-1 0,-1 1 0,1 0 0,0-1 0,-1 1-1,1 0 1,-1 0 0,1 0 0,0-1 0,-1 1 0,1 0 0,1 0-1,-1 1-11,0-1 0,0 0 0,-1 1-1,1-1 1,0 1 0,0 0-1,0-1 1,0 1 0,0 0 0,-1-1-1,1 1 1,0 0 0,0 0-1,-1 0 1,1 1 0,3 4 75,0 1 0,-1 0-1,0 0 1,2 8 0,3 20 144,-2 0-1,-1 0 1,-2 1 0,-3 69-1,0-58-136,0-47-115,0-3 126,0 2-115,5-191-85,-2 162-346,1-1 0,1 1 1,2 0-1,12-34 1,-18 60 314,-1 3 66,0-1 0,1 1 0,-1-1 0,1 0 0,-1 1 0,1-1 0,-1 1 0,1-1 0,0 1 0,0-1 0,0 1 0,0 0 0,0-1 0,0 1 0,0 0 0,0 0 0,1 0 0,-1 0 0,0 0 0,1 0 0,-1 0 0,0 0 0,1 1 0,-1-1 0,4-1 0,-4 2 46,-1 0-1,1 0 0,-1 0 1,1 0-1,-1 0 1,1 0-1,-1 0 1,1 0-1,-1 0 1,1 0-1,-1 1 0,1-1 1,-1 0-1,1 0 1,-1 0-1,1 1 1,-1-1-1,1 0 1,-1 0-1,0 1 0,1-1 1,-1 0-1,1 1 1,-1-1-1,0 1 1,1-1-1,-1 1 1,0-1-1,1 1 0,3 10 61,0-1 0,-1 1 0,-1 0 0,1 0 0,-2 0 0,2 15 0,-2-9 33,7 82 809,-7 99 1,-2-98 949,1-99-1762,4-10 522,69-201-1477,-61 180 402,2 0 0,1 2 0,1 0 0,36-47 0,-49 71 412,0 1 0,0 0 0,0 0 0,0 0 0,1 1 0,5-5 0,-9 7 43,1 0-1,-1 0 1,0-1-1,1 1 1,-1 0 0,0 0-1,1-1 1,-1 1-1,0 0 1,1 0 0,-1 0-1,0 0 1,1-1-1,-1 1 1,1 0 0,-1 0-1,0 0 1,1 0-1,-1 0 1,1 0 0,-1 0-1,0 0 1,1 0-1,-1 0 1,1 1 0,-1-1-1,0 0 1,1 0-1,-1 0 1,0 0 0,1 1-1,-1-1 1,0 0-1,1 0 1,-1 1 0,0-1-1,1 0 1,-1 0-1,0 1 1,0-1 0,1 0-1,-1 1 1,0 0-1,2 20-5,-2-13 32,0 391 3943,0-395-3979,0-2 5,0 1 0,0 0 0,0-1 0,0 1 0,0 0 0,1-1 0,0 1 0,0 3 0,0-6-171,0 1-1,-1 0 1,1 0-1,0 0 1,-1 0-1,1-1 1,0 1 0,0 0-1,0-1 1,0 1-1,0-1 1,0 1-1,0-1 1,0 1-1,0-1 1,0 0-1,0 0 1,0 1 0,0-1-1,0 0 1,0 0-1,0 0 1,2 0-1,28 0-7798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3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3826,'0'0'14897,"2"0"-14913,793 0 2172,-811-21-5184,-1 5-1374,-1-6-3012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3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5394,'-2'0'10237,"2"9"-10055,2-3-185,0 0 0,0-1 0,1 1 1,0-1-1,0 0 0,0 0 0,1 0 1,0 0-1,0 0 0,0-1 0,5 5 1,60 46 13,-51-42-5,25 19 74,2-2 0,1-1 0,90 39 0,-102-55 2396,-61-9-2443,0 1 1,0 2 0,-49 18 0,-73 43-135,143-65 88,1-1 7,0 1 0,0-1 0,0 1 0,1 0 0,-1 1 0,1-1 0,-6 6 0,10-8-163,0-1 84,0 0 0,0 0 1,0 0-1,0 0 1,0 0-1,0 0 0,0 0 1,0 1-1,0-1 1,0 0-1,0 0 0,0 0 1,0 0-1,0 0 0,0 0 1,0 0-1,0 1 1,0-1-1,0 0 0,0 0 1,0 0-1,4 0-3553,7-3 1346,13-19-4247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3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417 339 3330,'0'0'5599,"-3"1"-4958,-11 4 585,0-1 0,-18 2 0,3-2-716,-41-1 0,68-3-538,1 0 0,-1 0 0,1 0 0,-1 0 0,0-1 0,1 1 0,-1 0 0,1-1 0,-1 1 0,1-1 0,-1 0 0,1 1 0,0-1 0,-1 0 0,1 0 0,0 0 0,0 0 0,-1 0 0,1 0 0,0 0 0,0 0 0,0-1 0,0 1 0,1 0 0,-1-1 0,0 1-1,0-1 1,1 1 0,-1-1 0,1 1 0,-1-3 0,-1-5-221,1 0 1,1 0-1,-1 0 0,2-15 0,0 3 85,0 12 157,0 1 1,1-1-1,-1 1 1,2 0-1,-1 0 0,1 0 1,0 0-1,1 0 1,0 1-1,0 0 1,7-10-1,4-3-43,0 2 0,32-31-1,-40 41 7,2 1-1,-1 1 0,1-1 0,0 2 1,16-9-1,-21 12 8,1 0 0,0 0 0,0 1 0,0-1 0,0 1 0,0 0 0,1 1 0,-1-1 0,0 1 0,0 0-1,0 0 1,1 1 0,8 2 0,-11-2 42,0 1-1,0 0 1,0 0-1,0 0 1,-1 0-1,1 0 1,-1 0-1,1 1 1,-1 0-1,0-1 1,0 1-1,0 0 1,0 0 0,-1 0-1,1 0 1,1 6-1,3 5 33,-2 0-1,6 23 1,-4 0 246,-2 1 0,-1 0-1,-5 75 1,1-105-225,0 0-1,-1 0 0,0 0 1,0-1-1,-1 1 1,0 0-1,-7 11 0,-33 50 197,20-36-121,6-6-43,-71 104 222,75-113-204,-1-1 1,-1 0-1,-1-1 1,-33 25-1,42-36-65,-1 0 0,1-1 0,-1-1-1,0 1 1,0-1 0,0 0 0,0-1-1,-16 3 1,-1-3 155,-42 0 0,50-2-192,15 0-3,0-1 0,0 1 0,0 0 0,0-1-1,0 0 1,0 1 0,0-1 0,0 0-1,0 0 1,1 0 0,-1 0 0,0 0-1,1 0 1,-1-1 0,0 1 0,1 0 0,0-1-1,-1 1 1,1-1 0,0 0 0,0 1-1,0-1 1,0 0 0,0 0 0,0 0-1,0 0 1,1 0 0,-1 0 0,1 0 0,-1-3-1,-1-7-143,0 0-1,0 0 0,2-22 1,0 33 125,-1-30-254,0 14 45,1 1 0,1-1 0,2-20-1,-2 33 207,0 0 0,0-1 0,1 1 0,-1 0 0,1 0 0,0 0 0,0 0 0,0 0 0,0 1 0,1-1 0,-1 1 0,1-1 0,0 1 1,0 0-1,0 0 0,1 0 0,3-2 0,-6 4-2,-1 0 1,1 1 0,0-1 0,0 1 0,0-1 0,0 1-1,0-1 1,-1 1 0,1-1 0,0 1 0,0 0-1,0 0 1,0-1 0,0 1 0,0 0 0,0 0 0,0 0-1,0 0 1,0 0 0,0 0 0,0 1 0,0-1 0,0 0-1,0 0 1,0 1 0,0-1 0,0 1 0,0-1 0,0 1-1,0-1 1,0 1 0,-1-1 0,1 1 0,0 0-1,0-1 1,-1 1 0,1 0 0,0 0 0,-1-1 0,1 1-1,-1 0 1,1 0 0,0 1 0,2 6 10,-1-1 0,1 1-1,-1-1 1,2 15 0,-1-7 9,12 65 105,-8-36 349,23 75-1,-25-106-250,-1-1 0,2 0 0,0 0 0,0 0 0,1-1 0,1 1 0,0-2 0,0 1 0,1-1 0,13 12 0,-15-17-62,1 0-1,-1 0 0,1-1 1,0 0-1,0 0 1,1-1-1,-1 0 1,1-1-1,-1 0 0,16 2 1,-17-3-257,0-1 0,0 0 0,0 0 0,-1 0 0,1-1 1,10-3-1,-13 3-246,0 0 0,-1 0 1,1-1-1,0 1 0,-1-1 1,1 0-1,-1-1 1,0 1-1,1 0 0,-1-1 1,4-4-1,26-38-7940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33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4290,'0'0'4834,"0"5"-4076,0 23 3753,0-33-3689,-1-20-469,6-113 72,-3 117-540,1 1 1,1-1-1,1 0 1,13-32-1,10-4-98,-25 51 175,0 1-1,1 0 1,-1 0 0,1 0-1,1 0 1,-1 1-1,9-7 1,-13 10 15,1 1-1,-1-1 1,1 1-1,0 0 1,-1 0-1,1-1 1,-1 1-1,1 0 1,0 0-1,-1 0 1,1 0-1,-1-1 1,1 1-1,0 0 1,-1 0-1,1 0 1,0 0-1,-1 1 1,1-1-1,-1 0 1,1 0-1,0 0 1,-1 0-1,1 1 1,-1-1-1,1 0 1,0 1-1,-1-1 1,1 0-1,-1 1 1,1-1-1,-1 0 1,0 1-1,1-1 1,-1 1-1,1-1 1,-1 1-1,0-1 1,1 1-1,-1 1 1,11 24-141,-10-23 160,7 30-27,-2-1 0,-1 1 0,2 44 0,-7 104 559,-1-87 759,1-138-1395,2-101-581,0 121 426,2 0 0,0 0 0,13-44 1,-11 50 88,1 0 0,0 1 0,1-1 0,1 2 0,17-24 0,-24 36 145,1 1 0,0 0-1,0 0 1,0 1-1,6-5 1,-8 7 26,-1-1 1,1 1-1,-1 0 1,1-1 0,-1 1-1,1 0 1,-1-1-1,1 1 1,0 0-1,-1 0 1,1 0 0,-1-1-1,1 1 1,0 0-1,-1 0 1,1 0-1,0 0 1,-1 0 0,1 0-1,0 0 1,-1 0-1,1 1 1,0-1-1,-1 0 1,1 0 0,-1 0-1,1 1 1,-1-1-1,1 0 1,0 1-1,-1-1 1,1 0 0,-1 1-1,1-1 1,-1 1-1,0-1 1,1 1-1,-1-1 1,1 1 0,-1-1-1,0 1 1,1-1-1,-1 1 1,0 0-1,0-1 1,1 2 0,4 20 94,0 1 1,-2 0-1,0 0 1,-2 39-1,0-44-45,-1 267 2904,0-284-3077,3-7-55,9-24-36,22-56-1449,85-154 1,-113 230 1528,-3 4 69,0 0 1,0 1-1,1 0 0,-1 0 1,1 0-1,0 0 0,0 0 1,1 1-1,0 0 0,0 0 1,0 0-1,8-5 0,-13 9 68,1 0 0,-1-1 0,0 1 0,0 0-1,1 0 1,-1 0 0,0 0 0,1 0 0,-1-1 0,0 1-1,0 0 1,1 0 0,-1 0 0,0 0 0,1 0 0,-1 0-1,0 0 1,1 0 0,-1 0 0,0 0 0,0 0 0,1 0-1,-1 0 1,0 0 0,1 0 0,-1 0 0,0 1 0,1-1-1,-1 0 1,0 0 0,0 0 0,1 0 0,-1 1 0,0-1-1,0 0 1,1 0 0,-1 0 0,0 1 0,0-1 0,0 0-1,0 0 1,1 1 0,-1-1 0,0 0 0,0 1-1,0-1 1,2 10 82,-1 0-1,0 0 0,0-1 0,-1 1 0,-2 12 1,1 11 220,-1 9 196,-3 0 0,-1 0 1,-12 42-1,3-13 252,12-52-650,0 0 1,1 35-1,3-51-2082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4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6115,'-2'8'15830,"-5"-7"-16077,-29-2-3979,-13-4-5130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4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4 601 2001,'0'0'9794,"0"0"-9756,0 0 1,0 0 0,0 1-1,0-1 1,0 0 0,1 0-1,-1 0 1,0 0-1,0 1 1,0-1 0,0 0-1,0 0 1,1 0 0,-1 0-1,0 0 1,0 1 0,0-1-1,0 0 1,1 0-1,-1 0 1,0 0 0,0 0-1,0 0 1,1 0 0,-1 0-1,0 0 1,0 0 0,0 0-1,1 0 1,-1 0-1,0 0 1,0 0 0,0 0-1,1 0 1,-1 0 0,0 0-1,0 0 1,0 0 0,1 0-1,-1 0 1,0 0-1,0 0 1,0 0 0,0-1-1,1 1 1,-1 0 0,0 0-1,0 0 1,0 0 0,0 0-1,0-1 1,1 1-1,-1 0 1,0 0 0,0-1-1,15-10-40,-1 0-1,0-2 0,-1 0 1,0 0-1,-1-1 0,-1 0 1,0-1-1,-1-1 0,0 0 1,-2 0-1,10-24 0,-1-3-5,-2-1 0,-2 0 0,10-63 0,-16 67 96,-3-2-1,1-46 0,-5 88-191,0 2-518,1 9 600,1 0 0,1 0 1,0-1-1,0 1 0,1-1 0,0 0 0,1 1 1,10 14-1,2 9 10,-3-1-4,-1 0-1,-2 2 1,-1-1 0,-2 1 0,-2 1-1,-1-1 1,-1 1 0,-3 55-1,0-87 6,-1 0-1,-1 0 1,1-1-1,0 1 1,-1 0 0,0 0-1,0-1 1,0 1-1,0-1 1,-1 1-1,1-1 1,-1 1-1,0-1 1,0 0-1,0 0 1,-3 3-1,2-3 25,-1 0 0,1-1-1,-1 1 1,1-1 0,-1 0-1,0 0 1,0 0 0,0-1-1,0 1 1,0-1-1,0 0 1,0 0 0,-1-1-1,-3 1 1,-19 2 169,0-2 1,0 0-1,-44-6 0,61 4-39,-1-1 1,0 0-1,1-1 0,-1 0 1,1-1-1,0 0 0,0-1 1,1 0-1,-1 0 0,1-1 1,-14-11-1,17 8 587,11 5-1496,14 3-1974,-16 1 2408,25-2-3654,0-6-1766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48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3201,'0'0'6705,"0"0"-6623,0 0 0,0 0 1,0-1-1,0 1 0,0 0 1,0 0-1,0-1 0,0 1 1,0 0-1,0 0 0,0 0 0,0-1 1,0 1-1,0 0 0,0 0 1,0 0-1,0-1 0,0 1 1,0 0-1,0 0 0,0 0 0,0-1 1,0 1-1,1 0 0,-1 0 1,0 0-1,0-1 0,0 1 1,0 0-1,0 0 0,1 0 0,-1 0 1,178 0 2662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4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6547,'0'0'7315,"32"-19"-7315,-17 45 32,3 19-144,0 10 112,-7 4 0,-11-1-80,0-3 128,0 0-96,-4-3-688,-18 0-2161,-3-10-2386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50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13 1265,'0'0'8430,"-4"-13"-413,2 14-8053,-1 0-1,1 0 1,0 0 0,-1 0-1,1 0 1,0 0 0,0 1-1,0-1 1,0 1-1,0 0 1,0-1 0,1 1-1,-1 0 1,0 0 0,1 0-1,-1 0 1,-1 4-1,-4 4-31,-41 50-180,-1-3 0,-111 99 0,155-152 206,1-1 0,-1 0 0,0 0 0,0 0 0,0-1 0,0 1 0,-1-1 0,1-1 0,0 1 0,-1-1 0,0 0 0,1 0 0,-1 0 0,-8-1 0,13 0-190,1-2-363,0 1 544,0-1 0,0 0 0,0 0 0,0 0 0,0 0 0,1 0 0,-1 1 0,1-1 0,-1 0 0,1 0 0,0 1 1,-1-1-1,1 0 0,0 1 0,0-1 0,0 0 0,0 1 0,1-1 0,-1 1 0,0 0 0,1 0 0,-1-1 0,0 1 0,1 0 0,0 0 0,-1 0 0,1 0 0,0 1 0,-1-1 1,1 0-1,0 1 0,0-1 0,-1 1 0,1-1 0,0 1 0,0 0 0,0 0 0,0 0 0,0 0 0,3 1 0,7-2-40,-9 1 69,0 0-1,0 0 1,1 0-1,-1 0 0,0 0 1,0 0-1,1 1 1,-1 0-1,0-1 1,0 1-1,0 1 0,0-1 1,0 0-1,6 4 1,1 3-8,0 0 1,21 12 0,-26-18 94,0 1-1,0-1 1,1-1-1,-1 1 1,1-1-1,0 0 1,-1 0-1,1 0 1,7-1-1,-9 0-19,4 0 254,0 0 0,0 0 1,15-3-1,-20 2-235,1 0 1,-1-1-1,0 1 1,0-1 0,0 1-1,0-1 1,0 0-1,0 0 1,-1 0-1,1 0 1,0-1 0,2-3-1,20-25 212,-13 15-93,1 1 0,20-19 0,-33 34-312,0 5-215,-1 28 158,-2 0 0,-14 65-1,-27 67 625,38-144-437,0 14-34,5-21-613,0-33-604,3-24-2143,7-11-4232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1 681 1873,'0'0'3505,"0"-13"-3163,1-44-89,-1 51-164,0-1 0,1 1 0,0 0 0,0 0-1,4-10 1,0-7 32,5-76 1541,-5-152 0,-5 170-933,8 84-882,8 15 157,-1 1-1,0 1 0,-1 0 0,-1 0 0,-1 2 0,10 24 0,-22-46-3,1 4 11,1 1 0,0-1 0,1 0 0,-1 0 0,1 0 0,0 0 0,6 6 0,-8-9-38,0-1 1,-1 0-1,1 0 0,0 0 1,0 1-1,0-1 1,0 0-1,0 0 1,0 0-1,0-1 0,0 1 1,0 0-1,0 0 1,-1 0-1,1-1 0,0 1 1,0 0-1,0-1 1,0 1-1,0-1 0,-1 1 1,1-1-1,0 1 1,-1-1-1,1 0 0,0 1 1,-1-1-1,1 0 1,0 1-1,0-2 0,8-17 143,0 0-1,-1-1 0,-1 0 1,-1 0-1,4-22 0,-6 26-65,1-6 111,-2 7-126,1 0 0,0 0 1,1 0-1,0 1 0,2 0 0,-1 0 1,10-14-1,-9 88-163,11 138 1019,-8-77-686,-5 90-46,-6-138-101,-6 0-741,7-73 341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50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1 768,'0'0'10501,"0"71"-10773,-22-29 672,-3 0 16,3 1-111,4-8-129,4-6-160,10-6-16,4-3-1553,0-11-1056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5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4 3121,'-1'-1'11851,"-14"-1"-11717,-2 2-194,0 0 1,-32 5-1,43-3 52,-1 0 1,1 0-1,-1 0 0,1 1 0,0 0 0,0 0 1,0 0-1,1 1 0,-1 0 0,-6 7 0,-7 7-25,1 1 0,1 1 0,0 1 0,2 0 0,-15 29 0,-53 120-51,59-111 43,-18 63 0,34-93-49,2 1 0,0-1 1,2 2-1,0 38 0,4 17-1330,0-85 1373,0 0-1,1-1 0,-1 1 0,0 0 0,0-1 0,1 1 0,-1 0 1,0-1-1,1 1 0,-1 0 0,1-1 0,-1 1 0,1-1 0,-1 1 1,1-1-1,-1 1 0,1-1 0,-1 0 0,1 1 0,0-1 0,-1 0 1,1 1-1,0-1 0,-1 0 0,1 0 0,0 1 0,-1-1 0,1 0 1,0 0-1,0 0 0,-1 0 0,2 0 0,0 0 37,-1 0 0,1 0 0,-1 0 0,1 0 0,-1 0 0,1 0 0,-1-1 0,1 1 0,-1 0 0,1-1 0,-1 1 0,0-1 0,1 0 0,-1 0 0,0 1 0,2-2 0,1-3 81,0 0-1,-1 0 1,0-1-1,0 1 0,0-1 1,0 0-1,-1 1 1,3-11-1,10-54 203,-9 19-97,-1-1 1,-4-56-1,-1 82-152,0 25-15,0 1 0,0 0-1,0-1 1,0 1-1,0-1 1,0 1 0,0 0-1,0-1 1,-1 1-1,1 0 1,0-1 0,0 1-1,0-1 1,-1 1-1,1 0 1,0-1 0,0 1-1,-1 0 1,1 0 0,0-1-1,0 1 1,-1 0-1,1 0 1,0-1 0,-1 1-1,1 0 1,0 0-1,-1 0 1,1-1 0,-1 1-1,1 0 1,0 0-1,-1 0 1,1 0 0,-1 0-1,1 0 1,0 0 0,-1 0-1,1 0 1,-1 0-1,1 0 1,0 0 0,-1 0-1,1 0 1,-1 1-1,1-1 1,0 0 0,-1 0-1,1 0 1,0 0-1,-1 1 1,1-1 0,-3 1-136,1 0 0,0 0 0,0 1 0,0-1 1,0 0-1,0 1 0,1-1 0,-4 4 0,-1 3-597,1-1 0,0 1-1,1 1 1,0-1 0,0 1 0,-3 9-1,6-6-1864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5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8 399 2689,'0'0'8906,"-4"4"-7836,4-4-1030,0 0-1,0 0 1,0 1 0,0-1-1,0 0 1,0 0 0,0 0-1,0 0 1,0 0 0,0 0 0,0 0-1,0 0 1,0 0 0,0 0-1,0 0 1,0 0 0,0 0 0,0 0-1,0 1 1,-1-1 0,1 0-1,0 0 1,0 0 0,0 0-1,0 0 1,0 0 0,0 0 0,0 0-1,0 0 1,0 0 0,0 0-1,0 0 1,0 0 0,-1 0-1,1 0 1,0 0 0,0 0 0,0 0-1,0 0 1,0 0 0,0 0-1,0 0 1,0 0 0,0 0-1,0 0 1,0 0 0,-1 0 0,1 0-1,0-1 1,0 1 0,0 0-1,0 0 1,0 0 0,0 0 0,0 0-1,0 0 1,0 0 0,0 0-1,0 0 1,0 0 0,0 0-1,0 0 1,0 0 0,0 0 0,0-1-1,0 1 1,0 0 0,0 0-1,1-17 108,0 0 0,1 0-1,1 1 1,1-1-1,8-22 1,38-82-116,-40 100 0,-10 20-33,3-8-11,1 1 0,0 0 0,0-1 0,1 2 0,0-1-1,1 1 1,6-8 0,-9 14-27,-3 1-138,2 3-628,7 13 682,-1 0 1,-1 1-1,-1 0 0,0 0 0,-2 0 1,0 1-1,3 27 0,-5 56 171,-2-63 597,-1-72-581,3-1-1,0 1 0,3-1 1,1 1-1,1 0 0,2 1 1,15-39-1,-23 70-70,2-5-39,0 0 0,0 1-1,8-12 1,-10 17 16,1-1 1,-1 1-1,0-1 1,1 1-1,-1 0 1,1-1-1,-1 1 0,1 0 1,0 0-1,-1 0 1,1 0-1,0 1 1,0-1-1,-1 0 0,1 1 1,0-1-1,0 1 1,0 0-1,3-1 1,-4 1 2,0 1 1,0-1 0,0 0 0,0 0 0,0 1-1,0-1 1,0 1 0,0-1 0,0 1-1,0-1 1,0 1 0,0-1 0,-1 1-1,1 0 1,0 0 0,0-1 0,-1 1-1,1 0 1,0 0 0,-1 0 0,1 0 0,-1 0-1,1 1 1,9 27-172,-7-21 35,6 31 244,0 0-1,-3 0 1,-2 1-1,0 71 1,3-134 765,8-49-848,-7 27-530,19-58 0,-24 92 347,-3 10 160,0 0 1,0-1-1,0 1 1,1 0 0,-1-1-1,1 1 1,-1 0 0,1-1-1,-1 1 1,1 0-1,0 0 1,-1 0 0,1-1-1,0 1 1,0 0 0,0 0-1,0 0 1,0 0-1,0 0 1,0 1 0,0-1-1,1 0 1,0 0 0,-2 1 19,1 0 0,-1 0 0,0 0 0,0 0 0,0 0 0,0 0 0,0 0 0,1 0 0,-1 0 0,0 0 0,0 0 0,0 0 1,0 0-1,0 0 0,1 0 0,-1 0 0,0 0 0,0 0 0,0 0 0,0 0 0,0 0 0,1 0 0,-1 0 0,0 0 0,0 1 0,0-1 1,0 0-1,0 0 0,0 0 0,0 0 0,0 0 0,0 0 0,1 1 0,-1-1 0,0 0 0,0 0 0,0 0 0,0 0 0,0 0 0,0 1 1,0-1-1,0 0 0,0 0 0,0 0 0,0 0 0,0 0 0,0 1 0,0-1 0,0 0 0,0 0 0,0 0 0,0 0 0,-1 1 0,7 266-269,-7-158 457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5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5250,'0'0'8692,"0"39"-5554,7-39-6436,1-3-2240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53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2545,'0'0'7742,"12"0"-5100,-9 0-2639,0 0 0,0 0 1,0 0-1,0-1 1,0 1-1,0-1 0,0 0 1,0 0-1,0 0 1,0 0-1,0 0 1,0-1-1,-1 1 0,1-1 1,0 0-1,-1 0 1,0 0-1,1 0 0,-1 0 1,0 0-1,0-1 1,0 1-1,0-1 1,1-2-1,8-13 32,0 0-1,-1-1 1,-1 0 0,-1-1 0,11-37 0,14-107 102,-1 6 189,-32 156 344,1 13-1366,1 0 630,0 0 0,0 0 0,1 0 0,1 0 0,8 19 0,5 14-40,-2 6 155,-2 2 1,-2 0-1,-3 0 0,-2 1 1,-1 53-1,-25-105 1069,-15 0-411,8-1-385,-26-1-1,46 0-281,0 0 1,1 0 0,-1 0 0,1-1 0,-1 0 0,1 0 0,0 0-1,0-1 1,-7-4 0,11 6-56,1 0 1,0 0-1,0 0 1,0 0-1,0 0 0,-1 0 1,2 0-1,-1 0 0,0-1 1,0 1-1,0 0 0,0-1 1,1 1-1,-1 0 0,1-1 1,-1 1-1,1-1 0,-1 1 1,1-1-1,0 1 0,0-1 1,0-1-1,0 1-437,0-1 0,1 1 1,-1 0-1,1 0 0,0 0 0,-1 0 0,1 0 0,0 0 0,0 0 0,0 0 0,1 1 1,-1-1-1,0 0 0,3-2 0,17-15-8251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54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2561,'0'0'8436,"83"10"-7139,-58-4-145,-3 1-480,-4-4-399,-3 4 207,-8-4-480,0 0-32,0-3-64,-3 3-432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5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4386,'0'0'5531,"13"-6"-5473,46-20 81,-55 24-83,0-1 0,-1 0 0,1-1 0,-1 1 1,1 0-1,-1-1 0,0 0 0,0 0 0,-1 0 0,1 0 0,-1 0 0,0-1 1,0 1-1,0-1 0,-1 1 0,0-1 0,1 1 0,-1-6 0,4-10 199,4-5 98,-4 11 3,0 0 0,-1 0 0,-1-1 1,3-27-1,-6 40 290,-1 6-1221,1 0 555,-1-1 0,1 1 1,-1-1-1,1 1 0,1 0 0,-1-1 1,1 6-1,0 6 11,-1 0-1,1 31 13,-2 0 1,-2 0 0,-1-1-1,-14 54 1,7-59-16,-21 91-390,32-129 651,-2 7-2300,2-8 1993,0-1 0,0 0 0,-1 0 0,1 0 0,0 0 0,0 0 0,0 0 0,0 0 0,-1 0 0,1 0 0,0 0 0,0 0 0,0 0 0,-1 0 0,1 0 0,0 0 0,0 0 1,0 0-1,0 0 0,-1 0 0,1 0 0,0 0 0,0 0 0,0 0 0,0 0 0,-1 0 0,1 0 0,0 0 0,0 0 0,0-1 0,0 1 0,-1 0 0,1 0 0,0 0 0,0 0 1,0 0-1,0 0 0,0-1 0,0 1 0,0 0 0,0 0 0,-1 0 0,1 0 0,0-1 0,0 1 0,0 0 0,0 0 0,0 0 0,0 0 0,0-1 0,0 1 0,0 0 0,0 0 1,0 0-1,0-1 0,-9-20-1703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5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3986,'0'0'7747,"227"0"-6082,-169 3-240,-15 10-929,-18 0-496,-25 0-224,0-6-5139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5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4 122 1169,'-4'1'13563,"4"-1"-13483,0-3-157,0 0 0,0 1 0,1-1 0,-1 0 0,1 0 0,-1 1 0,1-1 0,0 0 0,0 1 0,0-1 0,1 1 0,-1-1 0,2-2-1,1 1-112,0 0-1,0 0 0,0 0 0,0 1 0,1-1 1,5-3-1,5-3 51,-8 5 126,-1 1-1,1-1 1,0 1 0,0 1-1,0-1 1,1 1 0,-1 0 0,1 1-1,0-1 1,0 2 0,-1-1-1,13 0 1,-4 1-39,-9 1 36,0-1 1,0 1-1,14 2 1,-20-2 13,1 0-1,-1 1 1,0-1-1,0 0 1,1 1 0,-1-1-1,0 1 1,0-1 0,0 1-1,0 0 1,0-1 0,0 1-1,0 0 1,0 0-1,0 0 1,0 0 0,0 0-1,0 0 1,-1 0 0,1 0-1,0 0 1,-1 0 0,1 0-1,-1 0 1,1 1-1,-1-1 1,1 2 0,20 63-155,-17-31 248,-1 0 0,-3 36-1,0-43-48,0-26-25,0-1 1,0 1 0,0 0-1,0 0 1,-1-1-1,1 1 1,-1 0-1,1-1 1,-1 1 0,0 0-1,1-1 1,-1 1-1,0-1 1,0 1-1,0-1 1,0 1-1,0-1 1,-1 0 0,1 0-1,0 1 1,-1-1-1,1 0 1,-1 0-1,1 0 1,-1-1 0,1 1-1,-1 0 1,0 0-1,1-1 1,-1 1-1,0-1 1,-1 1 0,-8 0 181,1 0 0,-1 0 1,1-1-1,-16-1 1,3 0 25,-57 1 197,43 0-5284,46 0 269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5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1 1697,'0'0'9895,"-5"0"-9023,-243 0-370,246 0-504,-1 0 0,1 1-1,-1-1 1,1 1 0,-1 0 0,1-1 0,-1 1 0,1 1 0,0-1-1,-1 0 1,1 0 0,0 1 0,-3 2 0,-26 28-107,15-14 83,-4 1 10,0 2 1,-24 34 0,39-47-18,0 0 0,1 0 1,0 0-1,0 0 0,1 1 0,0 0 0,0 0 0,1-1 0,0 1 0,1 1 0,-1 15 0,0 11-78,1-24 86,0 0 0,1 0 0,1 0 0,-1 0 0,5 19 0,-3-26 12,0-1 0,1 1 0,-1-1 0,1 1-1,0-1 1,0 0 0,1 0 0,-1 0 0,1-1 0,0 1 0,0-1 0,0 0 0,0 0 0,0 0 0,1-1-1,6 3 1,8 4 143,1-1-1,35 9 0,-7-8 577,0-2 0,1-2-1,90-2 1,-119-3-629,14-2-231,-34 3 118,1-1 0,-1-1 0,0 1 0,1 0 0,-1 0 0,0 0 0,1 0 0,-1 0 0,0 0 0,0 0 0,1 0 0,-1 0 0,0-1 0,1 1 0,-1 0 0,0 0 0,0 0 0,1-1 0,-1 1 0,0 0 1,0 0-1,1 0 0,-1-1 0,0 1 0,0 0 0,0-1 0,0 1 0,0 0 0,1 0 0,-1-1 0,0 1 0,0 0 0,0-1 0,0 1 0,0 0 0,0-1 0,0 1 0,0 0 0,0-1 0,0 1 0,0-1 1,-3-24-4069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14 1617,'0'0'4602,"-5"-2"-4143,-4-1-169,-1 1 1,1 0-1,-1 0 0,0 1 1,1 0-1,-20 1 1,27 1-299,-1-1 0,1 1 0,0 0 0,0 0 0,-1 0 0,1 0 0,0 0 0,0 1 0,0-1 0,1 0 0,-1 1 0,0 0 0,0-1 0,1 1 0,-1 0 0,-2 4 1,-24 39-51,23-37 56,-11 18-9,-1 2 11,1 0 0,1 1 0,1 0 0,2 1 0,-9 33 0,14-26-274,2 0 0,1 0 0,2 58 0,2-94 247,1 0 0,-1-1-1,0 1 1,1 0 0,-1-1 0,0 1 0,1-1 0,-1 1 0,1 0 0,-1-1 0,1 1 0,-1-1-1,1 1 1,0-1 0,-1 1 0,1-1 0,0 0 0,-1 1 0,1-1 0,0 0 0,-1 0-1,1 1 1,0-1 0,-1 0 0,1 0 0,0 0 0,0 0 0,-1 0 0,2 0 0,0 1-11,-1-1 1,1 0 0,-1 0-1,1 0 1,0 0-1,-1 0 1,1-1 0,-1 1-1,1 0 1,-1-1-1,1 1 1,-1-1 0,0 1-1,3-2 1,-1-2 39,0 1 1,0 0 0,-1-1 0,0 0-1,0 0 1,0 1 0,0-1-1,0 0 1,-1-1 0,0 1-1,0 0 1,0 0 0,0-7 0,1-10 59,-1-31 0,-1 37-16,0 4 55,1 6-82,-1 1 1,0 0-1,0-1 1,-1 1 0,1-1-1,-3-5 1,3 9-19,-1-1 1,1 1 0,-1 0 0,0 0-1,1 0 1,-1 0 0,0 0 0,0 1-1,0-1 1,1 0 0,-1 0-1,0 0 1,0 1 0,0-1 0,0 1-1,0-1 1,-1 1 0,1-1 0,0 1-1,0-1 1,0 1 0,0 0 0,0 0-1,-1-1 1,1 1 0,0 0 0,0 0-1,-2 1 1,-3-2 101,-13 4 71,18-3-208,0 1 1,1-1-1,-1 1 0,1-1 1,-1 1-1,1-1 0,-1 1 0,1 0 1,-1-1-1,1 1 0,0 0 1,-1-1-1,1 1 0,0 0 0,0 0 1,0-1-1,-1 1 0,1 0 1,0 0-1,0-1 0,0 1 1,0 0-1,0 0 0,0 1 0,0 16-2553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0:0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 3506,'0'0'12992,"22"0"-15956,136-3 2679,-156 3 280,0 1-1,0-1 1,1 1 0,-1 0 0,0-1 0,0 1 0,0 0 0,0 0 0,0 1-1,-1-1 1,1 0 0,0 1 0,-1-1 0,1 1 0,0-1 0,-1 1-1,0 0 1,1 0 0,-1-1 0,0 1 0,0 0 0,0 0 0,0 0 0,0 1-1,0 3 1,2 2 7,-1 0 1,0 0-1,0 0 0,-1 1 0,1 14 1,-2-10-4,1-10 12,-1 0-1,0-1 0,0 1 0,0 0 0,0 0 1,0-1-1,0 1 0,-1 0 0,1-1 0,-1 1 1,0 0-1,0-1 0,0 1 0,0-1 0,0 1 1,-1-1-1,1 0 0,-1 1 0,1-1 0,-1 0 1,-3 2-1,-2 1 57,0 0 1,0 0 0,-1-1-1,1-1 1,-1 1-1,0-1 1,-1 0 0,1-1-1,-16 2 1,0 2 21,12-4 0,0-1-1,0 0 0,0-1 0,0 0 0,-15-3 0,14 1-85,1-1 0,1 0 1,-21-9-1,32 12-51,0 0-1,1 0 1,-1 0 0,0 0-1,0 0 1,0 0 0,0 0-1,0 0 1,0 0 0,0 0-1,0 0 1,0 0 0,1 0-1,-1 0 1,0 0 0,0 0 0,0 0-1,0 0 1,0 0 0,0-1-1,0 1 1,0 0 0,0 0-1,0 0 1,0 0 0,0 0-1,0 0 1,0 0 0,1 0-1,-1 0 1,0-1 0,0 1-1,0 0 1,0 0 0,0 0-1,0 0 1,0 0 0,0 0-1,0 0 1,0 0 0,0-1-1,0 1 1,-1 0 0,1 0-1,0 0 1,0 0 0,0 0-1,0 0 1,0 0 0,0 0-1,0 0 1,0 0 0,0-1-1,0 1 1,0 0 0,0 0-1,0 0 1,0 0 0,-1 0-1,12-2-1658,41 1-2666,-23-4 342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0:0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64 1857,'0'0'7091,"0"-3"-6272,0-10-83,0 10-143,0 2-510,0 0 0,-1 1 0,1-1 1,0 0-1,-1 1 0,1-1 0,-1 0 0,1 1 1,-1-1-1,1 1 0,-1-1 0,1 1 0,-1-1 1,0 1-1,1-1 0,-1 1 0,0 0 0,1-1 1,-1 1-1,0 0 0,1 0 0,-2-1 1,-25-7-200,13 4 273,-51-14 372,60 17-551,-1 0 1,1 1-1,0-1 1,-1 1-1,1 0 1,-1 1-1,1-1 1,0 1-1,0 0 1,-1 0 0,1 1-1,0 0 1,0-1-1,0 2 1,0-1-1,1 1 1,-8 4-1,5-2-41,1 0-1,-1 0 1,1 0 0,0 1-1,1-1 1,0 1-1,0 1 1,0-1 0,0 1-1,1 0 1,-4 9-1,6-8-48,0 0 0,0 1-1,1 0 1,0-1-1,0 1 1,1 0-1,1 10 1,0 5-291,-1-22 389,0 0-1,1 1 0,0-1 0,-1 0 0,1 0 0,0 0 0,0 0 1,0 0-1,0 0 0,0 0 0,1 0 0,-1 0 0,0-1 0,1 1 1,0-1-1,-1 1 0,1-1 0,0 1 0,0-1 0,0 0 0,-1 0 0,1 0 1,1 0-1,-1 0 0,3 1 0,9 3 30,1-1 0,25 5 1,-27-6 42,59 7 217,0-2 1,121-3-1,-189-5-370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0:0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3618,'0'0'8243,"23"0"-5735,294 0-2180,-268 4 865,-63-4-8215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0:10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1 256,'-1'0'10927,"5"0"-9736,298 45 495,-254-36-671,-15-2-1739,-8-3-3340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0:2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388 213 1697,'0'0'11050,"-15"0"-7355,12 0-3636,0-1-45,0 1 0,-1-1 0,1 0 0,0 0 0,0 0 1,0 0-1,-1 0 0,1-1 0,1 1 0,-6-4 0,-7-4 42,13 8-59,0 0-1,1 0 1,-1 0 0,1-1 0,0 1 0,0-1 0,-1 1 0,1-1-1,0 0 1,0 1 0,0-1 0,0 0 0,1 0 0,-1 1 0,0-4-1,-6-29-394,7 30 338,0-1-52,0 0 0,0-1 0,1 1 0,-1 0 0,3-7 0,-2 9 84,0 1 1,0 0 0,1 0 0,-1 0 0,0-1 0,1 1 0,0 1 0,-1-1-1,1 0 1,0 0 0,0 1 0,0-1 0,3-1 0,12-8-63,-1 1 0,2 1-1,-1 0 1,23-7 0,-39 16 54,0 0 1,0-1-1,0 1 0,0 0 1,1 0-1,-1 0 0,0 0 1,0 0-1,0 0 0,0 0 1,1 0-1,-1 0 0,0 0 1,0 1-1,0-1 0,0 0 1,0 1-1,0-1 0,0 1 1,0-1-1,0 1 0,2 1 1,-2-1 23,1 1 1,-1 0 0,1 0 0,-1 0 0,0 0 0,0 0-1,0 0 1,0 0 0,0 0 0,1 4 0,0 4 33,0 0 0,-1 0 0,0 1 1,-1 9-1,0-19-22,1 6 16,-1 0-1,0 0 1,0 0-1,0 0 1,-1 0 0,0 1-1,-1-1 1,0 0-1,0-1 1,0 1 0,-1 0-1,0-1 1,-7 12-1,-13 13 27,-2 0 0,-1-3-1,-1 0 1,-59 46 0,72-66-77,0 0 0,0-1 1,0-1-1,-1 0 0,0-1 1,-24 4-1,23-5-44,1 0-1,0 0 1,1 1 0,-1 1-1,1 1 1,-21 12 0,22-13-1438,13-14 677,2 5 806,-1 0 0,1 1 0,0-1 0,0 0-1,0 1 1,4-5 0,-4 5 8,41-28 1,-41 29-3,0-1 0,0 1 0,1 0 0,-1 0-1,0 0 1,1 1 0,-1-1 0,0 0 0,1 1 0,-1-1 0,1 1 0,-1 0 0,1 0 0,-1 0 0,0 0 0,1 1 0,-1-1 0,4 1 0,-4 1 1,0 1 0,-1-1 0,1 0 0,-1 1 0,1-1 0,-1 1 0,0 0 0,0-1 0,0 1 0,-1 0 0,1-1 0,0 6 0,2 3-6,0 0 68,1-1 1,1 0 0,-1 0 0,2 0 0,-1 0-1,1-1 1,1 0 0,0 0 0,0-1 0,13 12-1,-14-15 149,1 0 0,0 0 0,0-1 0,0 0 0,0 0 0,1-1 0,-1 0 0,1 0 0,0 0 0,0-1 0,0-1 0,0 1 0,0-1 0,13 0 0,-20-1-205,-1 0 1,1 0-1,-1 0 1,1 0-1,-1 0 0,1 0 1,-1 0-1,1 0 1,-1 0-1,1-1 0,-1 1 1,1 0-1,-1 0 1,1 0-1,-1 0 0,1-1 1,-1 1-1,1 0 1,-1-1-1,0 1 0,1 0 1,-1-1-1,0 1 1,1 0-1,-1-1 0,0 1 1,1-1-1,-1 1 1,0-1-1,0 1 0,1 0 1,-1-1-1,0 1 0,0-1 1,0 1-1,0-1 1,0 1-1,0-1 0,0 1 1,0-1-1,0 1 1,0-1-1,0 1 0,0-1 1,0 1-1,0-1 1,0 1-1,0-1 0,-1 0 1,1-6-844,0-21-5126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0:2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5314,'0'0'3410,"-32"165"-3058,17-139-240,1-3-80,3-7-64,0-16-2065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0:2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17 480,'0'0'8892,"-13"6"-4450,20-10-4517,1 1 0,-1 0 0,1 0 0,-1 1 0,1-1-1,0 2 1,0-1 0,0 1 0,0 1 0,0-1 0,11 2 0,-17 0 67,1 0 0,0 0 0,-1 0 0,1 0 0,-1 0 0,1 1 0,-1-1 0,1 1 0,-1 0 0,0 0 0,0 0 0,0 0 0,0 0 0,0 0 0,2 5 0,0-3 5,-1 0 0,-1 0 0,1 1 0,-1-1 0,1 1 0,-1-1 0,0 1 0,1 8 0,2 90 227,-6-101-213,1-1 0,0 1 0,-1-1-1,1 0 1,-1 1 0,1-1 0,-1 0 0,0 1 0,0-1 0,1 0 0,-1 0 0,0 1-1,0-1 1,0 0 0,0 0 0,-1 0 0,1 0 0,-2 1 0,-25 15 240,25-16-245,-5 3 115,0-1-1,0 1 1,0-2-1,-1 1 1,1-1-1,-1 0 1,1-1-1,-1 0 1,0 0 0,-10-1-1,18 0-21,1-1-98,1 0-1,-1 0 1,0 0 0,1 0-1,-1 0 1,1 1 0,-1-1-1,1 0 1,0 0 0,-1 1 0,1-1-1,-1 0 1,1 1 0,0-1-1,0 1 1,-1-1 0,1 1-1,0-1 1,0 1 0,0-1 0,0 1-1,0 0 1,-1 0 0,1-1-1,0 1 1,0 0 0,0 0 0,1 0-1,33-4-207,-27 4 207,-7 0 0,9-2-96,-1 1 0,1 1 0,-1 0 0,1 0 0,12 2 0,-19-1 76,0 0 0,0 0 0,0 0 0,-1 1 1,1-1-1,0 1 0,0-1 0,-1 1 0,1 0 0,-1 0 0,0 0 0,0 0 0,1 1 1,-1-1-1,-1 1 0,1-1 0,0 1 0,-1 0 0,3 4 0,2 6 68,0 1 0,-1 0-1,0 0 1,-1 1 0,-1-1 0,0 1-1,-1-1 1,0 23 0,-2-37-11,0 1 0,-1 0 0,1-1 0,0 1 0,0-1 1,-1 1-1,1 0 0,-1-1 0,1 1 0,0-1 0,-1 1 0,1-1 1,-1 1-1,1-1 0,-1 1 0,1-1 0,-1 0 0,0 1 0,1-1 1,-1 0-1,0 1 0,1-1 0,-2 0 0,-19 7 123,16-6-21,-31 6 90,-1-1 0,0-1 0,0-3 0,-54-2 0,47-1 146,43 2-299,-1-1 0,0 0 0,0 0 0,0 0 0,0-1-1,0 1 1,1 0 0,-1-1 0,0 1 0,0-1 0,1 0-1,-4-1 1,4 1-49,1 0 1,-1 0-1,0 0 0,0 0 0,1 0 0,-1 0 0,1 0 1,-1 0-1,1 0 0,0 0 0,-1 0 0,1-1 0,0 1 1,0 0-1,-1 0 0,1 0 0,0-1 0,1-1 0,-1 2-171,40 1-5490,-12 0 359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0:27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96 1905,'0'0'9263,"-25"-4"-4093,15 1-5224,0 0 1,0 0-1,0 1 1,0 0-1,0 0 0,-1 1 1,1 1-1,-14 1 0,23-1 25,0 1-1,-1 0 1,1-1-1,0 1 1,0 0-1,0 0 1,1 0-1,-1 0 1,0 0-1,0 0 1,0 0-1,1 0 1,-1 0-1,0 0 0,1 0 1,-1 0-1,1 1 1,-1-1-1,1 0 1,0 0-1,0 1 1,-1-1-1,1 3 1,-4 34-175,0 87-810,4-124 960,1 1 0,-1-1 0,0 0 0,1 1 0,-1-1 0,0 0 0,1 1 0,0-1 0,-1 0 0,1 0 0,0 0 0,0 1 0,-1-1 0,1 0 0,0 0 0,0 0 1,0 0-1,0-1 0,1 1 0,-1 0 0,0 0 0,0-1 0,0 1 0,1 0 0,-1-1 0,0 1 0,3 0 0,5 1-114,1 0-1,-1 0 1,11 0 0,-1 1-150,-3-1 227,-1 0 1,0-1 0,0-1 0,26-2 0,-39 1 101,1 1-1,-1-1 1,0 0 0,0 0 0,1 0 0,-1 0 0,0 0 0,0-1 0,0 1-1,0 0 1,0-1 0,-1 0 0,3-2 0,12-9 162,-5 4 43,0 0-1,-1-1 1,0-1-1,-1 1 1,0-1-1,0-1 1,-1 0-1,9-18 1,-5 8 55,25-30-1,-36 51-281,-1 0-1,1 0 0,0 0 0,-1 0 0,1 0 1,0 0-1,-1 1 0,1-1 0,0 0 1,0 1-1,0-1 0,0 0 0,0 1 0,0-1 1,0 1-1,0-1 0,0 1 0,0 0 1,0-1-1,0 1 0,0 0 0,0 0 0,0 0 1,0 0-1,0 0 0,0 0 0,0 0 1,2 0-1,-1 2-12,0-1 1,-1 0-1,1 1 1,-1-1-1,1 1 1,-1-1-1,0 1 1,0-1 0,1 1-1,-1 0 1,0 0-1,-1 0 1,1 0-1,1 2 1,3 13 48,0-1-1,-2 1 1,0 0 0,2 28 0,0-3 8,-2-28-20,-3-13 9,0-1 0,1 0-1,-1 0 1,0 0 0,0 1 0,0-1-1,0 0 1,0 0 0,0 1 0,0-1-1,1 0 1,-1 0 0,0 0 0,0 0 0,0 1-1,0-1 1,1 0 0,-1 0 0,0 0-1,0 0 1,0 0 0,1 0 0,-1 1-1,0-1 1,0 0 0,0 0 0,1 0 0,-1 0-1,0 0 1,0 0 0,1 0 0,-1 0-1,0 0 1,0 0 0,1 0 0,-1 0-1,0 0 1,0 0 0,0 0 0,1 0 0,-1-1-1,0 1 1,0 0 0,1 0 0,-1 0-1,0 0 1,0 0 0,0 0 0,0-1-1,1 1 1,0-7 346,3-22-106,1 0 0,12-39 0,-13 55-269,1 0 0,0 0 1,1 0-1,0 0 0,1 1 0,1 0 0,10-13 0,8 3-114,-25 22 99,-1-1 0,1 1 0,-1 0 0,1-1 0,-1 1-1,1 0 1,0-1 0,-1 1 0,1 0 0,0 0 0,-1-1-1,1 1 1,-1 0 0,1 0 0,0 0 0,-1 0-1,1 0 1,0 0 0,-1 0 0,1 0 0,0 0 0,-1 0-1,1 0 1,0 0 0,-1 1 0,1-1 0,0 0 0,-1 0-1,1 1 1,-1-1 0,1 0 0,-1 1 0,1-1-1,-1 1 1,1-1 0,-1 1 0,1-1 0,-1 1 0,1-1-1,-1 1 1,0-1 0,1 1 0,-1-1 0,0 1 0,0 0-1,1 0 1,5 28-8,-1-1 0,-1 1 0,-2-1 0,-2 47 0,0-67 23,0-7 146,8-1 178,-6-1-299,0 1 0,-1 0 0,1-1 0,0 1-1,-1-1 1,1 1 0,-1-1 0,1 0 0,-1 0 0,1 0 0,-1 0 0,1 0-1,-1 0 1,0 0 0,0 0 0,0 0 0,1-1 0,-1 1 0,0-1 0,1-1 0,4-5 62,11-13-50,1-1-98,0 0 0,2 1 0,0 2 0,1 0-1,28-19 1,-46 36 30,1 0-1,-1 0 0,1 0 0,0 1 0,0-1 1,-1 1-1,7-1 0,-9 2 9,0 0 0,0-1 0,1 1 0,-1 0-1,0 0 1,0 1 0,1-1 0,-1 0 0,0 0 0,0 1 0,1-1-1,-1 0 1,0 1 0,0-1 0,0 1 0,0 0 0,0-1-1,0 1 1,0 0 0,0 0 0,0-1 0,0 1 0,0 0 0,0 0-1,0 0 1,-1 0 0,1 0 0,0 2 0,5 12 215,0 0 1,-2 0-1,1 1 0,-2-1 1,3 32-1,-5-30 27,1-1 0,1 1 0,0-1 0,1 0 0,1 0 0,12 25 0,-17-49-3371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4:31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1109 17 368,'0'0'11173,"1"-2"-10068,1 1-454,5-9 4994,-36 10-5528,-18-1-188,30-1 46,0 2 0,-1 0 1,1 0-1,0 2 0,-1 0 0,1 2 1,-25 6-1,-43 29 13,2 4-1,1 3 1,3 4 0,-87 71 0,57-34 17,89-68-34,0 1 1,-33 43 0,33-34 14,1 1 1,1 1-1,2 1 1,1 0 0,2 1-1,-12 42 1,14-29-155,2 0 1,1 0-1,3 1 1,1 58-1,3-62 61,0-27 29,0 1 0,1-1-1,1 0 1,0 0 0,1 0-1,1 0 1,7 24 0,-6-30 49,1-1 0,-1 0 0,2 0 0,-1-1 0,1 0 0,0 0 0,1 0 1,12 11-1,-13-14-12,0 0 0,-1-1 0,2 0 0,-1-1 0,0 1 0,1-1 1,-1 0-1,1-1 0,0 0 0,0 0 0,0 0 0,0-1 0,10 1 0,-9-1 25,-1-1 0,0 0 0,1 0 0,-1-1 0,1 0 0,6-2 0,-10 2 23,-1-1 0,0 1 0,1-1 0,-1 0 0,0 0 0,0 0 1,0 0-1,0-1 0,-1 1 0,1-1 0,0 0 0,-1 0 0,4-5 0,1-3 50,-1 0 0,0 0 0,-1-1 0,0 0 0,0 0 0,-1 0-1,-1-1 1,4-22 0,-3-7 166,-2-58-1,-2 88-189,0-29 78,-2 0 0,-8-48 0,7 75-93,0 0 1,0 0 0,-1 0 0,-1 1-1,-1-1 1,0 1 0,0 1 0,-1-1-1,-18-22 1,22 31 17,0 1 0,-1 0 1,0 0-1,0 0 0,0 1 0,0-1 1,0 1-1,0 0 0,-1 0 0,1 1 0,-1-1 1,1 1-1,-1 0 0,1 0 0,-7 0 0,-7 0-7,0 0-1,-30 4 1,46-3-43,-5 1 5,1 0 0,0 1-1,0-1 1,0 1 0,-1 0-1,2 1 1,-1 0 0,0-1 0,1 2-1,-1-1 1,1 1 0,0 0 0,0 0-1,0 0 1,1 1 0,-1-1 0,1 1-1,-7 11 1,10-14-37,0 1 0,0 0 0,0 0 1,1 0-1,-1 0 0,0 0 0,1 0 0,0 0 0,0 0 1,0 0-1,1 4 0,-1 3-340,0-9 336,0 0 1,0 1 0,0-1-1,1 0 1,-1 0 0,0 1 0,1-1-1,-1 0 1,1 0 0,-1 0 0,1 1-1,0-1 1,-1 0 0,1 0 0,0 0-1,0 0 1,0 0 0,0 0 0,0-1-1,0 1 1,0 0 0,0 0-1,0-1 1,0 1 0,0 0 0,0-1-1,1 0 1,-1 1 0,0-1 0,2 1-1,5 0-329,-1 1 0,0-2 0,1 1-1,8-1 1,-11 0-69,4 0-372,-1 0-1,1-1 1,-1 0-1,10-2 0,-3-2-1189,-1-1-1,16-7 1,-30 13 1998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4:3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8212,'0'0'5858,"241"0"-4145,-165-7-240,-18 1-1121,-19-4-240,-21 3-112,-18-2-1793,0-8-3633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1 608 2545,'0'0'12473,"0"-3"-12396,14-444-1280,-10 326 648,1 212 415,4 0 0,22 90-1,-29-172 90,4 14-274,-4-18 113,0 0 0,-1 0 0,0 1 0,1 9 0,-2-15 198,0 0-1,1 1 1,-1-1 0,0 0 0,1 0 0,-1 1-1,0-1 1,1 0 0,-1 0 0,0 1-1,1-1 1,-1 0 0,0 0 0,1 0-1,-1 0 1,1 0 0,-1 1 0,0-1 0,1 0-1,-1 0 1,1 0 0,-1 0 0,0 0-1,1 0 1,-1 0 0,1-1 0,-1 1 0,1 0-1,-1 0 1,0 0 0,1 0 0,-1 0-1,0-1 1,1 1 0,-1 0 0,0 0-1,1-1 1,-1 1 0,0 0 0,1 0 0,-1-1-1,0 1 1,0 0 0,1-1 0,-1 1-1,0 0 1,0-1 0,1 1 0,-1-1-1,0 1 1,0 0 0,0-1 0,0 1 0,0-1-1,0 1 1,0-1 0,12-119 849,-5 42-495,22-102 0,-28 177-313,2-11 85,1 1 0,0-1 0,8-17 0,-10 22 1089,13 74-1383,-3-15 285,-1 0-1,3 55 0,-12 143 19,-3-133-98,1-114-162,0-5-2595,0-15 1304,0-14-1113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4:32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40 538 2417,'0'0'10189,"-6"2"-9944,-21 4-167,21-4-201,9-2-616,10-1 819,0 0 0,0 0 0,-1-2-1,1 1 1,-1-2 0,1 1 0,-1-2 0,14-7 0,13-8 358,42-31 1,-48 30-402,338-186 533,-279 165-552,2 4 0,118-30 0,-121 47 138,1 3 0,1 5 0,104-2 0,-157 13-123,0 2 1,48 7-1,-75-5-36,1 1 0,-1 0 0,0 1 0,0 0 0,0 1 0,-1 1 0,1 0 0,-1 1 0,21 15 0,-22-12 0,1 0 1,-1 1-1,-1 1 1,0 0 0,0 0-1,-2 1 1,1 0 0,-2 1-1,0 0 1,0 0-1,-1 0 1,-1 1 0,5 20-1,-1 12 38,-2 0 0,-1 0 0,-2 55 0,-4-27 86,-4-1 0,-4 0-1,-2 0 1,-4 0 0,-2-2 0,-4 0-1,-46 109 1,27-89-72,-3-2 1,-5-2-1,-3-1 0,-4-3 1,-88 104-1,48-84 265,-4-4 0,-4-4 0,-4-5 0,-5-4 0,-3-6 0,-139 76 1,234-147-223,-31 15 333,48-24-630,7-4-641,24-20-1427,16-16-2396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4:3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1300 8260,'0'0'7521,"0"-10"-6846,0-49-648,2-124-325,1 143 75,1 0-1,14-58 0,-10 64 86,2 1-1,1-1 1,2 2 0,32-62 0,-43 91 137,0-1-1,0 1 1,1 0 0,-1 0 0,1 0 0,6-5 0,-9 7 1,1 1 1,-1 0 0,0 0-1,1-1 1,-1 1-1,1 0 1,-1 0 0,1 0-1,-1 0 1,1 0 0,-1-1-1,1 1 1,-1 0-1,1 0 1,-1 0 0,1 0-1,-1 0 1,1 0 0,-1 1-1,1-1 1,-1 0-1,1 0 1,-1 0 0,1 1-1,0 0 1,0 0 0,0-1-1,0 2 1,0-1-1,0 0 1,0 0 0,-1 0-1,1 0 1,0 0-1,-1 1 1,1-1 0,-1 0-1,1 3 1,10 36 40,-3 0-1,-1 0 1,2 49 0,-4 130 289,3 43-50,-4-223-248,2-1-1,1-1 1,16 46-1,-19-70-46,1 0 0,0 0-1,1-1 1,1 0 0,0 0 0,0 0 0,1-1-1,1 0 1,0-1 0,0 0 0,1 0 0,13 10-1,-16-16 2,0 0-1,1 0 0,-1 0 0,1-1 0,-1 0 0,1-1 0,12 3 0,-15-4 19,0 0 1,0 0-1,0-1 0,1 0 0,-1 0 1,0 0-1,0 0 0,0-1 0,0 0 1,0 0-1,0-1 0,10-3 0,-9 1 42,0 0-1,-1 0 1,1 0-1,-1-1 1,0 0-1,-1 0 0,1 0 1,-1-1-1,4-6 1,34-61 658,-40 70-675,20-45 143,-2 0 1,-3-1 0,-1-1 0,-3-1 0,-2 0 0,7-74 0,-2-315 10,-16 392-208,-6-191-292,-1 175 95,-17-73 1,14 96 154,-19-54 1,26 86 71,-1 0 1,0 0 0,-1 0 0,-9-14 0,12 21 7,1 0 0,-1-1 0,-1 1 0,1 1 0,0-1-1,0 0 1,-1 0 0,1 1 0,-1 0 0,0-1 0,1 1 0,-1 0 0,0 0 0,0 0 0,1 1 0,-1-1-1,0 1 1,-3-1 0,3 1 17,0 0 1,-1 0-1,1 0 0,0 1 0,0-1 0,-1 1 0,1-1 0,0 1 1,0 0-1,0 0 0,0 1 0,0-1 0,0 1 0,0-1 0,1 1 0,-1 0 1,-2 2-1,-3 4-24,0 0 0,1 1 0,-11 17 0,11-16-7,-17 26-30,2 1 1,1 0-1,2 2 1,-17 50-1,26-59 0,1 2-1,2-1 1,1 1-1,2 0 0,0 0 1,3 44-1,1-64 0,1 0 0,0 0 0,1 1 0,0-1 0,1-1 0,6 18-1,-5-21-6,0 0-1,0-1 1,1 1-1,0-1 0,0 0 1,1 0-1,0 0 0,13 11 1,-6-8-10,0-1 0,1 0 1,-1-1-1,2 0 0,-1-1 1,1 0-1,0-1 0,0-1 1,31 6-1,-19-7-461,1-1 0,0-1 0,0-1 1,52-6-1,-68 4-173,-1-1 1,1-1-1,-1 1 1,1-2-1,11-5 1,-9 2-1522,-1 0 0,25-20 1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4:3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2065,'0'0'9308,"0"7"-8587,0 447 1440,0-1175-4338,3 782 2446,2 0 0,2-1 1,3 0-1,20 65 1,-29-123-253,1 8 64,2 1 0,-1-1 0,2 1 1,8 14-1,-13-23-87,1 0 1,0-1-1,0 1 0,1 0 1,-1-1-1,0 1 1,0-1-1,1 0 0,-1 0 1,1 1-1,-1-1 1,1 0-1,0 0 0,-1 0 1,1 0-1,0-1 1,0 1-1,0 0 0,-1-1 1,1 1-1,0-1 1,0 0-1,0 0 0,0 1 1,0-1-1,0-1 0,0 1 1,0 0-1,0 0 1,-1-1-1,1 1 0,0-1 1,0 1-1,2-2 1,1-2 27,0 1 1,0-1 0,0 0 0,-1-1-1,1 1 1,-1-1 0,0 1 0,-1-1-1,1-1 1,-1 1 0,0 0 0,2-7-1,2 1 29,22-47-356,-2-2-1,-3-1 1,27-102 0,-50 200-469,-3 25 1286,-3 0 0,-17 89 1,8-72 58,3 0 1,0 127 0,11-205-649,0 0 1,-1 0-1,1 0 1,0 0-1,1 0 1,-1 1-1,0-1 1,0 0-1,0 0 0,1 0 1,-1 0-1,1 0 1,-1 0-1,1 0 1,-1 0-1,1 0 0,-1 0 1,1 0-1,1 1 1,-1-2-107,0 1-1,0-1 1,0 0 0,-1 0-1,1 0 1,0 0 0,1 0 0,-1 0-1,0 0 1,0 0 0,0 0-1,-1 0 1,1 0 0,0-1 0,0 1-1,0 0 1,0-1 0,0 1-1,0-1 1,0 1 0,0-1 0,1 0-1,25-24-5434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4:3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242 148 4018,'0'0'9842,"-4"-20"-8194,-14-60-530,12 63-793,1 17-145,2 2-176,0 1 0,1 0 0,0-1 0,-1 1 0,1 0 0,0 1 1,1-1-1,-1 0 0,1 1 0,-1-1 0,1 0 0,-1 6 1,-7 15-22,-10 20-32,-86 227 82,92-231-95,3 0-1,1 1 0,2 0 0,2 1 0,0 43 1,5-83-472,15-20-1000,-3-2 1463,-1 0 0,-1 0 0,-1-2 1,-1 1-1,-1-1 0,-1 0 0,4-30 0,10-165-1088,-11 79-749,-6 122 1806,-4 33 130,1 5-31,-1 48 222,3 110 1219,0-139-830,2 1-1,12 51 0,-13-80-515,1 0 0,0 0 0,1 0-1,12 24 1,-15-34-86,0 1-1,0-1 0,0 0 1,0 0-1,1-1 0,-1 1 1,1 0-1,0-1 0,-1 1 1,1-1-1,1 0 0,-1 0 0,0 0 1,0-1-1,1 1 0,-1-1 1,1 1-1,-1-1 0,1 0 1,-1-1-1,1 1 0,6 0 1,-8-1 2,-1 0 0,1 0 0,0-1 0,0 1 1,-1 0-1,1-1 0,0 1 0,-1-1 1,1 1-1,-1-1 0,1 0 0,-1 0 1,1 0-1,-1 0 0,1 0 0,1-2 0,16-23 78,-12 15-7,13-23-22,-1 0 1,-2-2 0,-1 0-1,-2 0 1,-1-2 0,-3 0 0,12-67-1,22-176-1756,-37 249 1320,-7 32 375,0 1 1,0-1-1,0 0 0,1 0 1,-1 0-1,0 0 0,0 1 1,0-1-1,0 0 1,0 0-1,0 0 0,0 0 1,0 0-1,0 0 0,0 1 1,1-1-1,-1 0 0,0 0 1,0 0-1,0 0 0,0 0 1,0 0-1,0 0 0,1 0 1,-1 0-1,0 0 1,0 1-1,0-1 0,0 0 1,1 0-1,-1 0 0,0 0 1,0 0-1,0 0 0,0 0 1,1 0-1,-1 0 0,0 0 1,0-1-1,0 1 1,0 0-1,0 0 0,1 0 1,-1 0-1,0 0 0,0 0 1,0 0-1,0 0 0,0 0 1,1 0-1,-1 0 0,0-1 1,0 1-1,0 0 1,0 0-1,0 0 0,0 0 1,0 0-1,0-1 0,0 1 1,0 0-1,1 0 0,-1 0 1,0 0-1,0-1 0,4 22-6,0 1 94,19 121 1575,47 154 0,-29-187-833,-35-97-742,0-1 0,1 0 0,1 0 0,-1 0 0,2-1 0,10 12 0,-17-22-88,-1 0 0,0 1 0,1-1 0,-1 0 0,1 0 0,-1 0 0,1 0 0,-1 0 0,1 0 0,0-1 0,-1 1 0,1 0 0,0-1 0,0 1 0,-1-1 0,1 0 0,3 1 0,-4-6-703,-1-64-3335,0 13-771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4:35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7780,'0'0'6146,"-97"234"-4385,43-144-800,-4 5 31,0-5-960,4-5 48,18-20-160,18-10-928,14-23-2674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4:3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8244,'0'0'4066,"194"0"-2322,-96 0-543,-8 0-193,-11 0-783,-18-6-193,-21-1-64,-18 4-2225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4:3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3762,'0'0'7203,"206"0"-3505,-102 0-1393,-3 0-897,-14 0-575,-15 0-833,-15 0-737,-13 0-2720,-30 0-7396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4:38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1002 98 8932,'0'0'8343,"0"-16"-7415,0-49-277,0 48 344,-9 25-781,-67 122-775,-8-4 656,-6-3 0,-131 138 0,-240 196-262,403-402-786,55-53-29,10-9-149,44-45-176,3 2 0,106-74-1,-150 117 1147,1-1-1,1 2 1,0-1-1,-1 2 0,2-1 1,22-5-1,-35 10 152,1 1-1,0 0 1,0-1-1,0 1 1,0 0-1,0 0 1,0 0-1,0 0 1,0 0-1,0 0 1,0 0-1,0 0 0,0 0 1,-1 0-1,1 1 1,0-1-1,0 0 1,0 1-1,0-1 1,0 1-1,0-1 1,-1 1-1,1-1 1,0 1-1,1 0 1,-1 2-3,0-1 1,0 0-1,0 0 1,-1 1 0,1-1-1,-1 0 1,1 1 0,-1-1-1,0 5 1,3 211 2663,-5-120-1434,2-95-1185,0-1-1,0 0 1,0 0 0,0 0-1,0 1 1,1-1-1,-1 0 1,1 0-1,-1 0 1,1 1 0,0-1-1,0 0 1,-1 0-1,2 0 1,-1 0 0,0-1-1,0 1 1,1 0-1,1 2 1,0-2 23,0-1 1,-1 0-1,1 0 0,0 0 1,0-1-1,0 1 1,-1 0-1,1-1 0,0 0 1,0 0-1,0 0 1,0 0-1,0 0 0,0 0 1,4-2-1,0 1-8,0-1 1,0 0-1,-1-1 0,1 1 0,0-1 0,-1 0 1,0-1-1,0 0 0,0 0 0,9-7 0,5-8 189,26-29 1,-33 33-204,40-48 168,71-115 0,-73 102 16,-38 56-179,-9 13-31,1 0-1,0 1 1,0-1 0,11-10 0,-16 17 25,3-3-30,-2 12 353,-3 4-315,-1-1 0,-1 0-1,0 0 1,-9 20 0,-32 50 237,16-29 69,14-26-115,-57 117 346,61-119-585,1 0 0,2 1 0,-10 48 0,15-19-608,3-53 405,0-1 164,0-1 0,0 0 0,0 0 0,0 0 0,0 0-1,0 0 1,0 1 0,0-1 0,0 0 0,0 0 0,0 0-1,0 0 1,0 1 0,0-1 0,0 0 0,0 0 0,0 0-1,0 0 1,0 0 0,1 1 0,-1-1 0,0 0 0,0 0-1,0 0 1,0 0 0,0 0 0,0 0 0,0 1 0,1-1-1,-1 0 1,0 0 0,0 0 0,0 0 0,0 0 0,0 0-1,1 0 1,-1 0 0,0 0 0,0 0 0,0 0 0,0 0-1,0 0 1,1 0 0,-1 0 0,0 0 0,0 0 0,0 0-1,0 0 1,1 0 0,-1 0 0,0 0 0,0 0 0,0 0-1,0 0 1,0 0 0,1 0 0,-1 0 0,0-1 0,0 1-1,0 0 1,0 0 0,0 0 0,0 0 0,1 0 0,-1-1-1,1 1-267,1 0-94,1-1-1,-1 0 1,0 1-1,0-1 1,1 0 0,-1 0-1,0 0 1,0-1-1,0 1 1,2-3 0,6-6-1430,-1 0 1,10-14 0,-19 24 1825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4:3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 9604,'0'0'5107,"-119"175"-3154,54-117-1425,11-2-352,18-11-176,18-13-1841,14-22-3505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4:38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0 10885,'0'0'8700,"-32"7"-8276,4-1-402,-1 2-1,-53 21 0,72-24-22,1 1 1,0 0-1,0 1 0,0 0 0,1 0 0,0 1 1,0 0-1,1 0 0,-11 17 0,-93 134-32,8 5-1,6 4 1,-92 223 0,164-332 18,-24 90 1,40-113-54,2 0-1,1 0 1,0 71 0,5-98 17,1 0 0,1 0 0,0 0 0,0 1 0,5 15 0,-5-22 26,0 1 1,1-1 0,0 0 0,0 0 0,0-1 0,0 1-1,0 0 1,0-1 0,1 1 0,-1-1 0,1 0 0,-1 1-1,1-1 1,0-1 0,0 1 0,0 0 0,5 1 0,2 1-26,0 0 0,1-1 0,0 0 0,0-1 1,0-1-1,0 1 0,0-2 0,0 1 0,0-1 1,0-1-1,0 0 0,0-1 0,0 0 0,0-1 1,0 0-1,-1 0 0,1-1 0,-1-1 0,0 0 1,-1 0-1,1-1 0,-1 0 0,0 0 0,0-1 1,-1-1-1,12-12 0,-11 9 3,-1 0 0,-1 0 0,0-1 0,-1 0 0,0 0 0,0 0 0,-1-1 0,-1 0 0,4-18 0,-3-2-18,-1 1 0,-1-60 1,-3 66-191,-1 0 0,-1 0 0,-1-1 0,-11-37 0,12 55 116,-1 0-1,-1 0 1,0 0 0,0 1-1,-1-1 1,-11-14 0,12 19 107,1-1 0,-2 1 0,1 0 1,0 1-1,-1-1 0,0 1 1,0 0-1,0 0 0,0 0 0,0 1 1,0 0-1,-9-3 0,6 3 106,1 0 0,-1 1-1,0 0 1,1 0 0,-1 1-1,0 0 1,0 0 0,1 1 0,-1 0-1,0 0 1,-13 5 0,16-4-71,0 0 0,1 0 1,-1 1-1,0-1 0,1 1 0,0 0 1,0 0-1,0 1 0,0-1 1,0 1-1,1 0 0,-1 0 1,1 0-1,0 0 0,0 1 0,1-1 1,0 1-1,-3 6 0,2-4-473,1 1-1,0-1 0,1 1 0,0 0 1,0 0-1,0 0 0,1 0 0,1 11 1,5 6-6440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3586,'0'0'5720,"7"0"-5603,147 0 1716,-153 0-1832,-1 0 1,1 0 0,-1 0-1,1 1 1,-1-1 0,1 0-1,-1 0 1,1 0-1,-1 1 1,1-1 0,-1 0-1,1 0 1,-1 1-1,1-1 1,-1 0 0,0 1-1,1-1 1,-1 1 0,0-1-1,1 0 1,-1 1-1,0-1 1,1 1 0,-1-1-1,0 1 1,0-1-1,0 1 1,1-1 0,-1 1-1,0-1 1,0 1 0,0 0-1,0 0 1,0 23 37,0-14 35,1 24 197,-2-1 0,-1 0 1,-1 1-1,-2-1 0,-11 40 0,-5 3-271,21-74 327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4:39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1 758 6003,'0'0'10815,"0"-9"-9731,-1-53-916,3 1 0,19-113 0,-17 153-205,35-144-549,-30 134 446,1 1-1,1 0 1,20-34-1,-30 62 133,18-27-98,-18 28 107,-1 0 0,0 1-1,1-1 1,-1 0-1,1 1 1,-1-1 0,1 1-1,0-1 1,-1 1-1,1-1 1,-1 1-1,1 0 1,0-1 0,-1 1-1,1 0 1,0-1-1,0 1 1,-1 0-1,1 0 1,0 0 0,0-1-1,-1 1 1,1 0-1,0 0 1,0 0-1,-1 0 1,1 0 0,0 1-1,0-1 1,-1 0-1,1 0 1,0 0 0,0 1-1,-1-1 1,1 0-1,0 1 1,-1-1-1,1 0 1,1 2 0,2 4-9,0 0 0,-1 0 0,1 0 0,-1 0 1,-1 1-1,1-1 0,1 9 0,1 0 17,12 38 356,-3 1-1,11 76 1,0 113 1007,-21-193-1199,-4-48-148,0-1-17,0 0 0,0-1 0,0 1 1,0 0-1,0-1 0,0 1 1,0 0-1,0-1 0,0 1 0,0 0 1,0-1-1,0 1 0,0 0 1,1-1-1,-1 1 0,0-1 0,0 1 1,1 0-1,-1-1 0,0 1 1,1-1-1,-1 1 0,1-1 1,0 1-1,-1-1-9,1-1 1,0 1-1,-1 0 0,1-1 1,0 1-1,-1-1 1,1 1-1,-1-1 0,1 1 1,-1-1-1,1 1 1,-1-1-1,1 0 0,-1 1 1,1-1-1,-1 0 1,0 1-1,0-1 1,1 0-1,-1 0 0,0 1 1,0-1-1,0 0 1,0 0-1,0 1 0,0-3 1,39-198-764,-27 127 248,35-121 0,-42 179 438,20-53-367,-22 62 365,0 0 0,1 0 0,0 0 0,0 0 0,1 1 0,5-8 0,-9 14 75,-1-1 1,1 0-1,-1 1 0,1-1 1,-1 0-1,1 1 0,0-1 1,-1 0-1,1 1 0,0-1 1,-1 1-1,1 0 0,0-1 0,0 1 1,0-1-1,-1 1 0,1 0 1,0 0-1,0-1 0,0 1 1,0 0-1,-1 0 0,1 0 0,0 0 1,0 0-1,0 0 0,0 0 1,0 0-1,-1 1 0,1-1 1,0 0-1,0 0 0,0 1 1,-1-1-1,1 0 0,0 1 0,0-1 1,-1 1-1,1-1 0,0 1 1,-1 0-1,1-1 0,0 1 1,-1-1-1,1 1 0,-1 0 1,1 0-1,-1-1 0,0 1 0,1 0 1,-1 0-1,0-1 0,1 3 1,6 24 246,6 53 1,-7-43 83,17 191 1539,-10-76-614,-13-149-1222,0-1 0,1 0-1,-1 0 1,1 0 0,-1 1 0,1-1 0,0 0 0,0 0 0,0 0-1,2 4 1,-3-6-22,0 0-1,0 0 1,1 0-1,-1 0 0,0 0 1,0 1-1,0-1 1,0 0-1,1 0 0,-1 0 1,0 0-1,0 0 1,0 0-1,1 0 0,-1 0 1,0 0-1,0 0 1,1 0-1,-1 0 0,0 0 1,0 0-1,0 0 1,1 0-1,-1 0 0,0 0 1,0 0-1,0 0 1,1 0-1,-1 0 0,0 0 1,0 0-1,0 0 1,1-1-1,-1 1 1,0 0-1,0 0 0,9-16 206,28-107-417,-11 28-36,-6 34-361,36-76 0,-46 116 435,1 1 0,0 0 0,1 1 0,2 0 0,0 1 0,1 1 0,19-19 0,-29 32 137,-1 1 0,0 0-1,1 0 1,0 0 0,5-3 0,-10 6 26,1 0 1,-1 0 0,1-1 0,-1 1-1,1 0 1,-1 0 0,1 0-1,-1 0 1,1-1 0,-1 1-1,1 0 1,0 0 0,-1 0 0,1 0-1,-1 0 1,1 0 0,-1 0-1,1 1 1,-1-1 0,1 0-1,-1 0 1,1 0 0,-1 1 0,1-1-1,-1 0 1,1 0 0,-1 1-1,1-1 1,-1 0 0,1 1-1,-1-1 1,0 0 0,1 1 0,-1-1-1,0 1 1,1-1 0,-1 1-1,0-1 1,0 1 0,1 0 0,3 25 3,-4-21-4,4 43 384,-3 0 1,-2 1-1,-2-1 1,-15 80-1,9-87-253,1 1 0,3-1-1,-1 58 1,5-99-198,1 1 1,0 0-1,0-1 0,0 1 1,0 0-1,0-1 0,0 1 0,0 0 1,0 0-1,1-1 0,-1 1 1,0 0-1,0-1 0,0 1 1,1-1-1,-1 1 0,0 0 0,1-1 1,-1 1-1,1-1 0,-1 1 1,0-1-1,1 1 0,-1-1 1,1 1-1,0-1 0,-1 1 0,1-1 1,-1 0-1,1 1 0,0-1 1,2 1-359,-1-1 0,0 0 1,1 0-1,-1-1 0,0 1 1,1 0-1,-1-1 1,3-1-1,34-14-7084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4:40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6067,'0'0'7232,"0"0"-7181,1-1 0,-1 1 0,0 0 0,0-1 0,1 1 0,-1-1 0,0 1 0,0-1 0,1 1 0,-1 0 0,0-1 0,1 1 0,-1 0-1,1 0 1,-1-1 0,1 1 0,-1 0 0,0 0 0,1-1 0,-1 1 0,2 0 0,-2 0-43,1 0 0,0 0 0,-1-1 0,1 1 0,0 1-1,-1-1 1,1 0 0,0 0 0,0 0 0,-1 0 0,1 0 0,0 1 0,-1-1 0,1 0 0,-1 0 0,1 1 0,0-1-1,-1 1 1,1-1 0,-1 0 0,1 1 0,-1-1 0,1 2 0,12 15 34,-9-12-7,29 44 486,-3 0 0,36 78 0,-6 9-97,-58-132 54,5 9-2651,-3-15-52,-2-11-36,-2-24-1701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4:4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0 6739,'0'0'3089,"-188"247"-351,127-169-1346,7-10-527,22-19-353,10-14-512,15-18-80,7-14-1105,47-23-12869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4:4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152 718 7139,'0'0'8530,"0"-4"-8210,-1 1-308,1 0 1,0 1-1,1-1 1,-1 0-1,0 1 0,1-1 1,0 0-1,-1 1 1,1-1-1,0 1 1,0 0-1,1-1 1,-1 1-1,2-3 1,29-35 238,-6 9-14,-8 2-121,0 0 1,-2-1-1,-1-1 0,-2 0 1,16-53-1,26-166-596,-49 222 229,-3 12 119,0 0 0,-1 0 0,0-26 0,-13 267 447,10-162-308,2 65 159,1-110-88,0 0 0,1 0 0,1 0 0,11 33 0,27 40 331,-26-58-144,-1 0-1,13 46 1,-26-71-240,0 1-1,-1-1 1,0 1 0,-1 13-1,0-21-12,0 0-1,0 0 1,0 0 0,0 0-1,0-1 1,0 1 0,0 0-1,-1 0 1,1 0 0,0 0-1,-1 0 1,1 0-1,-1-1 1,1 1 0,-1 0-1,1 0 1,-1-1 0,1 1-1,-1 0 1,0-1 0,1 1-1,-1 0 1,-1 0 0,-23 7 37,20-7-36,-29 6 28,0-2 0,-47 1 0,-74-6-111,70-1-90,69 1 77,10 1 75,-1-1 1,1 0 0,-1-1-1,0 1 1,1-1 0,-8-2-1,13 2-48,-1 0 0,1 1 0,-1-1 0,1 0 0,0 0 0,-1 0 0,1 0 0,0 0 0,0 0 0,-1 0 0,1 0-1,0-1 1,0 1 0,0 0 0,1-1 0,-1 1 0,0-1 0,0 1 0,1-1 0,-1 1 0,1-1 0,-1 1 0,1-1-1,0 0 1,0 1 0,-1-1 0,1 0 0,0 1 0,1-3 0,-1-1-473,1-1 0,-1 0 0,2 0 1,-1 0-1,0 1 0,1-1 0,0 1 0,1-1 0,-1 1 0,1 0 1,0 0-1,6-7 0,34-50-7368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4:41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5218,'0'0'11686,"249"0"-10886,-177 0-80,-14 0-63,-19 0-257,-21 0-224,-14 0-176,-29 7-2433,-11 2 240,-1-9-4626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4:42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0 517 160,'0'0'12126,"20"-6"-10624,-6 2-1271,-5 1-137,1 1 0,-1-1-1,0-1 1,0 1 0,0-2 0,0 1 0,0-1 0,-1-1 0,0 1-1,0-2 1,-1 1 0,11-11 0,23-34 223,-3-1-1,-2-2 1,-2-1-1,-3-2 1,44-109 0,-75 165 1070,-4 100-1065,-24 139 0,0-13 328,16-65-194,10-151-945,1-13-1646,1-16-1298,0 19 3442,0-27-6521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4:42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4898,'0'0'11173,"246"-3"-9972,-145-1-449,-8 1 369,-24 3-929,-26 0-192,-21 0-176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4:4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1377 7652,'0'0'1768,"20"-27"-1226,66-93-387,-57 79 36,-3-1 1,-1-1-1,-2-1 1,-2-2-1,23-71 1,-25 46 286,-3 0 1,12-128 0,-19-97 235,-9 246-460,1 34-95,-2 0-1,0 0 1,0 0-1,-2 0 1,-8-29 0,9 40-95,1 0 0,-2 1 0,1-1 0,-1 0 1,1 1-1,-1 0 0,0 0 0,-1 0 0,1 0 1,-1 0-1,1 1 0,-1-1 0,0 1 0,-1 0 1,1 0-1,0 1 0,-1-1 0,0 1 0,1 0 1,-1 0-1,-10-2 0,12 3-88,-1 0-1,1 0 1,-1 0 0,0 0-1,1 1 1,-1-1 0,0 1-1,1 0 1,-1 0 0,0 1-1,1-1 1,-1 1 0,0 0-1,1 0 1,-1 0 0,1 0-1,-1 0 1,1 1 0,0 0-1,-1-1 1,1 1 0,0 0-1,0 1 1,-5 4 0,-6 10-59,1 1 1,1 1-1,0 1 1,1-1-1,-12 34 1,5-4 48,-17 69 0,25-70 14,3-1 1,-3 59 0,7 98 229,3-140 25,2-20-98,1-1 1,12 58-1,29 87 318,3 21-349,-21 43 143,-22 1 45,-4-252-292,0 0 240,0-25-108,-2-24-91,-10-54 1,-1-22-214,9-189-702,5 276 683,2 0 0,12-60 0,-12 85 139,0 0 0,1 0 0,1 0 0,0 1 0,0-1 1,1 1-1,0 0 0,1 1 0,0 0 0,1 0 0,12-13 0,-17 21 35,-1-1 0,1 1 1,0 0-1,0 0 0,0 0 0,1 0 1,-1 0-1,0 1 0,1-1 0,-1 1 0,1 0 1,-1 0-1,1 0 0,3 0 0,-4 1 12,-1 0-1,1 0 0,0 1 1,-1-1-1,1 1 0,-1-1 1,1 1-1,-1 0 0,0 0 1,1 0-1,-1 0 0,0 1 1,0-1-1,1 0 0,-1 1 0,0 0 1,0-1-1,-1 1 0,1 0 1,2 2-1,3 7 42,1 1-1,-1-1 1,-1 1-1,0 0 1,-1 1-1,5 16 1,19 85 339,-6 38-34,6 26 255,-23-151-553,2-1-1,0 0 1,2 0-1,20 37 1,-26-56-65,0 0 1,0-1 0,1 0-1,0 0 1,0 0-1,11 9 1,-15-14-86,0 0 0,0 0 0,1 0 0,-1-1 0,1 1 0,-1 0 0,0-1-1,1 1 1,-1-1 0,1 1 0,-1-1 0,1 0 0,-1 1 0,1-1 0,0 0 0,-1 0 0,3-1 0,-2 1-144,-1-1 0,1 0 0,-1 0 0,1 1 0,-1-1 0,1 0 0,-1-1 0,1 1 0,-1 0 0,0 0 0,1-1 0,-1 1 0,0 0 0,0-1 0,0 1 0,0-1 1,-1 0-1,1 1 0,1-3 0,16-48-5319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4:4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196 195 4434,'0'0'8537,"-9"-18"-7024,-28-56-83,36 72-1350,0 1-1,0-1 1,0 0 0,0 1-1,0-1 1,0 0 0,0 1-1,-1 0 1,1-1 0,-1 1-1,-2-2 1,-7 3 434,7 2-85,2-2-431,1 0-1,0 0 0,-1 1 0,1-1 0,0 0 0,0 1 0,-1-1 0,1 1 0,0-1 0,0 1 0,0 0 0,0 0 0,0-1 0,0 1 0,0 0 0,0 0 0,0 0 0,0 0 0,0 0 0,0 0 0,1 0 0,-2 2 0,-12 32-177,9-22 196,-12 40-40,1 1 0,3 0 0,3 1 0,2 0 0,2 1 0,3 0 0,5 80 0,-2-134 4,0 0 0,0 0 0,1 1-1,-1-1 1,1 0 0,-1 0 0,1 0-1,-1 0 1,1 0 0,0 0-1,0 0 1,0 0 0,2 3 0,-1-4-55,-1 0 0,0 0 1,1 0-1,-1 0 0,0 0 1,1-1-1,-1 1 0,1 0 1,-1-1-1,1 1 0,-1-1 1,1 0-1,0 1 1,-1-1-1,1 0 0,-1 0 1,3 0-1,-2-1 49,-1 1 0,1-1 0,-1 1 0,1-1 0,-1 0 0,0 0 1,1 0-1,-1 1 0,0-1 0,0 0 0,0-1 0,0 1 0,0 0 0,0 0 0,0 0 0,0-1 0,0 1 1,0 0-1,-1-1 0,1 1 0,0-1 0,-1 1 0,0-1 0,1 1 0,0-3 0,2-5-39,8-23 92,-1 0 0,-2 0 0,7-49 0,3-102-182,-17 166 109,7-227 726,-8 694-547,1-413-42,0-1-1,9 43 0,-7-64-63,0 0 0,1 0 0,1-1 0,0 1-1,1-1 1,1 0 0,13 20 0,-19-32-29,0 0 0,1 1 0,0-1 1,-1-1-1,1 1 0,0 0 0,0 0 1,0-1-1,0 1 0,0-1 0,0 1 1,1-1-1,-1 0 0,0 0 0,1 0 1,-1 0-1,1-1 0,3 2 0,-4-2 10,0-1 0,0 1 0,1 0 0,-1 0 0,0-1 0,0 0 0,1 1 0,-1-1 0,0 0 0,0 0 0,0 0 0,0 0 0,0 0 0,0-1 0,-1 1-1,1 0 1,0-1 0,-1 0 0,1 1 0,-1-1 0,3-3 0,9-15 65,-1-1 0,0-1 0,-2 0 1,10-30-1,-4 4-91,-2 0 1,14-85-1,-2-102-733,-8 56-129,-16 168 809,0 25 38,-15 510 1124,8-324-880,5-175-216,0-25 3,0 0-1,0 1 1,0-1 0,0 0 0,0 1 0,0-1 0,0 0-1,0 1 1,0-1 0,0 0 0,0 1 0,0-1 0,0 0-1,0 1 1,0-1 0,1 0 0,-1 0 0,0 1 0,0-1-1,0 0 1,1 1 0,-1-1 0,0 0 0,0 0-1,1 0 1,-1 1 0,0-1 0,0 0 0,1 0 0,-1 0-1,0 0 1,1 0 0,-1 1 0,0-1 0,1 0 0,-1 0-1,0 0 1,1 0 0,-1 0 0,0 0 0,1 0 0,-1 0-1,0 0 1,1 0 0,-1 0 0,2-1 8,-1 1 0,1-1 0,-1 0 0,0 1 0,1-1 0,-1 0 1,0 1-1,0-1 0,1 0 0,-1 0 0,2-2 0,10-15 78,0-1 0,-2 0 0,11-22 0,-10 19-94,11-25-241,-3-1 0,-1 0 1,23-93-1,13-158-993,-46 240 1194,-9 109 175,-21 290 1252,11-262-1183,4-1 1,5 129 0,1-204-215,0-1 1,0 1-1,0 0 0,0-1 1,0 1-1,1 0 1,-1-1-1,0 1 0,1-1 1,0 1-1,-1 0 0,1-1 1,0 1-1,0-1 1,-1 0-1,1 1 0,0-1 1,1 0-1,-1 1 1,0-1-1,0 0 0,0 0 1,1 0-1,-1 0 1,1 0-1,-1 0 0,1-1 1,-1 1-1,1 0 0,-1-1 1,1 1-1,-1-1 1,1 1-1,0-1 0,-1 0 1,4 0-1,-1 0-107,1-1 1,-1 0-1,1 0 0,-1 0 1,0-1-1,1 0 0,-1 1 0,0-1 1,0-1-1,0 1 0,-1-1 0,1 1 1,5-6-1,11-13-966,-1-1 0,0-2 1,-2 0-1,20-36 0,22-48-3210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4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4946,'0'0'3906,"0"168"-3554,0-15 609,0 28-113,0 24 897,0-1-64,0-6-657,-14-16-448,10-23-400,4-23 417,0-26-481,0-19-64,14-26 176,4-23-224,4-22-272,10-20-1585,8-30-3025,3-51 800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2417,'0'0'11365,"166"-7"-10628,-144 7-177,-4 0-560,-15 0-1233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4:50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149 603 400,'0'0'3127,"0"30"-934,-3 94-24,2-114-1691,1 1 0,0 0 0,1 0 0,0 0 0,0 0 0,1 0 0,5 14 0,-6-23-381,0 0 0,0 0 0,0-1 1,0 1-1,0 0 0,1-1 0,-1 1 1,0-1-1,1 1 0,0-1 0,-1 0 1,1 0-1,0 0 0,2 2 0,0-2-49,0 1 0,0-1 0,1 0 0,-1 0 0,0-1 0,1 1 1,-1-1-1,5 0 0,-3-1-31,1 1 0,-1-2 0,1 1 0,-1-1 0,0 0 0,1 0 0,-1 0 0,0-1 0,0 0 1,-1 0-1,1-1 0,-1 0 0,1 0 0,-1 0 0,0 0 0,-1-1 0,1 0 0,-1 0 0,5-6 1,5-10-87,-1 0 0,0 0 0,18-46 0,-17 32-263,-2-1 1,-2 0-1,-1-1 0,7-74 0,-7-152-652,-9 244 967,1-12 21,-1 21 85,1 0 0,-1 0 0,0 0 1,-1 1-1,0-1 0,-1 0 0,0 0 0,-6-17 0,7 26 6,1 0 1,-1 0-1,0 0 0,1 0 1,-1 0-1,0 0 0,0 0 1,0 0-1,0 0 0,0 0 1,0 0-1,0 0 0,0 1 1,0-1-1,0 0 0,-1 1 1,1-1-1,0 1 0,0 0 1,-1-1-1,1 1 0,0 0 1,-1 0-1,1-1 0,0 1 1,-1 0-1,1 0 0,0 1 1,-1-1-1,1 0 0,0 0 1,0 1-1,-1-1 0,1 0 1,0 1-1,0 0 0,-1-1 1,1 1-1,0 0 0,-1 0 1,-3 3 17,0 0 1,0 1 0,0-1-1,0 1 1,1 0 0,0 0-1,-5 8 1,-25 48-76,19-31 12,-45 86 206,5 3 0,-58 185-1,86-212-109,4 1-1,5 1 1,3 0-1,-2 112 0,15-181-155,2 1 0,1-1 0,1 1-1,1-1 1,7 32 0,-7-50 6,-1 0 0,0 0 0,1-1 0,1 1 0,-1-1 0,1 0 0,0 0-1,0 0 1,1-1 0,-1 1 0,1-1 0,0 0 0,1 0 0,0-1 0,-1 0 0,1 0 0,0 0 0,1-1 0,-1 1 0,1-2 0,0 1 0,12 3 0,-9-3 7,1 0 0,0-1 1,1 0-1,-1-1 1,0 0-1,0-1 1,1 0-1,-1 0 0,0-2 1,0 1-1,0-1 1,0-1-1,0 0 1,0 0-1,-1-1 0,1-1 1,-1 0-1,0 0 1,-1-1-1,19-13 1,-8 0-13,0-1 0,-1-1 1,-1-1-1,-1 0 0,-1-1 1,17-32-1,-5 1-141,40-113 0,-36 64-196,31-176 0,-17-108-490,-41 255 1625,-5 127 383,0 12-679,-15 91-484,8-59-28,-14 113 47,-4 291 0,24-403-35,3 0 1,1 0-1,12 56 1,-13-85-4,1 0 0,0-1 0,0 1 0,1-1 0,1 0 0,0 0 0,0-1 0,1 1 0,0-1 0,1 0 0,0-1 0,0 1 0,1-2 0,0 1 0,1-1 0,-1 0 0,11 6 0,-13-10 15,0 1 0,0-1 0,1-1 0,-1 1 0,1-1 0,0 0 0,0-1 0,0 1 1,0-1-1,0-1 0,0 1 0,0-1 0,0-1 0,0 1 0,0-1 0,0 0 0,-1-1 0,1 0 0,0 0 0,0 0 0,-1-1 0,0 0 0,1 0 0,-1 0 0,0-1 0,9-7 0,-1-2 8,0-1 0,-1 0 0,0-1 1,13-21-1,39-76-52,-38 58-189,-3-2 0,-3-1 0,-2-1 0,-2-1-1,14-101 1,-15 23-256,-4-196 0,-16 350 1276,-39 142-617,-31 124 439,54-192-242,-8 106 1,21 44 317,7-218-691,0-11 8,-1 1-5,1 0 0,1 0 0,0 0 0,4 16 0,-4-26 1,0-1 0,0 1 1,0 0-1,0-1 0,0 1 0,0-1 0,1 1 1,-1-1-1,1 0 0,-1 0 0,1 1 1,0-1-1,0 0 0,0-1 0,0 1 1,1 0-1,-1 0 0,0-1 0,1 0 0,-1 1 1,1-1-1,-1 0 0,1 0 0,0 0 1,2 0-1,-2-1-3,-1 1 1,0-1-1,0 0 1,1 0-1,-1 0 0,0 0 1,1 0-1,-1 0 1,0-1-1,1 1 1,-1-1-1,0 0 0,0 0 1,0 0-1,0 0 1,0 0-1,3-2 1,1-2 14,0 0 1,0-1-1,0 0 1,7-9-1,33-49-138,-2-2 0,-2-2-1,47-109 1,-39 55-722,41-146 1,-8 18 382,-48 165 324,-16 53 55,-14 30 41,-2 15 20,-1 103 714,-18 175 0,4-130-96,7-63-244,9 143 0,-2-223-381,0-1-1,1 0 1,1 1-1,0-2 1,1 1 0,1 0-1,1-1 1,0 0 0,1-1-1,1 0 1,20 28 0,-23-37-111,0 1-1,0-1 1,1 0 0,-1-1 0,15 9 0,-18-12-13,-1-1 1,1 1-1,0-1 1,0 0-1,0 0 1,-1 0-1,1 0 1,0-1 0,1 1-1,-1-1 1,0 0-1,0 0 1,0 0-1,0 0 1,0 0-1,0-1 1,0 0-1,3 0 1,-2-1-420,-1 0 0,1 0 1,-1 0-1,1 0 0,-1-1 0,0 1 0,0-1 0,3-4 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4:5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6355,'0'0'3618,"281"-78"-1121,-176 58-1889,-18 7-608,-33 10-4946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4:5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8356,'0'0'6525,"6"-1"-6306,485-23 1390,6 22 586,-274 3-1848,-222-1-437,-6 0-292,-26-2-1150,-44-7-1,19 0-1741,-29 0-3643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4:5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3089,'0'0'7940,"98"0"-7188,21-4 1313,46-9-368,30 0-144,14 4-513,-18 2-415,-43 4 159,-51 0-784,-46 3-112,-48 0-512,-13 3-3874,-81 13-7860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6:45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0,'0'0'3394,"7"-120"-3106,-7 107 368,0 4-64,0 2 17,0-2-609,0-4-225,0 0-287,0 0-928,0 0-273,0 0 64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6:46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97 1153,'0'0'800</inkml:trace>
  <inkml:trace contextRef="#ctx0" brushRef="#br0" timeOffset="1">19 97 912,'0'-4'289,"-8"-50"1289,6 15 13857,1 40-15468,0-1 0,1 1 1,-1-1-1,1 1 0,-1-1 0,0 1 1,1-1-1,0 1 0,-1 0 1,1-1-1,-1 1 0,1 0 1,0-1-1,-1 1 0,1 0 1,0 0-1,0-1 0,0 1 0,0 0 1,-1 0-1,1 0 0,0-1 1,0 1-1,0 0 0,1 1 1,-1 33-2,0-24-24,0 41 86,3 0 1,9 62-1,10 5 109,49 300 81,-67-354-391,3-67-1951,-5-1 1796,-1 0 1,0-1-1,1 1 0,-2 0 0,1 0 1,0 0-1,0-1 0,-1-4 0,3-11-1655,7-37-5778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6:4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3 4034,'0'0'8895,"0"-3"-7039,0 6-639,-1 20-1192,-1 1 0,-1-1 0,-1 0 0,-2-1 0,0 1 0,-14 33 0,-69 128 230,55-119-221,-7 17-21,1 0-214,-52 78 0,94-177-4169,0 14 4133,0 0 0,0 1 1,1-1-1,-1 1 0,1 0 0,0 0 1,0 0-1,5-3 0,-7 5 204,0-1 0,0 1 0,-1-1-1,1 1 1,0-1 0,0 1 0,0 0-1,0-1 1,0 1 0,0 0 0,0 0-1,0-1 1,0 1 0,0 0 0,0 0-1,0 0 1,0 1 0,0-1 0,0 0 0,0 0-1,0 0 1,0 1 0,0-1 0,0 0-1,0 1 1,0-1 0,0 1 0,0-1-1,0 1 1,-1 0 0,1-1 0,0 1 0,0 0-1,-1 0 1,2 1 0,-1 0 67,0 1 0,0-1 1,1 1-1,-1-1 0,1 0 0,-1 0 1,1 0-1,0 0 0,0 0 0,0 0 1,0 0-1,0 0 0,0-1 1,0 1-1,1-1 0,-1 1 0,0-1 1,1 0-1,-1 0 0,1 0 0,0-1 1,-1 1-1,1 0 0,0-1 0,-1 0 1,1 0-1,0 0 0,-1 0 1,1 0-1,0 0 0,3-1 0,-3 0 30,1 0 0,0 0 0,-1 0 0,1-1-1,-1 1 1,0-1 0,1 0 0,-1 0 0,0 0 0,0 0-1,0 0 1,4-6 0,30-37 519,-28 32-464,-2 4-81,18-25 47,38-71 0,-61 131 600,-2 26 96,-2 1 0,-11 65 0,0-47 269,3 1 0,-2 112 1,12-182-1310,0-52-3177,0-14-2052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6:4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5 597 5523,'-4'-3'13374,"4"-42"-13321,2-68-445,-1 98 272,1 1 0,0-1 0,1 1 0,1 0 0,8-22-1,0 11-140,17-30 0,-25 48 209,1 0-1,0 0 1,0 0-1,0 1 1,1 0-1,0 0 0,0 0 1,11-6-1,-15 10 34,0 1 0,0 0 0,0 1 0,1-1 0,-1 0 0,0 1-1,0-1 1,1 1 0,-1-1 0,0 1 0,1 0 0,-1 0 0,0 0-1,1 0 1,-1 1 0,0-1 0,0 1 0,1-1 0,-1 1 0,0 0-1,0 0 1,0 0 0,0 0 0,0 0 0,0 0 0,0 1 0,0-1-1,0 1 1,0-1 0,-1 1 0,1 0 0,2 3 0,4 5 91,0 1 0,-1 0 0,-1 1 0,8 15 0,-13-25-54,12 29 147,-1 1 0,-1 0-1,-2 0 1,-2 1 0,0 1 0,-3-1 0,0 1-1,-3 54 1,-1-53 43,0-34 30,0-4 231,0-43-455,6-149-500,-4 169 275,2 1 1,1-1 0,1 1 0,1 0-1,14-34 1,15-11-318,-32 62 489,1 1-1,0 0 0,0 0 1,1 0-1,-1 1 0,13-10 1,-18 16 33,0-1 0,0 1 1,0 0-1,1 0 1,-1 0-1,0-1 1,0 1-1,0 0 1,0 0-1,1 0 1,-1 0-1,0-1 1,0 1-1,0 0 1,0 0-1,1 0 1,-1 0-1,0 0 1,0 0-1,1 0 1,-1 0-1,0 0 0,0 0 1,1 0-1,-1-1 1,0 1-1,0 0 1,0 1-1,1-1 1,-1 0-1,0 0 1,0 0-1,1 0 1,-1 0-1,0 0 1,0 0-1,0 0 1,1 0-1,-1 0 1,0 0-1,0 1 1,0-1-1,1 0 0,-1 0 1,0 0-1,0 0 1,0 1-1,0-1 1,0 0-1,1 0 1,-1 0-1,0 1 1,0-1-1,0 0 1,0 0-1,0 1 1,9 20 79,-1 0 0,-2 1 0,0 0 0,-1 0 0,2 25 0,2 117 816,-9 27 81,0-191-964,0 0 0,0 1 0,0-1 0,0 0 0,0 0 0,0 0 0,0 0 0,-1 0 0,1 0 0,0 0 1,0 0-1,0 1 0,0-1 0,0 0 0,0 0 0,0 0 0,0 0 0,0 0 0,0 0 0,0 1 0,0-1 0,0 0 0,0 0 0,0 0 0,0 0 0,1 0 1,-1 0-1,0 0 0,0 1 0,0-1 0,0 0 0,0 0 0,0 0 0,0 0 0,0 0 0,0 0 0,0 0 0,0 0 0,0 0 0,1 0 0,-1 1 1,0-1-1,0 0 0,0 0 0,0 0 0,0 0 0,0 0 0,0 0 0,1 0 0,-1 0 0,0 0 0,0 0 0,0 0 0,0 0 0,0 0 0,0 0 1,0 0-1,1 0 0,-1 0 0,0 0 0,0 0 0,0 0 0,0 0 0,5-6 82,34-107-273,-16 56-139,3 2 1,2 0-1,2 2 0,3 1 0,2 2 0,53-60 1,-86 109 304,38-40-343,-36 39 313,0-1 0,-1 0 1,1 1-1,0 0 0,0 0 0,1 0 0,-1 0 1,0 1-1,5-2 0,-8 3 45,-1 0 0,1 0 1,-1 0-1,1-1 0,-1 1 0,1 0 0,-1 0 0,1 0 0,-1 0 0,1 0 1,-1 0-1,0 0 0,1 0 0,-1 0 0,1 0 0,-1 1 0,1-1 0,-1 0 1,1 0-1,-1 0 0,1 0 0,-1 1 0,1-1 0,-1 0 0,0 1 0,1-1 1,-1 0-1,1 1 0,-1-1 0,0 0 0,1 1 0,-1-1 0,0 0 1,0 1-1,1-1 0,-1 1 0,0-1 0,0 1 0,4 14 145,-1 0-1,-1 1 1,0-1-1,-1 29 1,-1-29 55,0 97 846,-1-52-219,2 0-1,2 0 1,15 70 0,-17-123-1138,-1-4-378,0-6-586,0-32-2761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2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5859,'0'0'9540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6:5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6835,'0'0'5672,"8"2"-355,-13 68-5527,-2 0 0,-3 0-1,-21 71 1,15-67 147,-47 200 32,-53 280-685,115-539 329,-4 17-400,5-31 544,0 0-1,-1 0 0,1 0 0,0 1 1,-1-1-1,1 0 0,-1 0 0,0 0 0,1 0 1,-1 0-1,0 0 0,1 0 0,-1 0 0,0 0 1,0 0-1,0 0 0,0 0 0,-1 0 0,-5 0-3560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0 705 2865,'0'0'6083,"2"-16"-5421,4-97 525,1-21-763,7-281 3212,-13 415-3673,0 0 0,-1 0 0,1 1 0,0-1 0,-1 0 0,1 0 0,0 0 0,-1 0 0,1 1 0,0-1 0,-1 0 0,1 1 0,-1-1 0,1 0 0,0 1 0,-1-1 0,1 1 0,-1-1 0,1 1 0,-1-1 0,0 1 0,1-1 0,-1 1 0,1 1 0,9 19 23,-1 0 0,-2 1 1,7 25-1,4 14 31,4 6-7,4-1 0,61 115 0,-80-168 10,-7-11-23,1 1 0,0-1 0,0 0-1,0 0 1,0 0 0,0 0 0,1-1-1,-1 1 1,0 0 0,1-1 0,0 1 0,-1 0-1,1-1 1,0 0 0,0 1 0,-1-1 0,4 1-1,-5-2 6,0 0 0,0 0 0,0 0 0,0 0 0,1 0 0,-1 0 0,0 0 0,0 0 0,0 0 0,0 0 0,0 0 0,1 0 0,-1 0 0,0 0 0,0 0 0,0 0 0,0 0 0,0 0 0,1 0 0,-1 0-1,0 0 1,0 0 0,0 0 0,0 0 0,0-1 0,0 1 0,1 0 0,-1 0 0,0 0 0,0 0 0,0 0 0,0 0 0,0 0 0,0-1 0,0 1 0,0 0 0,0 0 0,0 0 0,0 0 0,0 0 0,0-1 0,0 1 0,0 0 0,0 0 0,0 0-1,0 0 1,0-1 0,0 1 0,0 0 0,0 0 0,0 0 0,0 0 0,0 0 0,0-1 0,0 1 0,0 0 0,0 0 0,0 0 0,0 0 0,0 0 0,0-5 174,6-47 18,1 1-1,4 0 0,24-75 0,-24 96-222,1 0 0,2 0 0,0 1 1,2 1-1,2 0 0,38-46 0,-51 68-52,-4 4 41,0 0 1,0 1-1,1-1 0,-1 0 0,0 1 0,1 0 1,-1-1-1,1 1 0,0 0 0,-1 0 1,1 0-1,0 0 0,0 0 0,0 0 1,4-1-1,-2 7-70,2 14 117,-1 1 0,0 0 0,-2 0-1,2 33 1,-4 89 312,-2-77-210,1 193 713,0-257-892,0-36-10156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6:5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4178,'0'0'8385,"0"-8"-7478,-1-58-601,3-87-273,0 124-84,1 0-1,2 0 1,10-34 0,-1 15-45,3 1 0,1 1 1,3 1-1,43-70 0,-53 97 69,2 0 0,0 1-1,1 1 1,0 0-1,1 1 1,1 0 0,1 1-1,0 1 1,1 1-1,0 0 1,0 1 0,2 1-1,23-8 1,-31 14-18,0 1 0,1 0 0,-1 1 0,1 0 1,19 1-1,-26 1-23,1 0 1,-1 0 0,0 1 0,0 0-1,1 0 1,-1 1 0,0-1-1,0 2 1,0-1 0,-1 0 0,1 1-1,-1 0 1,7 5 0,-3 1-20,0 0 1,0 1-1,0 0 1,-1 0-1,-1 1 1,10 19 0,31 75-104,-47-103 192,13 33-13,-2 0-1,-1 0 0,-2 1 1,-2 1-1,-1-1 0,-2 1 1,0 48-1,-4-55 12,1-6 27,-5 37-1,3-53 3,0 0-1,-1 0 1,0 0-1,0-1 0,-1 1 1,0-1-1,-1 0 1,-6 11-1,-1-3 45,0 0-1,-1-1 1,0-1-1,-1 0 0,-1 0 1,0-2-1,-1 1 1,0-2-1,0 0 0,-1-1 1,-1-1-1,0 0 1,0-1-1,0-1 1,0 0-1,-1-1 0,0-2 1,0 1-1,-1-2 1,-28 0-1,43-2-130,0 0 0,1-1 0,-1 1 1,1-1-1,-1 0 0,1 0 0,-1-1 0,1 1 0,-1-1 0,1 1 1,0-1-1,0 0 0,0 0 0,0-1 0,0 1 0,1 0 0,-1-1 1,1 0-1,-1 0 0,1 1 0,0-1 0,0-1 0,0 1 0,1 0 1,-1 0-1,1-1 0,0 1 0,-2-7 0,-1-7-235,1 0-1,1-1 1,0 1-1,1-30 1,1 47 286,1-1 0,-1 1 1,0-1-1,0 1 0,1-1 1,-1 1-1,0-1 0,1 1 0,-1-1 1,0 1-1,1 0 0,-1-1 1,1 1-1,-1 0 0,1-1 1,-1 1-1,1 0 0,-1-1 1,1 1-1,-1 0 0,1 0 1,-1-1-1,1 1 0,-1 0 1,1 0-1,-1 0 0,1 0 1,0 0-1,-1 0 0,1 0 0,-1 0 1,1 0-1,-1 0 0,1 0 1,0 0-1,0 1 0,1-1 7,0 0-1,0 1 0,0-1 0,0 1 1,0-1-1,0 1 0,0 0 0,0 0 1,0 0-1,0 0 0,3 2 0,0 3 22,0 0 0,0 0-1,0 1 1,-1 0 0,0-1-1,-1 1 1,1 1 0,-1-1-1,0 0 1,2 14 0,3 12 119,3 42-1,-3 30 695,-7 129-1,2 42 435,-2-255-1254,2 1 0,1-1 0,0 0 0,9 24 0,-9-34-4,1 0 1,-1-1 0,1 0-1,1 0 1,0-1 0,1 1-1,-1-1 1,2 0 0,10 10-1,-15-17-95,0 1 0,1-1 0,-1 1 1,1-1-1,-1 0 0,1 0 0,0 0 0,0-1 0,0 1 0,0-1 0,0 0 0,0 0 0,0-1 0,0 1 1,0-1-1,0 0 0,1 0 0,-1 0 0,0 0 0,0-1 0,0 0 0,8-2 0,-7 0-469,0 0-1,0 0 1,0 0-1,-1-1 1,5-4-1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6:55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1 414 2497,'0'0'2740,"14"26"-2454,45 77 236,-58-100-473,1-1-1,-1 1 0,1-1 0,0 0 1,0 0-1,0 0 0,0 0 0,0 0 1,1 0-1,-1 0 0,5 2 0,-6-4-2,0 0-1,1 1 0,-1-1 1,0 0-1,1 0 0,-1 0 0,1 0 1,-1 0-1,0 0 0,1 0 1,-1 0-1,3-1 0,5-1 276,-6 2-248,-1 0-1,1-1 1,-1 1-1,1-1 1,-1 0 0,1 1-1,-1-1 1,0 0-1,1-1 1,-1 1-1,0 0 1,0-1 0,0 1-1,0-1 1,0 1-1,0-1 1,0 0-1,-1 0 1,1 0 0,2-4-1,2-5 193,1-1 0,9-23 0,-11 22-73,3-7-68,-1-1 1,-1 0-1,-1 0 1,-1-1 0,2-22-1,-2-109 603,-4 127-691,0 14-18,1 0 4,-1-1 0,-1 0 0,0 0 0,0 1 1,-1-1-1,-5-15 0,6 26 34,0 0-1,0 0 1,-1 0 0,1-1-1,0 1 1,-1 0 0,1 1-1,-4-4 1,5 5-20,0 0 1,-1-1-1,1 1 1,-1-1-1,1 1 1,-1 0-1,1 0 1,-1-1-1,1 1 1,-1 0-1,0 0 0,1 0 1,-1-1-1,1 1 1,-1 0-1,1 0 1,-1 0-1,0 0 1,1 0-1,-1 0 1,1 0-1,-1 0 0,0 1 1,1-1-1,-1 0 1,1 0-1,-1 0 1,1 1-1,-1-1 1,1 0-1,-1 1 1,1-1-1,-1 0 0,1 1 1,-1-1-1,1 0 1,-1 1-1,1-1 1,0 1-1,-1-1 1,1 1-1,0-1 1,-1 2-1,-5 9-26,0 1-1,1 0 1,0 1-1,1-1 1,1 1-1,-3 14 1,-2 6-29,-62 268-32,57-230 152,3 1 1,0 95-1,9-140-92,0-16-11,1 0 0,0 0 0,1-1 1,0 1-1,3 14 0,-3-22 1,0-1 0,0 1 1,0-1-1,1 1 0,-1-1 0,0 0 1,1 1-1,0-1 0,-1 0 1,1 0-1,0 0 0,0 0 0,0 0 1,0-1-1,1 1 0,-1-1 1,0 1-1,1-1 0,-1 0 0,1 0 1,-1 0-1,1 0 0,0 0 1,-1 0-1,4 0 0,2 0-112,-1 0 0,1 0-1,-1-1 1,0 0 0,1 0 0,-1-1-1,1 0 1,-1 0 0,0 0-1,1-1 1,-1 0 0,0-1 0,0 1-1,-1-2 1,1 1 0,-1-1 0,1 0-1,-1 0 1,0 0 0,0-1 0,9-10-1,56-63-3518,-70 78 3615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6:56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296 156 5539,'0'0'3913,"-5"-25"-2725,-16-77-108,12 80-516,9 21-539,0 1-1,-1-1 0,1 1 0,0-1 0,-1 1 0,1 0 0,0-1 0,-1 1 1,1 0-1,-1 0 0,1-1 0,-1 1 0,1 0 0,0 0 0,-1 0 0,1-1 1,-1 1-1,1 0 0,-1 0 0,1 0 0,-2 0 0,1 0 14,0 0 0,0 1-1,0-1 1,0 1 0,0-1 0,1 1-1,-1-1 1,0 1 0,0-1 0,0 1 0,0 0-1,1-1 1,-1 1 0,-1 2 0,2-3-38,-8 11-22,1 1 0,0 0-1,1 0 1,-10 25 0,1 1-32,-82 195 92,75-170-28,-26 119 0,43-147-35,1 2-1,3 67 0,1-98 16,0-1-1,0 1 1,1 0-1,0 0 1,0-1 0,1 1-1,-1-1 1,1 1-1,1-1 1,-1 1 0,1-1-1,0 0 1,0 0-1,5 6 1,-3-6 5,1 0-1,0 0 1,-1-1 0,2 1 0,-1-1 0,0-1-1,1 1 1,0-1 0,-1 0 0,15 3 0,-7-2-117,-1-1 0,1 0 0,0-1 0,0 0 0,1-2 0,-1 1 0,0-2 0,0 0 0,0 0-1,0-1 1,0-1 0,0-1 0,-1 0 0,15-6 0,-8-1-848,0-2 0,22-17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6:56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51 373 4258,'-5'33'1254,"-30"241"1384,25-7 302,9-257-2918,2-1-1,-1 1 1,1 0-1,1-1 1,0 1-1,0-1 1,6 15-1,-7-21-13,1 0 0,-1 0 0,1 0 0,0 0 0,1 0 0,-1 0 0,0 0 0,1 0 0,0-1 0,-1 0 0,1 1 0,0-1 0,0 0 0,0 0 0,1-1 0,-1 1 0,0-1 0,1 1-1,-1-1 1,1 0 0,-1 0 0,6 0 0,-4 0 20,0 0 0,0 0 0,0-1 0,0 0-1,1 0 1,-1 0 0,0 0 0,0-1 0,0 0 0,0 0 0,0-1-1,0 1 1,0-1 0,-1 0 0,1 0 0,-1 0 0,1-1 0,-1 0-1,0 0 1,0 0 0,0 0 0,0-1 0,0 1 0,5-9 0,7-9 20,-1 0 1,0-1 0,-2-1 0,-1 0 0,-1-1-1,-1 0 1,9-32 0,-2-7-96,15-115 0,-14-9-181,-8-214-1,-24 402 1649,12 3-1483,1-1 0,0 1-1,0 0 1,0-1 0,1 1 0,-1 0 0,1-1 0,0 1 0,0 0 0,0-1-1,0 1 1,2 4 0,-2 6-285,0-14 337,0 1 1,0-1-1,0 0 0,0 1 0,1-1 0,-1 1 0,0-1 0,0 0 0,0 1 0,0-1 1,0 1-1,0-1 0,1 0 0,-1 1 0,0-1 0,0 1 0,1-1 0,-1 0 1,0 0-1,0 1 0,1-1 0,-1 0 0,0 1 0,1-1 0,-1 0 0,0 0 0,1 0 1,-1 1-1,1-1 0,-1 0 0,1 0 0,16 1-86,-8-1 38,16 0 12,3 0-106,48-5 1,13-12 74,21-4 4,-93 19 72,2-1-18,0 1 0,0 1 0,31 2 1,-45 0 7,-1-1 1,1 1 0,-1 0 0,1 0-1,-1 1 1,0-1 0,0 1 0,0 0-1,0 0 1,0 0 0,0 0 0,0 1-1,-1 0 1,1-1 0,-1 1 0,0 1-1,0-1 1,0 0 0,0 1 0,3 6-1,-1 0 17,0 1-1,-2-1 1,1 1-1,-1-1 0,-1 1 1,2 14-1,2 71 260,-6-91-247,2 55 367,-4 0 0,-2 0-1,-2-1 1,-22 88 0,17-103-223,-2-2-33,3 0 0,1 1-1,2 0 1,-1 49 0,8-92-132,0 1-1,0-1 1,0 1-1,0-1 1,0 1-1,0-1 1,0 1 0,0-1-1,0 1 1,0-1-1,1 0 1,-1 1-1,0-1 1,0 1-1,0-1 1,1 0 0,-1 1-1,0-1 1,0 1-1,1-1 1,-1 0-1,0 1 1,1-1-1,-1 0 1,0 0 0,1 1-1,-1-1 1,1 0-1,0 1 1,14-1-303,-8-1 139,-2 1 43,-1 0 0,1-1 0,-1 0 0,1 0 0,-1 0 0,1-1 0,-1 1 0,0-1 0,0 0 0,0-1 1,5-2-1,1-3-375,-1 0 0,0 0 1,11-14-1,44-58-4017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6:57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7924,'0'0'7969,"-5"5"-4956,-5 7-2812,-32 79-782,-28 66 479,-5 83 33,64-194-17,3 0 0,1 1 0,0 64 0,7-96 20,2 19-247,-2-33 287,0 1 1,1-1-1,-1 0 1,1 0-1,-1 0 1,1 1-1,0-1 1,0 0-1,-1 0 1,1 0-1,0 0 1,0 0-1,0 0 1,0-1-1,0 1 1,0 0-1,0 0 1,0-1-1,1 1 1,-1 0-1,0-1 1,2 1-1,3 1-99,-1-1-1,1 1 1,0-1-1,-1 0 1,1-1-1,0 0 1,0 0-1,-1 0 1,1 0-1,0-1 1,0 0-1,-1 0 1,1-1-1,6-2 1,-5 1-140,0 0 0,0-1 0,-1 0 0,0-1 0,0 1 0,0-1 0,0 0 0,-1-1 0,1 1 0,5-9 0,39-61-3771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6:5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6675,'0'0'1022,"0"30"-550,11 357 2193,-9-216-1131,-29 252 0,3-232-1779,1 226-1,25-408-3094,7-8-2217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6:57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351 271 4498,'0'0'10821,"2"-33"-9740,8-101-238,-10 127-733,1 1 0,-1-1 1,0 0-1,0 1 1,0-1-1,-1 0 0,0 1 1,-1-1-1,-1-6 0,1 11-82,1 0 0,-1 0 0,1 0 0,-1 0 0,1 1-1,-1-1 1,0 1 0,0-1 0,0 1 0,0-1-1,0 1 1,0 0 0,0 0 0,-1 0 0,-1 0-1,2 0-41,-1 0-2,0 0 1,0 0 0,0 0-1,-1 0 1,1 1 0,0-1-1,0 1 1,-1 0 0,1 0-1,0 1 1,0-1 0,-1 0-1,1 1 1,0 0-1,0 0 1,0 0 0,0 0-1,0 0 1,0 1 0,0-1-1,0 1 1,1 0 0,-1 0-1,0 0 1,1 0 0,0 0-1,-4 5 1,-12 14-60,0 0 1,2 2-1,1 0 1,1 0-1,0 2 0,-9 27 1,-3 12 21,-22 86 1,35-101-2,3-1 0,2 1 0,2 1 1,0 60-1,6-103 32,0 1 0,0-1 1,1 1-1,0-1 1,0 1-1,0-1 0,1 0 1,1 0-1,2 8 1,-3-12 3,0 0 1,0-1-1,0 1 0,1 0 1,-1-1-1,1 1 1,-1-1-1,1 0 1,0 1-1,0-1 1,0-1-1,0 1 1,0 0-1,1-1 1,-1 0-1,0 1 1,1-1-1,-1-1 0,1 1 1,3 0-1,6 1-232,-1 0-1,1-1 1,0-1 0,0 0-1,0 0 1,-1-2-1,1 1 1,0-2-1,-1 1 1,1-2-1,-1 0 1,0 0-1,0-1 1,-1-1-1,1 0 1,17-12-1,61-55-3969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6:58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1249,'-6'36'3310,"-61"434"212,39-246-1816,-14 119-50,22 2 86,20-219-1070,0-124-670,0 1 0,0 0 0,0 0-1,1 0 1,-1 0 0,1 0 0,-1 0 0,1 0 0,0 0 0,0-1-1,0 1 1,1 0 0,-1-1 0,1 1 0,-1-1 0,4 4 0,-4-5-17,1 1 0,0-1 0,0 0 1,0 0-1,0 0 0,1 0 1,-1 0-1,0 0 0,0-1 0,1 1 1,-1-1-1,0 1 0,0-1 1,1 0-1,-1 0 0,0 0 0,1 0 1,-1-1-1,0 1 0,4-1 1,-1 0-32,-1-1 1,0 1 0,0 0 0,-1-1 0,1 0 0,0 0 0,0 0-1,-1 0 1,0-1 0,1 1 0,4-6 0,2-3 14,-1 0 1,10-15 0,-16 22 25,18-29-35,-1-2 1,-1 0-1,18-51 0,32-118-1108,-64 189 996,40-145-1732,31-91-1160,-74 248 3700,-2 10 187,-2 9-579,0 0 0,-1 0-1,0 0 1,-1 0-1,-1-1 1,-12 25 0,14-31-205,-35 86 560,-82 232 2449,106-277-2637,1 2 0,3-1 0,2 1 1,-2 86-1,9-128-408,1-1-1,1 1 1,0-1 0,0 1 0,4 14 0,-4-22-22,0 1 1,0-1-1,0 0 1,1 1-1,-1-1 0,1 0 1,-1 0-1,1 0 1,0 0-1,0 0 1,0 0-1,0-1 1,0 1-1,0-1 1,0 1-1,0-1 1,1 0-1,-1 0 1,0 0-1,1 0 0,-1 0 1,1 0-1,-1-1 1,5 1-1,2 0 0,1 0-1,-1-1 1,0 0-1,0-1 1,1 0-1,-1 0 1,0-1-1,0 0 1,0-1 0,-1 0-1,1 0 1,0-1-1,-1 0 1,0-1-1,0 1 1,0-1-1,7-7 1,9-9-25,-2 0 0,0-1 1,35-47-1,-24 22-293,-1 0 1,-3-3-1,30-66 0,52-164-2942,-50 120 563,-39 110 2034,-17 43 979,-4 9 171,-6 20 698,-72 166 1476,17-48-866,-12 76-433,63-177-1249,1-1 0,2 1 0,-2 67 0,8-101-145,0 0 0,0 0 1,1 0-1,-1-1 0,1 1 0,0 0 0,0 0 1,0-1-1,4 9 0,-3-11-56,0 0 1,-1 1-1,1-1 1,0 0-1,0-1 1,1 1 0,-1 0-1,0 0 1,1-1-1,-1 0 1,1 1-1,-1-1 1,1 0-1,-1 0 1,1 0-1,0-1 1,5 2-1,2-1-573,1 0 1,-1 0-1,1-1 0,0 0 0,20-3 0,74-22-4700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6:59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0 817 6419,'0'-1'5386,"3"-38"-5019,1 1 0,2-1-1,2 1 1,18-54-1,-17 63-267,64-194-1454,-61 195 960,1 1 1,1-1-1,1 2 1,1 0 0,33-38-1,-8 23 161,-38 38 233,-1 1 0,1 1-1,-1-1 1,1 0-1,0 1 1,-1-1 0,1 1-1,0 0 1,0 0-1,0 0 1,0 0 0,0 0-1,0 1 1,1-1 0,3 1-1,-7 0 21,1 0 0,0 0 1,0 0-1,-1 0 0,1 1 0,0-1 0,0 0 0,-1 0 0,1 1 1,0-1-1,-1 0 0,1 1 0,0-1 0,-1 1 0,1-1 0,-1 1 1,1-1-1,-1 1 0,1-1 0,-1 1 0,1 0 0,0 0 0,3 11 74,1-1-1,-2 1 0,1 0 1,-2 0-1,0 0 1,0 0-1,0 14 0,1 273 3771,-8-230-3047,-27 120-1,21-135-615,5-30-256,7-52-119,1 3 128,3-40-858,3 1 1,3 0-1,3 0 0,2 2 0,3 0 0,41-89 1,-8 52-665,-45 88 1434,1 0 0,0 1 0,0 0-1,1 0 1,18-15 0,-25 23 127,1 0 0,-1 0 0,1 0 0,0 0 0,-1 1-1,1-1 1,0 1 0,0 0 0,0 0 0,0 0 0,0 0 0,0 0 0,3 0 0,-5 1 18,0 1 0,0-1-1,0 0 1,1 0 0,-1 1 0,-1-1 0,1 0 0,0 1-1,0-1 1,0 1 0,0-1 0,0 1 0,0 0 0,0-1-1,-1 1 1,1 0 0,0 0 0,-1-1 0,1 1-1,0 0 1,-1 0 0,1 0 0,-1 0 0,1 0 0,0 1-1,1 8 156,0 0 0,0 0 0,-1 0 0,0 0 0,-1 0 0,-1 13 0,1-4 144,0 23 841,-1 0 0,-13 75-1,-65 136 2456,48-167-3117,28-74-400,2-10-63,1 1-1,-1-1 0,0 1 0,0-1 0,0 1 1,0-1-1,0 0 0,-1 0 0,1 1 0,-1-1 1,-1 2-1,2-35 160,3 5-398,1 1 0,1 0-1,15-47 1,34-74-1578,-29 89 119,42-73 1,-50 104 910,0 0 1,2 2-1,1 0 1,38-37-1,-48 52 561,1 1 1,1-1-1,14-7 1,-21 14 169,0-1 1,0 2 0,0-1-1,0 0 1,1 1 0,-1 0 0,1 0-1,-1 0 1,1 0 0,-1 1 0,6 0-1,-9 0 30,-1 0 1,1 0-1,0 0 0,-1 0 0,1 0 1,0 0-1,-1 0 0,1 0 0,-1 0 1,1 0-1,0 1 0,-1-1 0,1 0 0,0 1 1,-1-1-1,1 0 0,-1 1 0,1-1 1,-1 1-1,1-1 0,-1 0 0,1 1 0,-1-1 1,0 1-1,1 0 0,-1-1 0,1 1 1,-1-1-1,0 1 0,0 0 0,1-1 1,-1 1-1,0-1 0,0 1 0,0 0 0,0-1 1,0 2-1,2 13 205,-1-1 0,-1 0 0,0 1 1,-1-1-1,0 1 0,-1-1 0,-9 28 0,-41 108 2862,22-71-1685,14-35-1119,2 0 1,2 1-1,2 1 0,1 0 1,-3 86-1,12-132-316,0 0 1,0 1-1,0-1 1,0 0-1,0 0 0,0 1 1,0-1-1,0 0 1,0 1-1,0-1 0,0 0 1,0 0-1,0 1 1,0-1-1,0 0 0,0 1 1,0-1-1,0 0 1,1 0-1,-1 1 0,0-1 1,0 0-1,0 0 1,0 1-1,1-1 0,-1 0 1,0 0-1,0 0 1,0 1-1,1-1 0,-1 0 1,0 0-1,0 0 0,1 0 1,-1 0-1,0 0 1,0 1-1,1-1 0,-1 0 1,0 0-1,1 0 1,-1 0-1,3 0-249,0 0-1,0 0 1,-1 0-1,1 0 1,0 0 0,0-1-1,-1 1 1,1-1-1,0 0 1,2-1-1,8-4-1209,-1-1-1,14-10 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00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419 217 4610,'0'0'10237,"0"-5"-9496,0-113-650,-12 117 56,7 2-126,0-1 0,1 1 0,-1 0 0,0 0 0,1 1 0,-1-1 0,1 1-1,-1 0 1,1 0 0,0 1 0,0-1 0,0 1 0,0 0 0,0 0 0,-4 4 0,-6 8-27,0 1 1,-15 22-1,16-21-19,-22 32 30,2 1-1,2 2 1,2 0-1,-31 83 0,44-91 169,2 1-1,1 0 1,3 1 0,2 0-1,2 1 1,-1 59-1,6-92-157,1 18 11,1-31-35,-1 0 1,0 0-1,0-1 1,0 1 0,1 0-1,-1 0 1,0 0 0,1-1-1,-1 1 1,1 0-1,-1 0 1,1-1 0,-1 1-1,1 0 1,-1-1 0,1 1-1,0 0 1,-1-1-1,1 1 1,0-1 0,0 1-1,-1-1 1,1 0-1,0 1 1,0-1 0,0 0-1,-1 1 1,3-1 0,1 1-49,1-1 0,0 0 1,0 0-1,-1-1 1,1 1-1,0-1 1,-1 0-1,1 0 1,-1-1-1,1 1 1,-1-1-1,1 0 1,-1 0-1,0-1 1,0 1-1,0-1 1,0 0-1,-1 0 1,1 0-1,-1 0 1,0-1-1,6-6 1,4-9-50,-1 1 0,-1-2 1,15-32-1,-24 47 65,45-109-2350,41-156-1,34-84-3419,-111 329 5691,-8 18 355,-1 0-1,1 0 1,1 0-1,-1 1 0,1 0 1,0-1-1,1 2 1,8-11-1,-13 16-185,0 0 1,0 0-1,0-1 0,1 1 0,-1 0 0,0 0 1,0 0-1,0 0 0,0-1 0,1 1 0,-1 0 1,0 0-1,0 0 0,0 0 0,0 0 0,1 0 1,-1 0-1,0 0 0,0 0 0,1-1 0,-1 1 1,0 0-1,0 0 0,0 0 0,1 0 1,-1 0-1,0 0 0,0 0 0,0 0 0,1 1 1,-1-1-1,0 0 0,0 0 0,1 0 0,-1 0 1,0 0-1,0 0 0,0 0 0,0 0 0,1 1 1,-1-1-1,0 0 0,0 0 0,0 0 0,0 0 1,1 0-1,-1 1 0,0-1 0,0 0 1,0 0-1,0 1 0,4 15 429,-3-10-217,7 67 792,-3 0 0,-4 79 1,-2-76-165,1 462 2665,2-596-3966,2 0 0,2 1 1,3 0-1,23-77 0,-19 92-391,1-1 0,3 2 0,1 0 0,2 1-1,2 1 1,33-45 0,-42 66 234,29-28 0,-37 41 511,1 0 0,0 1 0,0-1 0,0 1 0,1 0 0,-1 1 1,1-1-1,9-2 0,-14 5 59,-1 1-1,1-1 1,0 1 0,-1-1 0,1 1 0,-1 0-1,1 0 1,0 0 0,-1 0 0,1 0 0,0 0-1,-1 0 1,1 0 0,0 1 0,-1-1-1,1 0 1,-1 1 0,3 0 0,-3 1 23,0-1-1,1 0 1,-1 1 0,0-1 0,0 1-1,0-1 1,0 1 0,0 0 0,0-1-1,0 1 1,0 0 0,-1 0 0,1 0-1,-1 0 1,1-1 0,-1 4 0,5 34 1011,-2-1 1,-4 67-1,0-33 215,1 278 2280,-1-345-3515,1 1 1,1 0-1,-1-1 0,1 1 1,0 0-1,0-1 0,1 1 1,3 9-1,-3-13-64,-1 1 1,1-1-1,-1 0 0,1 0 0,0 0 1,0 0-1,0 0 0,0-1 0,0 1 1,1 0-1,-1-1 0,0 0 0,1 1 1,-1-1-1,1 0 0,0 0 0,-1-1 0,1 1 1,-1 0-1,6 0 0,1-1-437,1 1 0,-1-1 0,1 0 0,-1-1 0,0 0 0,1-1 0,-1 0 0,0 0 1,0-1-1,0 0 0,0-1 0,9-5 0,11-8-2138,33-26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6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51 2289,'0'0'6307,"-4"0"-5485,-13-3-550,13 3-160,-6 0 42,4-1-114,1 1 0,-1 0 0,1 1 1,-1-1-1,1 1 0,-1 0 0,-6 3 1,11-4-54,-1 1 1,1 0 0,-1 0 0,1 0 0,-1 1-1,1-1 1,0 0 0,0 0 0,-1 1 0,1-1 0,0 1-1,0-1 1,0 1 0,1-1 0,-1 1 0,0 0-1,1-1 1,-1 1 0,1 0 0,-1 0 0,1-1-1,0 1 1,0 0 0,0 0 0,0 0 0,0 3 0,0-1-3,4 88-191,-3-80 209,2 0 0,-1-1 0,1 1 0,1-1 0,9 19 0,-4-10 248,-1 0 1,-1 0-1,-1 0 0,0 1 1,-2-1-1,0 1 0,-1 1 1,-1 28-1,-24-49 960,11-1-1146,8 0-74,0 1 1,0-1-1,0 0 1,0 0-1,0 0 1,0 0-1,0-1 1,0 1-1,0-1 1,0 0-1,0 0 0,0 0 1,0 0-1,1 0 1,-1-1-1,0 1 1,1-1-1,-1 1 1,1-1-1,-4-4 1,2 2-46,1-1 0,0 0-1,0 0 1,0 0 0,1-1 0,-1 1 0,1 0 0,-2-10 0,4 13 33,-1 0 0,1 0 0,-1-1 0,1 1-1,0 0 1,0 0 0,0 0 0,0 0 0,0-1 0,1 1 0,-1 0 0,1 0 0,-1 0 0,1 0-1,0 0 1,0 0 0,0 0 0,0 0 0,0 0 0,0 0 0,0 1 0,1-1 0,-1 0-1,1 1 1,-1-1 0,3-1 0,86-48-347,-59 35 165,50-35 0,-72 44 199,0 0-1,-1-1 0,0 0 0,0 0 0,-1-1 1,0 1-1,0-2 0,-1 1 0,8-17 0,-9 13 201,0-1 0,-1 1 0,0-1 0,-1 0 0,-1 0 0,0 0 0,-1 0 0,-1-17 0,0 30-178,0 1-1,-1 0 1,1-1 0,0 1 0,0 0 0,-1-1-1,1 1 1,0 0 0,-1 0 0,1-1-1,0 1 1,-1 0 0,1 0 0,0-1 0,-1 1-1,1 0 1,0 0 0,-1 0 0,1 0-1,-1 0 1,1-1 0,-1 1 0,1 0 0,0 0-1,-1 0 1,1 0 0,-1 0 0,1 0-1,0 0 1,-1 1 0,1-1 0,-1 0 0,1 0-1,-1 0 1,-4 0 64,-32-1 51,16 0-379,1 1 0,-30 4 0,49-4 176,0 0 1,0 0 0,0 0 0,0 0-1,0 1 1,1-1 0,-1 0 0,0 1 0,0-1-1,0 1 1,0-1 0,1 1 0,-1-1-1,0 1 1,1-1 0,-1 1 0,0 0-1,1-1 1,-1 1 0,0 1 0,-2 12-4181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00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65 11125,'0'0'1593,"-38"31"-1116,-119 103 33,141-120-399,1 0 1,1 0-1,0 1 1,1 1-1,1 1 1,0-1-1,-11 23 1,13-21-41,-22 39 36,3 1 0,3 2 0,-22 69 0,37-92-157,2 1-1,1-1 1,2 1-1,1 0 1,2 1-1,4 63 1,-1-100 33,0 1 1,1-1-1,0 1 1,-1-1 0,1 1-1,0-1 1,0 0-1,0 1 1,1-1-1,-1 0 1,0 0 0,1 0-1,0 0 1,-1 0-1,1 0 1,0 0-1,0 0 1,0-1 0,0 1-1,0-1 1,0 0-1,1 1 1,-1-1-1,0 0 1,1 0 0,-1-1-1,1 1 1,-1 0-1,1-1 1,-1 1-1,4-1 1,2 1-82,-1-1 0,1 0 0,0 0 0,0-1 0,-1 0 0,1 0 0,-1-1 0,1 0 0,-1 0 0,9-4 0,-5 0-11,-1 0 0,1-1 0,-1 0-1,0 0 1,-1-1 0,14-14 0,1-5-451,23-34 1,-17 16-293,-1-1-1,-3-2 1,-2 0 0,29-86 0,-17 18-826,22-123 0,-14 2-136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0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 1153,'0'0'10033,"-7"44"-8981,-112 553 938,38-232-912,64-267-972,-7 171 1,23-150-22,1-112-133,0-7 29,0 1 0,-1-1 0,1 1-1,0 0 1,0-1 0,0 1 0,0 0 0,0-1 0,0 1 0,0-1 0,0 1 0,0 0-1,0-1 1,0 1 0,0-1 0,1 1 0,-1 0 0,0-1 0,0 1 0,1-1 0,-1 1-1,0-1 1,1 1 0,-1-1 0,0 1 0,1-1 0,-1 1 0,1-1 0,-1 1 0,1-1-1,-1 0 1,1 1 0,-1-1 0,1 0 0,-1 1 0,1-1 0,-1 0 0,1 0 0,0 0-1,-1 1 1,1-1 0,-1 0 0,1 0 0,0 0 0,-1 0 0,1 0 0,0 0 0,-1 0 0,1 0-1,-1-1 1,1 1 0,0 0 0,0 0 0,3-1-180,-1 1-1,1-1 1,0 0-1,-1 0 1,1 0 0,-1 0-1,1 0 1,-1-1-1,0 0 1,1 0-1,-1 0 1,0 0 0,4-3-1,3-5-497,-1 0-1,14-19 0,41-62-3226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0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73 429 160,'0'0'4789,"-7"27"-2148,-19 88-432,24-109-1887,0 0-1,1 0 1,0 0-1,0 0 1,0 0-1,1 0 1,0 0-1,0 0 0,2 6 1,-2-11-308,0-1 1,0 0-1,0 0 0,0 1 1,0-1-1,0 0 0,0 0 1,0 1-1,1-1 0,-1 0 1,0 0-1,0 0 0,0 1 1,0-1-1,1 0 1,-1 0-1,0 0 0,0 0 1,1 1-1,-1-1 0,0 0 1,0 0-1,1 0 0,-1 0 1,0 0-1,0 0 0,1 0 1,-1 0-1,0 0 0,0 0 1,1 0-1,-1 0 0,0 0 1,0 0-1,1 0 1,-1 0-1,9 0 65,-1 0 0,0 0 0,0-1-1,1 0 1,-1-1 0,0 0 0,0 0 0,0-1 0,-1 0 0,1 0 0,-1-1 0,1 1-1,11-10 1,4-4-6,-2-1 0,37-39 0,-38 36-195,-2-2 0,0 0 0,-2-1 0,0-1 0,-2 0 0,22-53 0,-26 50-474,-1-1 1,-1 0-1,-1 0 0,-2-1 1,-1 0-1,0-43 1,-6 34-35,2 38 634,0 1 0,0 0 1,0-1-1,-1 1 0,1-1 1,0 1-1,0 0 0,-1-1 1,1 1-1,0 0 0,-1-1 0,1 1 1,0 0-1,-1 0 0,1-1 1,-1 1-1,1 0 0,0 0 0,-1 0 1,1 0-1,-1-1 0,1 1 1,-1 0-1,1 0 0,0 0 1,-1 0-1,1 0 0,-1 0 0,1 0 1,-1 0-1,1 0 0,-1 0 1,1 0-1,0 1 0,-1-1 0,1 0 1,-1 0-1,1 0 0,0 0 1,-1 1-1,-4 0 111,0 0 1,0 0-1,1 1 0,-1 0 1,1 0-1,-1 0 1,1 0-1,0 1 0,0 0 1,0 0-1,-7 6 0,-3 5 175,-22 31 0,34-43-272,-48 64 606,3 2 0,3 2-1,-38 82 1,64-113-380,2 1 1,2 0-1,1 0 1,2 1-1,2 1 0,2 0 1,-3 83-1,9-111-222,1 0-1,1-1 1,0 1-1,1 0 1,6 20-1,-7-30-15,1-1-1,-1 1 0,1 0 0,0-1 1,0 1-1,0-1 0,1 0 1,-1 0-1,1 0 0,0 0 1,0 0-1,0-1 0,0 1 0,0-1 1,0 0-1,1 0 0,-1 0 1,1 0-1,0-1 0,-1 1 0,1-1 1,0 0-1,4 1 0,5 0-57,0 0 0,0 0 0,1-1 0,-1-1 0,0-1 0,0 1 0,1-2-1,-1 0 1,19-6 0,-14 2-357,0-1 1,0 0-1,-1-1 0,0-2 0,0 1 0,15-14 0,77-66-4557,-99 80 4439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0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522 258 7091,'0'0'2583,"0"-30"-846,-2-95-670,2 119-963,-1 0 0,0 1 0,0-1 0,0 1 0,0-1 1,-1 1-1,0 0 0,0 0 0,0 0 0,-1 0 0,-3-6 0,4 9-6,0-1 0,-1 0 0,1 1 0,-1 0 0,1-1 0,-1 1 0,0 0 0,0 1 0,0-1 0,0 0 0,0 1 0,0-1 0,-1 1 0,-2-1 0,0 1-31,0 1 1,1-1 0,-1 1-1,0 0 1,1 0-1,-1 1 1,0-1-1,1 2 1,-1-1-1,1 0 1,-1 1 0,1 0-1,0 0 1,0 1-1,0-1 1,0 1-1,-8 6 1,-8 9-85,0 0-1,2 2 1,-34 42 0,-42 79-101,72-101 102,2 1-1,1 0 1,-20 62 0,32-75-49,0 0 0,2 1 0,1 0 0,2 0 0,0 0 0,3 43 0,0-68 56,0-1-1,0 0 1,0 0 0,1 0-1,-1 0 1,1 0 0,0 0-1,-1 0 1,2 0 0,-1-1-1,0 1 1,0 0 0,1 0 0,0-1-1,-1 1 1,1-1 0,0 0-1,0 1 1,1-1 0,-1 0-1,4 3 1,-1-3-15,1 0 0,0 0 0,-1 0 0,1-1 0,0 0 0,0 0 0,0 0 0,0-1-1,0 0 1,9 0 0,-7-1-52,1 0-1,0 0 1,-1 0-1,1-1 1,-1 0 0,0-1-1,1 0 1,10-5-1,-2-2-242,-1 0 0,29-24-1,60-60-2478,0-21-1799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0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0 9220,'-58'169'48,"-7"29"545,-7 6 415,0 0-16,-4-9 513,15-17-817,14-22-95,25-33-417,15-28-176,7-37-96,0-32-1057,36-26-2048,15-20-529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02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50 546 5314,'-8'28'2340,"-23"94"-93,21-60-653,10-58-1428,0 0-1,0 0 1,0 0-1,0 0 1,1 0-1,-1 0 1,1 0-1,2 5 1,-2-8-133,-1 0 0,1 0 0,-1 0 1,1 0-1,-1 0 0,1-1 0,0 1 1,0 0-1,-1 0 0,1-1 0,0 1 0,0-1 1,0 1-1,0 0 0,0-1 0,-1 0 1,1 1-1,0-1 0,0 0 0,0 1 1,0-1-1,0 0 0,2 0 0,8 2 102,1-2-1,-1 1 1,1-2 0,-1 1-1,0-2 1,1 1-1,-1-2 1,0 1-1,0-2 1,0 1-1,-1-1 1,1-1 0,16-10-1,2-3 33,-1-1-1,0-1 1,37-36 0,-39 30-291,0-2 1,-2 0-1,-1-1 0,-1-1 1,-2-2-1,-1 0 0,-1 0 1,21-58-1,-28 58-668,-1 0 0,-1-1 0,-3-1 1,0 1-1,1-57 0,-6 74 305,0 11 319,-1 0 0,0 0 0,0 0 0,0 0 0,-1 1 0,0-1 0,-1-5 0,2 8 151,-1 1 1,0 0-1,0-1 0,1 1 1,-1 0-1,0 0 0,0 0 1,0 0-1,0 0 1,-1 0-1,1 0 0,0 0 1,0 0-1,-1 0 0,1 0 1,0 1-1,-1-1 1,1 1-1,0-1 0,-1 1 1,1 0-1,-1-1 0,1 1 1,-1 0-1,1 0 1,-1 0-1,1 0 0,-3 0 1,-3 1 47,0-1 1,0 1 0,0 0 0,0 1 0,0 0-1,0 0 1,1 1 0,-1-1 0,1 1-1,0 1 1,-10 6 0,-4 4 127,1 1 0,-23 25 1,0 4 403,1 1-1,2 2 1,-56 91 0,76-105-196,1 1 1,2 1 0,1 0-1,2 0 1,1 2-1,2-1 1,-7 48 0,13-37 94,1 63 1,3-89-276,2 1-1,0-1 0,0 1 1,9 29-1,-7-40-127,0 0 0,1 0 0,0 0 0,0 0-1,1-1 1,1 0 0,0 0 0,0-1 0,11 10 0,-5-6 36,0-1-1,1 0 1,1-1-1,0-1 1,0 0 0,1-1-1,0-1 1,26 10-1,-16-10-45,-1 0-1,1-2 1,0-1-1,1-2 0,30 2 1,-41-4-272,-1-1 0,1 0 1,-1-1-1,1-1 0,25-6 0,-27 2-519,1 0 0,-2-1 0,1-1 0,-1 0 0,17-14-1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0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5122,'0'0'10960,"0"-3"-10256,0-6-152,0 26-645,8 311-421,-1-89 609,-6-209-101,3 85 111,-3-96-92,2 1 1,0-1-1,10 30 0,-13-48-13,0 0 0,0-1 0,0 1 0,0 0 0,1-1 0,-1 1-1,0 0 1,0-1 0,1 1 0,-1-1 0,0 1 0,1 0 0,-1-1-1,0 1 1,1-1 0,-1 1 0,1-1 0,-1 1 0,1-1 0,-1 0-1,1 1 1,0-1 0,-1 0 0,1 1 0,-1-1 0,1 0 0,0 0-1,-1 1 1,1-1 0,0 0 0,-1 0 0,1 0 0,0 0 0,-1 0-1,2 0 1,0-1 6,-1 0 0,1 0 0,-1 0 0,1 0 0,0 0 1,-1-1-1,0 1 0,1 0 0,-1-1 0,0 0 0,0 1 0,0-1 0,0 1 0,1-3 0,38-70 244,36-94 1,20-89-157,12-30 7,-100 266-48,-6 17 22,-2 9-1142,0 55-5728,0-21 435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0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7187,'0'0'2417,"15"172"-1072,-15-107-80,0 0 287,0-3-943,0-7-401,0-7 96,3-9-256,1-16-96,0-7-528,-1-16-1185,1 0-528,-4-19-3282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03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6451,'0'0'9028,"-11"10"-8868,7-4-160,4 10-1505,-3 7-1184,-1 0-1969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03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7347,'0'0'3634,"7"236"-3394,-7-99 400,0 15 385,-4 14-401,-21-11 16,3-15-640,12-30 0,10-29-80,0-32-80,0-23-768,0-20-801,3-6-1280,15-19-1569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7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1 619 3714,'0'0'9121,"0"-3"-8360,0-8-570,0-12-136,0-1-1,2 1 1,8-42 0,12-52 384,12-214 0,-33 310 300,-1 41-667,3 21-157,1 0-1,3-1 1,12 45 0,-18-80 50,0-1 0,1 1 0,-1-1 0,1 0 0,0 1 0,0-1 0,1 0 1,3 4-1,-4-6-43,-1-1-1,1 0 1,0 1 0,0-1 0,0 0 0,0 0 0,0 0 0,0 0 0,1-1 0,-1 1 0,0 0 0,0-1 0,0 0 0,1 1 0,-1-1-1,0 0 1,1 0 0,-1 0 0,3-1 0,-1 0 56,-1 0-1,0 0 0,1 0 1,-1-1-1,0 1 1,1-1-1,-1 0 1,0 0-1,0 0 0,-1 0 1,1 0-1,0-1 1,-1 1-1,1-1 0,-1 0 1,0 0-1,0 0 1,0 0-1,2-4 1,6-11 78,-1-1 1,7-21-1,-13 33-41,47-132 626,-43 125-468,-7 14-168,0 0 0,0 0 0,0 0 0,0 0 0,0 0 0,0 0-1,0 0 1,1 0 0,-1 0 0,0 0 0,0 0 0,0 0 0,0 0 0,0 0-1,0 0 1,0 0 0,0 0 0,1 0 0,-1 0 0,0 0 0,0 0-1,0 0 1,0 0 0,0 0 0,0 0 0,0 0 0,0 0 0,0 0-1,0 0 1,1 0 0,-1 0 0,0 0 0,0 0 0,0 1 0,0-1 0,0 0-1,0 0 1,0 0 0,0 0 0,0 0 0,0 0 0,0 0 0,0 0-1,0 0 1,0 0 0,0 1 0,0-1 0,0 0 0,0 0 0,0 0 0,0 0-1,0 0 1,0 0 0,0 0 0,0 0 0,0 0 0,0 1 0,2 26 234,-2-23-299,0 511 1655,0-515-1608,6-1-3954,5-9 1578,-9 8 1856,18-27-4229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0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51 504 5699,'0'0'3628,"12"-12"-3383,3-2-217,0 1-64,-1-1-1,-1-1 1,15-19 0,-23 25 27,1 0 0,-2-1 1,1 1-1,-1-1 0,0 0 0,-1 0 1,-1 0-1,1-1 0,0-14 0,-1-2 184,-1 0 0,-4-40 1,3 64-23,0-1 0,0 1 0,0 0 0,-1 0 0,0 0 0,1 0 0,-1 0 0,0-1 0,-1 1 0,1 1 0,0-1 0,-1 0 1,0 0-1,1 0 0,-1 1 0,0-1 0,0 1 0,-1 0 0,1-1 0,0 1 0,-1 0 0,0 1 0,1-1 0,-1 0 1,0 1-1,0-1 0,0 1 0,0 0 0,0 0 0,0 0 0,0 0 0,0 1 0,0-1 0,-1 1 0,1 0 0,-4 0 0,6 0-145,1 0 0,-1 0 0,0 0 0,1 0 0,-1 0 0,1 0 0,-1 0 0,0 0 0,1 0 0,-1 1 0,0-1 1,1 0-1,-1 0 0,1 1 0,-1-1 0,1 0 0,-1 1 0,1-1 0,-1 1 0,1-1 0,-1 1 0,1-1 0,-1 1 0,1-1 0,-1 2 0,-7 14-67,0 2 0,1-1 1,1 1-1,-4 19 0,6-23 46,-9 42-5,1 1 0,-6 95 0,11 120-94,7-260 109,0 0-1,1 0 1,1 0-1,-1-1 1,2 1-1,6 20 1,-6-25-4,1 0 1,-1-1 0,1 1-1,0-1 1,0 0-1,1 0 1,0-1 0,0 1-1,0-1 1,1 0-1,10 7 1,-9-7 2,0-1-1,1-1 1,-1 0-1,0 0 1,1 0 0,0-1-1,0 0 1,0 0 0,0-1-1,0 0 1,0 0-1,0-1 1,0 0 0,0 0-1,8-3 1,-3 1-47,-1 0 0,0-1 0,0-1 0,0 0 0,0-1 0,0 0 1,-1-1-1,20-13 0,-10 3-97,-2 0 0,0-1 0,-1-1 0,0-1 0,-2 0 1,0-1-1,16-29 0,-16 20 11,-1 0 0,-1-1 0,-2 0 1,-1-1-1,9-43 0,-9 13-380,5-110 0,-13-38 1856,-3 182 208,2 76-1567,1-1 1,3 0 0,2 0 0,24 85 0,1-38 232,-15-47 64,-3 1 0,-1 0-1,9 69 1,-22-113-248,1 26 115,-2-30-130,0 0 0,0 0 0,0 1 1,0-1-1,0 0 0,0 0 0,0 0 0,0 0 0,-1 0 0,1 0 0,0 1 1,-1-1-1,1 0 0,-1 0 0,1 0 0,-1 0 0,0 0 0,1-1 1,-1 1-1,-1 2 0,-11 0 49,0 0 1,0-1-1,0 0 0,-1-1 1,1 0-1,-24-2 1,12 0-241,-1 2 18,7 0-132,1-2 0,-25-2 0,39 3 223,0-1 1,0 0-1,0 0 0,0 0 1,0 0-1,0-1 1,0 0-1,0 1 1,1-2-1,-1 1 0,1 0 1,0 0-1,-1-1 1,1 0-1,-5-5 1,7 5 34,0 1 1,0 0-1,0 0 1,0-1-1,0 1 1,0-1-1,1 1 1,-1 0-1,1-1 1,0 1-1,-1-1 1,1 0-1,1 1 1,-1-1-1,0 1 1,0-1-1,1 1 1,0 0-1,-1-1 1,1 1 0,0-1-1,2-2 1,5-2-51,0 1 1,0 0-1,1 0 1,0 1 0,0 0-1,11-3 1,-8 2 56,32-15-163,0-2 0,-2-2 0,61-47 0,-86 58 148,1-2 1,-2-1 0,0 0 0,-1-1 0,0 0-1,-2-1 1,0-1 0,-1 0 0,15-37 0,-15 24 68,-1 0 1,-2-1 0,-1 0-1,-2 0 1,-1 0-1,1-65 1,-6 96 587,0 7-82,1 20-575,1 1 1,1 0-1,1-1 1,15 46-1,43 93 61,-46-125 56,63 171 833,-66-166-495,-1 0 0,10 87-1,-22-130-401,1 1-1,-1-1 1,0 1-1,0-1 0,0 1 1,0-1-1,0 1 1,0-1-1,0 1 0,0-1 1,-1 1-1,1-1 1,0 1-1,0-1 0,0 0 1,0 1-1,-1-1 1,1 1-1,0-1 0,0 0 1,-1 1-1,1-1 1,0 1-1,-1-1 0,1 0 1,0 1-1,-1-1 1,1 0-1,-1 0 0,1 1 1,0-1-1,-1 0 1,0 1-1,-17-1 98,7-1-32,-8 0-165,-1-1 1,1-1-1,0 0 1,0-1-1,0-1 1,1-1-1,-27-12 1,0-4-1576,-73-48 0,110 63 1646,9 3-58,17 3-203,-13 1 189,131 1-128,187-4 677,-300 0-332,-1 0 1,0-2-1,0 0 1,0-1-1,-1-1 1,33-17-1,-25 9 10,0-1-1,-1-2 0,46-38 1,-65 48-125,0 1 0,-1-1 0,0-1 0,0 0 0,-1 0 0,0 0 0,-1-1 0,0 0 0,-1 0 0,0 0 0,0-1 0,-1 0 0,0 0 0,-1 0 0,-1 0 0,0 0 0,0-1 0,-1 1 0,0-1 0,-1 1 0,0-1 0,-1 0 0,-3-13 0,3 19-21,-1-1 1,0 1-1,-1 1 1,1-1-1,-1 0 1,0 0-1,0 1 1,-1 0 0,1 0-1,-1 0 1,-1 0-1,1 0 1,-1 1-1,1 0 1,-1 0-1,0 0 1,-1 1-1,1-1 1,-1 1-1,1 0 1,-1 1-1,0 0 1,0 0 0,-9-2-1,5 1 10,1 2 1,-1-1-1,1 1 0,-1 1 1,0 0-1,1 0 0,-1 1 1,1 0-1,-1 0 0,1 1 1,-1 1-1,1-1 0,0 2 1,0-1-1,-16 10 0,15-6 75,0 0-1,0 1 1,0 0-1,1 1 0,1 0 1,0 1-1,0-1 1,0 1-1,1 1 1,1 0-1,0 0 0,0 0 1,1 0-1,-4 15 1,2 1 23,0-1 1,2 2 0,1-1-1,1 1 1,1 38 0,1-50-33,2 1 1,0-1 0,1 0 0,1 0 0,0 0-1,10 27 1,-9-33-33,0-1-1,1-1 0,0 1 1,1-1-1,-1 0 1,2 0-1,-1 0 0,1-1 1,0 0-1,1-1 1,-1 1-1,12 6 0,-5-4-20,1-1 0,0-1-1,1 0 1,0-1 0,0-1 0,30 7-1,-21-8-121,2-1 0,-1 0 0,43-3 0,-58-1-225,0 1 1,-1-2-1,1 1 0,-1-1 1,0-1-1,12-4 1,-12 2-490,0-1 0,-1 0 0,0-1 0,0 1 1,10-12-1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05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2481,'0'0'13462,"130"-26"-12437,-51 10-769,25 3-64,12 6-192,-12-3-3426,-17 4-7074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0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2689,'0'0'11107,"0"-12"-9365,4 102-2106,17 107 0,0-20 564,16 399 96,-37-564-279,0 6-36,0-18 27,0 1-1,0-1 1,0 1-1,0-1 1,0 0-1,0 1 1,0-1-1,0 0 1,1 1-1,-1-1 1,0 0-1,0 1 1,0-1-1,0 0 1,1 1-1,-1-1 0,0 0 1,0 0-1,1 1 1,-1-1-1,0 0 1,1 0-1,-1 1 1,0-1-1,0 0 1,1 0-1,-1 0 1,0 0-1,1 1 1,-1-1-1,1 0 1,0 0-1,-1 0 13,0 0-1,1-1 0,-1 1 1,1 0-1,-1 0 1,1-1-1,-1 1 1,0 0-1,1-1 0,-1 1 1,0 0-1,1-1 1,-1 1-1,0-1 1,0 1-1,1-1 1,-1 1-1,0 0 0,0-1 1,0 1-1,1-1 1,-1 1-1,0-1 1,0 1-1,0-1 1,0 1-1,0-1 0,0 1 1,0-1-1,0 1 1,0-1-1,0 1 1,0-1-1,-1 0 0,5-97 321,8-82-514,-8 147-44,2-1-1,1 1 1,1 0 0,2 0-1,26-58 1,-33 87 190,-1-1-1,1 1 1,0 0-1,0-1 1,0 1 0,1 1-1,-1-1 1,1 1 0,0-1-1,0 1 1,0 0 0,8-4-1,-8 5 0,0 1 0,0 0-1,0-1 1,0 2 0,1-1-1,-1 0 1,0 1 0,0 0-1,1 0 1,-1 0 0,0 0-1,0 1 1,0-1 0,1 1 0,3 2-1,-1-1-9,-1 1 0,0 0 1,-1 0-1,1 0 0,-1 1 0,1 0 0,-1 0 0,0 0 1,0 1-1,-1-1 0,9 11 0,-2 1-64,0 1-1,15 30 1,-12-15 292,-1 1 1,-1 0 0,-2 1-1,-1 0 1,-2 0 0,-1 1-1,-2 0 1,-1 0 0,-2 1-1,-5 50 1,4-82-129,-1 1 1,0-1-1,0 0 0,0 0 1,0 0-1,-1 0 0,1 0 1,-1 0-1,0 0 0,-1 0 1,1-1-1,-1 1 0,1-1 1,-1 1-1,0-1 0,0 0 1,0 0-1,-1-1 0,1 1 1,-1-1-1,0 1 0,1-1 1,-1 0-1,0-1 0,0 1 1,-8 2-1,-7 0 123,1-1-1,-1-1 1,0 0 0,-34-2 0,34 0-267,-13 0 88,4 1-133,0-1 0,-43-7 0,63 6 50,1-1 1,-1 0-1,1 0 1,-1 0-1,1-1 1,0 0-1,0-1 1,1 0-1,-1 0 1,1 0-1,-1-1 0,2 0 1,-1 0-1,-6-7 1,10 10 6,1 0 0,-1 0 0,1 0 0,0 0 0,0 0-1,-1-1 1,1 1 0,1 0 0,-2-4 0,2 5 18,0 0-1,0 0 1,0 1 0,0-1-1,0 0 1,0 0-1,0 0 1,0 0 0,0 0-1,0 0 1,1 0-1,-1 1 1,0-1 0,1 0-1,-1 0 1,0 0-1,1 1 1,-1-1-1,1 0 1,-1 1 0,1-1-1,0 0 1,-1 1-1,1-1 1,0 0 0,-1 1-1,1-1 1,0 1-1,0 0 1,-1-1 0,1 1-1,1-1 1,16-5-1852,32-5 1,-22 5 230,32-7-2781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0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96 5410,'0'0'6929,"-8"-16"-6115,-22-46-201,17 45-151,6 17-194,3 1-229,0-1-39,0 1 0,0 0 1,0 0-1,0 0 1,0 0-1,1 1 0,-1 0 1,0-1-1,1 1 1,-1 0-1,1 1 0,-1-1 1,1 1-1,0 0 1,0-1-1,-4 7 0,-6 6 3,1 1 0,-12 20 0,16-23-2,-9 15 4,1 0 1,2 1 0,0 1-1,3 1 1,-14 51 0,15-38-1,2 0 1,3 0-1,-1 70 1,5-109-27,1 0 0,0-1 0,1 1 0,-1-1 0,1 1 0,2 7 0,-2-11 8,-1 1 0,1-1 0,0 0 1,0 0-1,0 0 0,0 0 0,0 0 0,0 0 1,0 0-1,0 0 0,0-1 0,0 1 0,0 0 1,0-1-1,1 1 0,-1 0 0,0-1 0,1 0 1,-1 1-1,0-1 0,1 0 0,-1 0 0,0 1 1,2-1-1,2 1-59,0-1 0,0 1 0,0-1 1,0 0-1,0 0 0,0 0 0,0-1 0,0 1 1,-1-1-1,1-1 0,0 1 0,0-1 0,-1 1 0,1-1 1,-1-1-1,1 1 0,-1-1 0,0 1 0,0-1 1,0 0-1,0-1 0,-1 1 0,6-7 0,5-7-2,-2 0-1,0-1 1,-1 0 0,-1-1-1,0 0 1,-2-1-1,0 0 1,6-28-1,2-20-123,8-79-1,-23 144 191,3-28 818,0-35 0,-18 263-688,0-19 471,14-42-391,0-133-199,0 0 1,0 1-1,0-1 0,1 1 0,-1-1 0,1 0 0,0 1 0,0-1 0,0 0 1,1 0-1,-1 1 0,1-1 0,-1 0 0,1-1 0,0 1 0,3 3 0,-2-4-14,0 0 0,0 1 0,1-2 0,-1 1-1,1 0 1,-1-1 0,1 1 0,0-1 0,0 0 0,-1 0-1,1-1 1,0 1 0,0-1 0,4 0 0,3 1-131,0-1 0,-1-1 0,1 0 0,0 0 0,-1-1 0,1-1 0,-1 0 0,1 0 0,11-6 0,-7 1-347,0 0 1,0-1-1,-1 0 0,0-2 1,14-12-1,49-58-3609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07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7187,'0'0'67,"-1"32"306,0-11-245,-5 217 1281,-33 533 2561,29-419-3300,10-340-692,0 0 1,1 0 0,1 0 0,0-1-1,1 1 1,5 14 0,-6-21-71,-1-1 0,1 0 0,1 0 0,-1-1 0,0 1 0,1 0 0,0-1 0,0 1 0,0-1 1,0 0-1,1 0 0,-1 0 0,1-1 0,0 1 0,-1-1 0,1 0 0,0 0 0,1 0 0,5 2 0,-2-2-442,0-1 0,0 1 1,0-1-1,0-1 0,1 0 0,-1 0 0,0 0 1,0-1-1,0 0 0,0-1 0,11-3 0,-11 1-197,-1 0-1,0-1 0,0 1 0,-1-2 1,9-7-1,-13 11 480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0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5523,'0'0'5487,"0"39"-5404,1-8-33,-13 252 1119,-49 638 1862,61-895-2998,-1-17-48,1-1 1,0 1-1,1 0 1,1 10-1,-2-18 9,1 0 0,-1 0 0,1 0 0,-1 0 0,1 1 0,0-1 0,-1 0 0,1 0 0,0-1 0,0 1 0,-1 0 0,1 0 0,0 0 1,0 0-1,0-1 0,0 1 0,0 0 0,0-1 0,0 1 0,1-1 0,-1 0 0,0 1 0,0-1 0,0 0 0,0 1 0,1-1 0,-1 0 0,0 0 0,0 0 0,0 0 0,1 0 0,0 0 0,1-1 7,1 1-1,-1-1 1,0 0-1,1 1 1,-1-2 0,0 1-1,0 0 1,0 0-1,0-1 1,0 0-1,0 0 1,3-2 0,7-11 65,0 0 1,0-1 0,-2 0-1,0-1 1,10-20 0,0-5-72,-1-1 0,-2-1-1,-2-1 1,11-52 0,27-184-596,-46 232 131,-2 8 726,-11 81 33,-25 111-348,0-7 456,23-90-259,3 1 0,1-1 1,6 61-1,-2-107-120,0 0 0,0 1 1,1-1-1,0 0 0,1 0 1,-1 0-1,6 9 0,-6-14-10,0 1 0,0-1 0,0 1 0,1-1 0,-1 0 0,1 0 0,0 0 0,0 0 0,0-1 0,0 1 0,0-1 0,1 0 0,-1 0 0,1 0 0,0 0 0,6 2 0,-2-2 15,-1-1 1,1 0-1,0 0 0,0-1 0,0 1 0,-1-2 0,1 1 0,0-1 0,0 0 0,-1-1 0,1 0 0,-1 0 0,1-1 0,-1 0 0,0 0 0,0 0 0,0-1 0,0 0 0,-1-1 1,0 1-1,7-7 0,6-6-2,-1-1 0,0-1 0,-1-1 1,28-43-1,-29 36-79,-1 0-1,-1 0 1,-2-2 0,-1 0-1,15-58 1,-17 42-396,-1 0 1,-3 0 0,0-60-1,-5 103 441,0 1-1,0 0 0,1-1 0,-1 1 0,0 0 0,0-1 1,0 1-1,0-1 0,-1 1 0,1 0 0,0-1 1,-1 1-1,1 0 0,-1 0 0,1-1 0,-2-1 1,0 5 68,0-1 0,-1 1 0,1 0 0,0 1 0,1-1 0,-1 0 0,0 0 0,1 1 0,-1-1 0,-1 4 0,-23 41 34,1 1 0,-36 99 0,48-107 56,2 0 1,2 1 0,1 1 0,-3 61-1,9-75-94,0-12-63,2 1 1,0-1 0,2 19-1,-2-32 2,1 0-1,-1 0 1,1 0-1,-1 0 1,1 0-1,0 0 1,0 0-1,1-1 0,-1 1 1,1 0-1,-1-1 1,1 1-1,0-1 1,0 0-1,0 1 1,0-1-1,0 0 1,0 0-1,0-1 0,1 1 1,-1 0-1,5 1 1,0 0-132,-1-1 0,1-1 0,0 1 0,0-1 0,0 0 1,0-1-1,0 0 0,0 0 0,0 0 0,0-1 0,0 0 0,0-1 0,0 1 0,-1-1 0,1 0 1,0-1-1,-1 0 0,0 0 0,0 0 0,0-1 0,0 0 0,0 0 0,-1 0 0,1-1 1,-1 0-1,6-7 0,8-11-2972,21-32 0,-40 54 3046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0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4114,'0'0'4018,"306"-29"-1937,-129 6-208,14 0 272,-18 7-1393,-25 6-752,-58 7-2129,-50-3-5891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09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3778,'0'0'8961,"0"-5"-7317,0-12-607,0 13 2202,0 9-3380,0 894-1423,0-898 1620,0-6-736,0-17-1577,0-10-4004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1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4706,'0'0'3973,"16"5"-2810,52 15 19,-67-20-1114,1 1 1,0 0-1,0-1 1,0 0-1,-1 1 1,1-1 0,0 0-1,0 0 1,0 0-1,0 0 1,-1 0-1,1 0 1,0-1-1,0 1 1,-1-1-1,1 1 1,0-1-1,0 0 1,-1 0 0,1 1-1,-1-1 1,1 0-1,-1 0 1,1-1-1,-1 1 1,1 0-1,-1 0 1,0-1-1,0 1 1,0-1 0,0 1-1,0-1 1,1-1-1,0-2 26,0-1 1,-1 1-1,1 0 0,-1-1 0,0 1 0,-1-1 1,0-9-1,0 9-52,1-5 29,-1 0-1,-1 1 1,0-1 0,0 0-1,-6-18 1,6 27-67,1 0 0,-1 0 0,0 0 0,0 0 0,0 0-1,0 0 1,-1 1 0,1-1 0,-1 0 0,1 1 0,-1-1 0,1 1-1,-1-1 1,0 1 0,0 0 0,1-1 0,-1 1 0,0 0 0,0 0 0,0 1-1,0-1 1,-1 0 0,1 1 0,0-1 0,0 1 0,0 0 0,0-1-1,-1 1 1,1 0 0,0 0 0,0 1 0,0-1 0,-1 0 0,1 1 0,-3 1-1,3-2-7,1 1-1,-1 0 0,1 0 0,-1 0 1,1-1-1,0 2 0,-1-1 0,1 0 0,0 0 1,0 0-1,0 0 0,0 1 0,0-1 0,0 1 1,0-1-1,0 1 0,1-1 0,-1 1 1,0-1-1,1 1 0,-1 2 0,-6 37-111,6-34 75,0-3-6,0 1 0,1 0 0,0 0 0,0 0 0,1 6 0,-1-10-11,0 1 0,1-1 0,-1 0-1,0 0 1,1 0 0,-1 0 0,1 0 0,-1 0 0,1 0 0,0 0 0,0 0 0,-1 0-1,1 0 1,0 0 0,0 0 0,0 0 0,0 0 0,0-1 0,0 1 0,0 0 0,0-1-1,0 1 1,0-1 0,0 1 0,0-1 0,0 0 0,3 1 0,42 1-1759,10-2-568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36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0 3778,'0'0'4722,"-5"28"-4191,-20 90-43,22-108-332,0 1 0,0-1 1,-1 1-1,-1-1 0,1 0 0,-13 18 1,3-6 107,-49 80 704,-129 157 1,178-242-914,-5 8 20,-2-1 0,-1 0 0,-46 38 0,57-57 128,11-6-228,0 1 1,0 0 0,-1 0-1,1 0 1,0 0 0,0 0-1,0 0 1,-1 0 0,1 0 0,0 0-1,0 0 1,0-1 0,-1 1-1,1 0 1,0 0 0,0 0-1,0 0 1,0-1 0,-1 1-1,1 0 1,0 0 0,0 0 0,0-1-1,0 1 1,0 0 0,0 0-1,0-1 1,0 1 0,0 0-1,0 0 1,0 0 0,0-1 0,0 1-1,0 0 1,0 0 0,0-1-1,0 1-7,0-1-1,1 1 0,-1-1 1,0 1-1,0-1 0,1 1 1,-1 0-1,0-1 0,1 1 1,-1 0-1,1-1 0,-1 1 1,1 0-1,-1-1 1,0 1-1,1 0 0,-1 0 1,1 0-1,-1-1 0,1 1 1,-1 0-1,1 0 0,-1 0 1,1 0-1,-1 0 0,1 0 1,-1 0-1,1 0 0,0 0 1,22 0-123,-16 1 17,0-1 97,0 1 0,0 1 0,0-1 1,0 1-1,-1 1 0,1-1 0,0 1 0,-1 0 1,8 5-1,-7-3 45,1-1 0,0-1 0,0 1 0,0-2 0,15 5 0,-14-6 41,1 1 1,-1-2 0,0 1 0,0-2 0,1 1 0,-1-1-1,0 0 1,1-1 0,-1 0 0,0-1 0,0 0 0,-1 0-1,1-1 1,-1 0 0,0 0 0,10-7 0,7-7 215,33-31 0,-50 42-105,-1 0 0,0-1 0,-1-1 0,1 1 0,-2-1 0,1 0 0,-1 0 0,4-11 0,-8 18 125,0 0 496,-1 4-140,-1 9-497,0 16-127,-1-1-1,-2 0 0,-6 27 0,-28 85 2,22-83 65,-63 243 609,78-296-664,1-32-1875,0-18-1303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242 101 1056,'0'0'10226,"0"-13"-9438,0-61 642,-1 73-1327,0 1 0,0-1 0,0 1 0,-1-1 0,1 1 0,0-1 0,0 1 0,-1 0 0,1 0 0,0 0 0,-1-1 1,1 1-1,0 0 0,-1 1 0,1-1 0,0 0 0,-1 0 0,1 0 0,0 1 0,0-1 0,-1 1 0,1-1 1,0 1-1,-2 1 0,-5 10-197,0 1 1,1 0-1,-7 21 0,6-18 95,5-7-20,-1 0 0,1 0-1,1 0 1,0 1-1,-1 10 1,1 10-2845,13-47 1960,-5 2 1029,-1 0 1,-1 0-1,5-23 1,-7 23 63,1 1-1,1 0 1,0-1 0,12-24 0,-15 38 267,-1 6-333,-1 107-106,8 213 1500,-6-269-770,-1-55-547,-21-1 464,9 1-688,0-1 0,-1 0-1,1-1 1,0 0 0,0-1-1,0 0 1,0-1 0,-13-5-1,5-2-195,-10-5-4,6 11-4337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37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1265,'0'0'9076,"-61"210"-8228,25-138-176,0-7-95,7-10-561,4-13 16,14-13-64,11-13-1697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3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 85 7395,'0'0'9055,"0"-10"-8473,3-64 488,-18 73-726,9 1-279,-5 0 0,-1 0 0,0 1 0,-20 4 0,26-3-74,0 0-1,0 0 1,0 1 0,0 0 0,1 0-1,-1 0 1,1 1 0,0 0-1,-6 6 1,-22 22-58,2 1 0,1 2-1,-43 65 1,-59 130-147,96-158 136,-48 133-1,72-164-17,1-1-1,2 2 1,1-1-1,3 1 0,-1 51 1,6-89 55,0 0 1,0 1-1,1-1 1,-1 0-1,1 0 1,0 1-1,0-1 1,0 0-1,0 0 1,1 0-1,0 0 1,0-1-1,4 8 1,-3-8-14,0-1 1,0 1-1,0-1 1,0 1-1,0-1 1,0 0 0,1 0-1,-1-1 1,1 1-1,0-1 1,-1 0-1,1 1 1,0-2 0,0 1-1,4 0 1,-3 0 15,1 0 0,0 0 0,0-1 0,0 0 0,0 0 0,0-1 0,0 1 0,-1-1 0,1 0 0,0-1 1,-1 0-1,1 0 0,-1 0 0,10-5 0,-9 3 38,-1-1 0,1 1 0,-1-1 0,0 0 0,-1 0 0,1-1 0,-1 1 0,0-1 0,-1 0 0,1 0 0,-1 0 0,3-10 0,-1 4 9,-1-1 0,0 0 0,-1 0 0,0 0 0,-1 0 0,0-1-1,-1 1 1,-1 0 0,0-1 0,-1 1 0,-3-18 0,2 21-11,-1 1 0,0-1 0,0 1 0,0 0 0,-1 0 0,-1 0 0,0 1 0,0-1 0,0 1 0,-1 0 0,0 0 0,-1 1 0,0 0 0,0 0 0,-13-9 0,13 12-19,1 0-1,-1 1 0,1-1 1,-1 2-1,0-1 1,0 1-1,0 0 0,-1 0 1,1 1-1,-13-1 1,17 2-4,0 0 1,0 0-1,-1 0 1,1 0-1,0 0 1,0 1 0,0 0-1,-1-1 1,1 1-1,0 0 1,0 1 0,0-1-1,0 0 1,1 1-1,-1 0 1,0 0-1,1 0 1,-1 0 0,1 0-1,-1 0 1,1 0-1,0 1 1,0-1 0,0 1-1,-2 5 1,0 1-303,2 0 0,-1 0 0,1 1 0,1-1 1,0 1-1,0-1 0,0 1 0,2 0 0,1 18 1,13 22-3409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38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34 574 5394,'0'0'8314,"-1"1"-8176,-1-1 1,1 0-1,0 0 1,0 0-1,0 0 1,0 0 0,0 0-1,0 0 1,0 0-1,0-1 1,0 1-1,0 0 1,0-1-1,0 1 1,-2-1 0,1-3-135,0-1 1,0 1 0,0 0 0,1 0 0,-1-1-1,1 1 1,1-1 0,-1 1 0,0-6 0,1-48-182,0 33 103,0-6 16,-1 1-153,7-58 0,-4 79 172,0-1 1,0 1-1,1-1 1,0 1-1,0 0 0,1 0 1,1 0-1,-1 1 1,1 0-1,8-10 0,-13 17 23,1 0 0,0 0 1,-1 0-1,1 0 0,0 0 0,0 0 0,0 0 0,0 0 0,0 0 0,0 0 0,0 0 0,0 1 0,0-1 0,0 0 0,1 1 0,-1-1 0,0 1 0,0 0 0,1-1 0,-1 1 0,0 0 0,1-1 0,-1 1 0,0 0 0,1 0 0,-1 0 0,0 0 0,1 1 0,-1-1 0,0 0 0,0 0 0,1 1 0,-1-1 0,0 1 0,0-1 0,1 1 0,-1 0 0,0-1 0,0 1 0,0 0 0,0 0 0,0 0 0,0 0 0,0 0 0,0 0 0,0 0 0,0 1 0,5 6-43,-1 0 0,0 0 1,0 1-1,-1 0 0,4 10 0,2 14 53,-1 1 1,-1-1-1,-2 1 0,-1 1 0,-2-1 1,-1 41-1,2-19 155,6-270-84,-7 190-449,1 1 0,1 0 0,1 0 0,1 1 0,1-1 1,20-40-1,-26 60 336,-1 1 0,1-1 0,0 1-1,-1 0 1,1 0 0,0-1 0,0 1 0,1 1 0,-1-1 0,0 0 0,1 0 0,4-2 0,-6 4 39,0 0 0,1-1 0,-1 1 1,0 0-1,0 0 0,0 0 1,1 0-1,-1 0 0,0 0 0,0 0 1,0 1-1,1-1 0,-1 0 0,0 1 1,0-1-1,0 1 0,0-1 0,0 1 1,0-1-1,0 1 0,0 0 0,0-1 1,0 1-1,0 0 0,0 0 0,0 0 1,-1 0-1,1 0 0,0 0 0,-1 0 1,1 0-1,0 0 0,-1 0 0,1 1 1,6 13 23,-1 0 0,0 0 0,-1 0 0,0 0 0,2 19 0,9 89 715,-7-43 170,-7-59-530,-2-16-216,1 1-1,-1-1 1,1 0 0,0 1-1,0-1 1,1 0 0,-1 0 0,5 8-1,-6-13-134,0 0 0,0 1 0,0-1 0,0 0 0,1 0 0,-1 0 0,0 1 0,0-1 0,0 0 0,0 0 0,1 0 0,-1 0 0,0 0 0,0 0 0,1 1 0,-1-1 0,0 0 0,0 0-1,1 0 1,-1 0 0,0 0 0,0 0 0,1 0 0,-1 0 0,0 0 0,0 0 0,0 0 0,1 0 0,-1 0 0,0 0 0,0 0 0,1 0 0,-1-1 0,0 1 0,1 0 0,6-13 763,50-225-1633,-38 175-292,45-105 0,-63 165 1110,18-31-181,-18 32 200,1 1 0,-1-1 0,0 1-1,1-1 1,-1 1 0,1 0-1,-1 0 1,1-1 0,0 1-1,-1 0 1,1 1 0,0-1 0,0 0-1,0 0 1,3 0 0,-5 1 9,1 0 1,-1 0-1,1 0 0,-1 0 1,1 0-1,-1-1 1,1 1-1,-1 0 1,1 0-1,-1 1 1,0-1-1,1 0 1,-1 0-1,1 0 0,-1 0 1,1 0-1,-1 0 1,1 1-1,-1-1 1,0 0-1,1 0 1,-1 1-1,1-1 1,-1 0-1,0 1 1,1-1-1,-1 0 0,0 1 1,1-1-1,-1 0 1,0 1-1,0-1 1,1 1-1,-1-1 1,0 0-1,0 2 1,4 12-39,-1 1 1,-1 0 0,0-1 0,-1 1 0,-2 18 0,2-12 113,-1 310 2696,0-327-2772,0 3 70,0 1 0,0-1 1,1 0-1,0 1 0,0-1 1,3 8-1,-4-13-102,1-1 0,0 1 0,0-1 0,0 1 0,0-1 0,0 1 0,0-1 0,0 0 0,0 0 0,0 0 0,1 1-1,-1-1 1,0 0 0,1-1 0,-1 1 0,1 0 0,-1 0 0,1-1 0,-1 1 0,1-1 0,0 1 0,-1-1 0,1 1 0,0-1 0,-1 0-1,1 0 1,0 0 0,-1 0 0,1 0 0,0 0 0,2-1 0,-2 1-145,1-1 0,0 1-1,-1-1 1,1 1 0,-1-1 0,1 0-1,-1 0 1,1 0 0,-1 0 0,0-1-1,1 1 1,1-3 0,5-4-672,-2 0-1,1-1 1,8-13-1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3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3826,'0'0'8716,"0"-6"-6794,0 4-1472,0 5 1401,1 18-2205,1 1 1,1-1-1,1 0 1,1 0-1,1 0 1,12 28-1,1-3 251,45 73 0,-63-116-21,1-1 1,-1 1 0,1-1-1,0 0 1,0 1 0,0-1-1,2 2 1,-3-4 7,0 1 1,-1-1-1,1 0 1,-1 0-1,1 0 1,-1 0-1,1 1 1,-1-1-1,1 0 1,0 0-1,-1 0 1,1 0-1,-1 0 1,1 0-1,-1 0 1,1-1-1,0 1 1,-1 0-1,1 0 1,-1 0-1,1 0 1,-1-1-1,1 1 1,-1 0-1,1-1 1,-1 1-1,1 0 1,-1-1 0,1 1-1,-1-1 1,0 1-1,1 0 1,-1-1-1,0 1 1,1-1-1,-1 1 1,0-1-1,0 1 1,1-1-1,-1 0 1,0 1-1,0-1 1,0 1-1,0-2 1,11-29-3111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3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51 81 4594</inkml:trace>
  <inkml:trace contextRef="#ctx0" brushRef="#br0" timeOffset="1">51 81 4594,'238'-81'6371,"-249"104"-5699,-29 19-336,-7 20-191,-10 3 303,6-7-160,12-6-256,13-10 64,12-13-96,10-6-384,4-13-1009,22-10-6547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4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54 499 3249,'0'0'2314,"10"-15"-2266,31-51-27,-36 56 19,1-1 0,-1 0-1,-1 0 1,0 0 0,-1 0 0,0-1 0,2-16 0,-3 2 315,-2-47 1,-1 30-295,1-127 2228,4 232-2214,3 0-1,2 0 0,23 78 1,-9-38 54,-18-75 445,-2 1 1,0-1-1,-3 33 0,-1-60-484,0 1 1,0-1-1,0 1 0,0-1 0,-1 1 1,1-1-1,0 0 0,0 0 0,-1 0 1,1 0-1,0 0 0,0 0 0,-1 0 1,-1 0-1,-1 0 50,-11 0-259,-1-1-1,1-1 1,0 0-1,-23-6 1,30 6-151,-1-1 1,1 0-1,0-1 0,0 0 0,0-1 0,1 1 1,-1-1-1,1-1 0,-8-7 0,13 11 136,0 1 1,1-1-1,-1 0 0,1 1 0,0-1 0,0 0 1,-1 0-1,1 0 0,0 0 0,1 0 0,-1-1 0,0 1 1,1 0-1,-1 0 0,1 0 0,-1-1 0,1 1 1,0-4-1,0-10-2233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4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4626,'0'0'5138,"65"0"-5138,-29 4 721,0 2-193,-7-3-336,-7 4-192,-8-7-16,4 0-880,0 0-945,-3 0-1889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4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7043,'0'0'1041,"15"201"63,-12-113-95,1-1-401,0-9-512,3-6 0,0-11-192,4-9-1697,-11-26-3857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41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4 4690,'0'-3'15036,"0"8"-15068,0 0 0,1 0 0,0 0 0,0 0 0,0 0 0,1-1 0,-1 1 0,1 0 0,0-1 0,4 8 0,6 11-2,39 88-90,63 147 21,-40-58 66,34 83-306,-74-204 198,66 110 0,-99-187 159,19 25-54,-19-26 103,1 0 0,-1-1 0,1 1 0,-1 0 0,1 0 1,0-1-1,-1 1 0,1-1 0,0 0 0,0 1 0,-1-1 0,1 0 0,0 0 0,3 0 2044,-9 0-1885,0 0-228,0 0 0,1 1 1,-1 0-1,0 0 0,0 0 1,1 0-1,-1 1 0,1-1 1,-1 1-1,1 0 0,-1 0 1,1 0-1,0 0 0,0 1 1,-3 2-1,-12 9-45,-242 179-320,-205 137 217,408-296 114,-54 35-217,102-61-666,14-10-1108,20-14-302,36-36-1418,12-27-1201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4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12 5218,'0'0'10005,"0"-11"-7719,-1 52-2462,-2 0-1,-2 0 0,-2 0 1,-18 57-1,2-25 256,-47 98 0,-78 91 186,51-100-528,96-169-383,0 0 0,1-1 0,-1 1 0,2 0 0,1-14 0,1 9 323,0 1-1,1 0 1,0 0 0,0 0-1,1 1 1,1 0-1,0 0 1,0 0 0,14-16-1,-19 25 315,0 0 0,-1 0 1,1 0-1,0 0 0,0 0 0,0 1 0,0-1 0,0 0 0,1 0 0,-1 1 0,0-1 0,0 1 0,0-1 0,1 1 0,0-1 0,-1 1-1,0 0 0,-1 0 0,1 1 0,-1-1 0,1 0 0,-1 0 0,1 0 0,0 0 0,-1 1 0,1-1 0,-1 0 0,1 1-1,-1-1 1,1 0 0,-1 1 0,1-1 0,-1 0 0,0 1 0,1-1 0,-1 1 0,0-1 0,1 2 0,1 2-6,0 0 0,0 0 0,-1 1 1,0-1-1,0 1 0,1 4 0,4 43 121,6 31 437,-10-75-435,0 0-1,1 1 0,0-1 0,0 0 0,0 0 0,1-1 0,5 9 1,-7-14-34,-1 0 0,1 0 0,0 0 0,-1-1 0,1 1 0,0-1 0,0 1 0,0-1 0,0 1 0,0-1 0,1 0 0,-1 0 0,0 0 0,1 0 0,-1-1 0,0 1 0,1 0 0,-1-1 0,1 0 0,-1 0 0,1 1 0,-1-2 0,1 1 0,-1 0 0,1 0 0,-1-1 0,0 1 0,1-1 0,2-1 0,2 0 71,0-2 0,0 1 1,0-1-1,0 0 1,0 0-1,-1-1 1,11-9-1,3-7-55,0 0-1,-2-2 1,-1 0-1,0 0 1,-2-2-1,-1 0 1,-1-1-1,-1 0 1,-1-1-1,11-41 1,-19 60-163,-2 11-175,-4 18-114,-10 27 223,-2-2 0,-25 54 0,-10 25 710,40-99-399,2 1 0,0 0 0,2 0 0,1 0 1,-3 41-1,12-67-1639,-3-1 1255,0 0 0,1-1 0,-1 1-1,1 0 1,-1 0 0,0-1 0,1 1-1,-1-1 1,0 1 0,1-1 0,-1 0-1,0 1 1,0-1 0,2-1 0,33-36-3624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357 244 976,'0'0'10184,"-1"11"-8138,0-10-1980,0-1-1,-1 1 1,1 0-1,0-1 1,-1 1-1,1-1 1,0 0-1,-1 1 1,1-1-1,0 0 1,-1 0-1,1 0 1,-3 0-1,0 0 21,-13 1-62,-1 0 0,-28-3 0,44 1-56,1 1 0,-1-1 1,1 1-1,0-1 0,0 0 0,-1 0 0,1 0 0,0 0 1,0 0-1,0 0 0,0 0 0,0 0 0,0 0 0,0-1 0,0 1 1,0 0-1,1 0 0,-1-1 0,1 1 0,-1-1 0,1 1 0,-1-1 1,1 1-1,0 0 0,-1-3 0,-4-43-620,5 41 510,-1-8-27,1 0 0,0 0 0,1 0 0,0 1 0,1-1 0,5-16 1,-6 27 123,0-1 1,0 1-1,0 0 1,1 0 0,0-1-1,-1 1 1,1 0 0,0 0-1,0 1 1,1-1 0,-1 0-1,1 1 1,-1-1 0,1 1-1,0 0 1,0 0 0,0 0-1,0 0 1,0 0 0,0 1-1,1-1 1,-1 1-1,0 0 1,1 0 0,-1 0-1,1 1 1,-1-1 0,1 1-1,4 0 1,-7 0 40,0 0-1,0 1 1,-1-1 0,1 0-1,0 1 1,0-1 0,-1 1-1,1-1 1,0 1 0,-1-1-1,1 1 1,-1-1-1,1 1 1,-1-1 0,1 1-1,-1 0 1,1-1 0,-1 1-1,1 0 1,-1 0 0,0-1-1,0 1 1,1 0 0,-1 0-1,0-1 1,0 1 0,0 0-1,0 0 1,0 0 0,0-1-1,0 3 1,1 2 2,6 48 527,-2 0 0,-2 0 0,-6 64 1,2-73-144,-1-29-114,1 0 0,-2 0-1,0 0 1,0-1 0,-1 1 0,-1-1-1,-1 0 1,0 0 0,-13 22-1,9-21-71,0-1 1,0 0-1,-2 0 0,1-1 0,-2 0 0,0-1 0,0-1 0,-15 10 0,20-17-214,1 0-1,-1 0 1,0-1 0,0 0-1,0 0 1,0-1-1,0 0 1,0 0-1,-1-1 1,1-1-1,-1 1 1,-13-2-1,20 1-54,0 0 0,0 0-1,0-1 1,0 1 0,1-1-1,-1 1 1,0-1 0,0 0 0,0 1-1,1-1 1,-1 0 0,1 0-1,-1 0 1,0 0 0,1-1-1,0 1 1,-1 0 0,1-1-1,0 1 1,0-1 0,0 1 0,0-1-1,0 0 1,0 1 0,0-1-1,0 0 1,1 0 0,-1 1-1,1-1 1,-1-3 0,-1-7-781,0 1 0,1 0 1,0-23-1,1 26 400,0 7 437,0 1 1,0-1-1,0 1 1,0-1-1,0 1 1,0-1-1,0 1 1,0-1-1,1 1 1,-1-1-1,0 1 1,0-1-1,0 1 1,0 0-1,1-1 1,-1 1-1,0-1 0,1 1 1,-1 0-1,0-1 1,1 1-1,-1-1 1,0 1-1,1 0 1,-1 0-1,0-1 1,1 1-1,-1 0 1,1 0-1,-1-1 1,1 1-1,-1 0 1,1 0-1,-1 0 1,0 0-1,1 0 1,-1 0-1,1 0 1,0 0-1,1 0 25,-1 0 0,1 0 0,0 1 1,-1-1-1,1 1 0,0-1 0,-1 1 0,1 0 0,-1-1 1,1 1-1,1 2 0,31 25 441,-20-17 13,-1 1 0,20 10 0,-15-12 86,0 0 0,0-2 0,1 0-1,0-1 1,38 8 0,-48-13-745,0 0 0,0-1 0,0-1 0,0 1 0,0-2 0,0 1-1,0-1 1,0 0 0,0-1 0,0 0 0,0-1 0,-1 0 0,1 0 0,-1-1 0,16-8 0,-9 0-2198,-1-1 0,22-22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9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0 689 1969,'0'0'3143,"0"12"6234,0-19-9250,0-53 261,11-89-1,46-321 45,-55 456-69,-1 19 19,0 8-585,10 90-260,-6-55 22,12 63 0,-16-108 380,0 0-1,-1-1 1,1 1-1,0-1 1,0 0-1,1 1 1,-1-1-1,0 0 1,1 1-1,-1-1 0,1 0 1,0 0-1,0 0 1,0-1-1,0 1 1,4 3-1,-5-5 19,0 1-1,0-1 0,0 0 0,0 1 1,0-1-1,0 0 0,0 0 0,0 0 0,0 0 1,0 0-1,0 0 0,0 0 0,0 0 1,0 0-1,0 0 0,0 0 0,0-1 1,1 1-1,0-1 31,0 0-1,0 0 1,-1 0 0,1-1 0,-1 1 0,1 0-1,-1-1 1,0 1 0,1-1 0,-1 1 0,0-1-1,2-3 1,14-30 267,-1-1 0,-1-1-1,11-48 1,-8 26-1,-15 52-201,-2 3 2,0-1 0,1 1 1,-1 0-1,1 1 0,0-1 0,4-6 1,-5 40 22,-1 472 505,-2-462-533,-1 1 1,-12 53 0,13-76-3049,2-37-53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4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3890,'0'0'7955,"-65"214"-5938,29-152-512,3-7-817,1-10-464,14-6-224,11-9-848,7-17-2241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4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 6851,'0'0'9319,"0"-3"-8946,0 5-404,0 34-231,1 44 195,-4 0-1,-15 99 0,-55 105 888,-6 35-554,71-248-528,8-39-2349,5-34-828,19-8-1763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44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695 101 4946,'0'0'9853,"0"-4"-8967,0-1-612,0-1 1,0 1 0,-1-1 0,0 1-1,0-1 1,0 1 0,-1 0 0,-3-10 0,3 13-219,1-1 0,-1 0 0,0 1 1,0 0-1,0-1 0,0 1 1,0 0-1,0 0 0,-1 0 1,1 0-1,-1 1 0,1-1 0,-1 1 1,0 0-1,0-1 0,0 1 1,1 0-1,-1 0 0,-3 0 0,0 0-56,-1 0-1,1 1 0,0-1 0,0 1 0,0 0 0,-1 1 0,1 0 0,0 0 0,0 0 0,0 1 0,0-1 1,0 1-1,0 1 0,1-1 0,-1 1 0,1 0 0,-1 1 0,1-1 0,0 1 0,-7 7 0,-6 7-101,0 2-1,1 0 0,-24 37 1,25-33 67,-52 80-111,5 3-1,5 2 0,-58 153 0,56-86-240,52-144 261,2 2 0,1-1 0,-2 47 0,6-51 6,0-15 59,1-1 0,0 0-1,1 0 1,3 20-1,-3-31 24,0 0-1,0 1 0,0-1 1,0 0-1,0 0 0,1 0 1,-1 1-1,1-2 0,0 1 1,-1 0-1,1 0 0,0 0 1,0-1-1,0 1 0,0-1 1,1 0-1,-1 0 0,0 1 1,0-1-1,1-1 0,-1 1 1,1 0-1,-1 0 0,1-1 1,-1 0-1,1 1 1,-1-1-1,1 0 0,2-1 1,2 1-34,0 0 0,0-1 1,0 0-1,0 0 1,0 0-1,0-1 1,0 0-1,-1-1 0,13-5 1,-10 2-15,0-1 1,0 0 0,-1 0-1,0-1 1,0 0 0,-1-1-1,0 1 1,0-1-1,-1-1 1,0 1 0,-1-1-1,0 0 1,-1 0-1,0-1 1,4-15 0,-1-2-27,-1 0 0,-2-1 0,-1 1 0,-1-56 0,-2 74 91,-1 1 0,0-1 1,0 1-1,-1 0 0,0-1 0,-1 1 1,0 0-1,-5-11 0,6 16 28,0 1 1,0-1-1,-1 1 0,1 0 0,-1 0 0,0 0 0,1 0 0,-1 0 1,-1 0-1,1 1 0,0-1 0,-1 1 0,1 0 0,-1 0 0,1 0 1,-1 1-1,0-1 0,0 1 0,0 0 0,0 0 0,-6 0 0,7 0 13,-1 1 0,1-1-1,0 1 1,-1 0-1,1 0 1,-1 1 0,1-1-1,0 1 1,-6 1 0,7-1-23,1 0 0,0-1 0,-1 1 0,1 1 0,0-1 0,0 0 1,0 0-1,0 0 0,0 1 0,0-1 0,0 0 0,0 1 0,0-1 1,0 1-1,1-1 0,-1 1 0,1-1 0,-1 1 0,1-1 0,0 1 1,-1 2-1,-1 6-187,1 0 0,0 0 1,1 1-1,1 12 1,-1-20-42,0 1 1,0-1 0,1 0-1,0 1 1,0-1 0,-1 0-1,2 1 1,-1-1 0,0 0-1,1 0 1,0 0 0,-1 0-1,1 0 1,0 0 0,0-1-1,4 4 1,-1-3-446,0 0-1,0-1 1,1 0-1,-1 0 1,0 0-1,9 2 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4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7 545 6627,'0'0'7046,"0"0"-7007,0 0-1,0 0 1,0 0 0,0 1 0,0-1-1,0 0 1,0 0 0,0 0 0,0 0-1,0 0 1,0 0 0,0 0 0,0 0-1,0 0 1,0 0 0,0 0 0,0 1-1,0-1 1,0 0 0,-1 0 0,1 0-1,0 0 1,0 0 0,0 0 0,0 0-1,0 0 1,0 0 0,0 0 0,0 0-1,0 0 1,0 0 0,0 0 0,0 0-1,-1 0 1,1 0 0,0 0 0,0 0-1,0 0 1,0 0 0,0 0 0,0 0-1,0 0 1,0 0 0,0 0 0,0 0-1,-1 0 1,1 0 0,0 0 0,0 0-1,0 0 1,0 0 0,0 0 0,0 0-1,0 0 1,0 0 0,0 0 0,0 0-1,0 0 1,0 0 0,0 0 0,0-1-1,-1 1 1,-1-131 84,2-103-94,1 223-50,0 0 0,1 1 0,1-1 0,0 1 0,0 0 0,0 0-1,2 0 1,-1 0 0,1 1 0,6-10 0,-10 19 9,-1-1-1,1 1 1,-1-1-1,1 1 1,-1-1-1,1 1 1,-1 0-1,1-1 1,-1 1-1,1 0 1,-1-1 0,1 1-1,-1 0 1,1 0-1,0 0 1,-1-1-1,1 1 1,-1 0-1,1 0 1,0 0-1,-1 0 1,1 0 0,0 0-1,-1 0 1,1 0-1,-1 1 1,1-1-1,0 0 1,-1 0-1,1 0 1,-1 1 0,2-1-1,15 13-384,-10 1 361,0 1 0,0 0 0,-1 0 0,-1 0 1,-1 0-1,6 33 0,0 25 87,-4 2 1,-3 90-1,-3-160-48,0-5 0,0 0-1,0-1 1,1 1-1,-1 0 1,0 0-1,0 0 1,0-1-1,0 1 0,1 0 1,-1 0-1,0 0 1,0 0-1,0 0 1,1-1-1,-1 1 1,0 0-1,0 0 1,1 0-1,-1 0 1,0 0-1,0 0 1,1 0-1,-1 0 0,0 0 1,0 0-1,1 0 1,-1 0-1,0 0 1,0 0-1,1 0 1,-1 0-1,0 0 1,0 0-1,1 1 1,-1-1-1,0 0 0,0 0 1,1 0-1,-1 0 1,0 0-1,0 1 1,0-1-1,1 0 1,-1 0-1,0 0 1,0 0-1,0 1 1,0-1-1,0 0 1,0 0-1,1 1 0,-1-1 1,0 0-1,0 0 1,0 1-1,0-1 1,0 0-1,0 0 1,0 1-1,0-1 1,0 0-1,0 0 1,0 1-1,0-1 1,0 0-1,2-7 18,-1-1 0,1 0 0,-1 0 0,-1-15 0,1 0-75,6-78-1247,5 2-1,29-118 0,-39 208 1243,-2 8 58,0 0 0,0 0-1,0 0 1,0 0-1,0 0 1,0 0-1,0 0 1,1 0-1,-1-1 1,0 1 0,1 0-1,-1 1 1,1-1-1,-1 0 1,1 0-1,-1 0 1,1 0-1,0 0 1,0 0 0,-1 1-1,1-1 1,0 0-1,0 1 1,0-1-1,0 0 1,1 0 0,-2 1 0,0 0 1,1 0 0,-1 0 0,0 0 0,1 0 0,-1 0 0,0 1 0,0-1 0,1 0-1,-1 0 1,0 0 0,1 0 0,-1 0 0,0 1 0,0-1 0,1 0 0,-1 0 0,0 0-1,0 1 1,0-1 0,1 0 0,-1 0 0,0 1 0,0-1 0,0 0 0,0 1 0,0-1-1,1 0 1,-1 0 0,0 1 0,0-1 0,0 0 0,0 1 0,0-1 0,0 1-1,5 18-45,-1 0 0,-1 1 0,1 22 0,0 70 340,-3-73-13,0 161 2316,-1-199-2556,0 0 1,0 0-1,0 0 1,0 0-1,1 0 1,-1 0-1,0 1 1,1-1 0,-1 0-1,1 0 1,-1 0-1,2 1 1,-2-2-30,1 1-1,-1-1 1,0 0 0,1 0 0,-1 0 0,0 0-1,0 1 1,1-1 0,-1 0 0,0 0 0,1 0-1,-1 0 1,0 0 0,1 0 0,-1 0-1,0 0 1,1 0 0,-1 0 0,1 0 0,-1 0-1,0 0 1,1 0 0,-1 0 0,0 0 0,0-1-1,1 1 1,-1 0 0,0 0 0,1 0 0,-1 0-1,0-1 1,1 1 0,-1 0 0,0 0 0,0-1-1,0 1 1,1 0 0,-1 0 0,0-1 0,0 1-1,0 0 1,1-1 0,-1 1 0,0 0-1,0-1 1,0 1 0,0 0 0,0-1 0,0 1-1,0 0 1,0-1 0,5-11-26,-1 0 0,4-17-1,2-6-77,12-39-746,4 1-1,38-74 1,-59 135 718,-4 10 100,0 0-1,-1 0 1,1 0-1,0 0 0,0 1 1,0-1-1,1 0 0,-1 0 1,0 1-1,1-1 1,-1 0-1,1 1 0,-1-1 1,1 1-1,0 0 0,0 0 1,3-2-1,-4 3-68,0 6 4,2 202 756,-2-20 1611,-1-186-2295,0-1 0,0 1 0,0 0 0,0-1 1,1 1-1,-1-1 0,0 1 0,1 0 0,0-1 0,-1 1 0,1-1 1,0 0-1,0 1 0,-1-1 0,1 1 0,0-1 0,0 0 1,1 0-1,-1 0 0,0 0 0,0 0 0,1 0 0,-1 0 0,0 0 1,1 0-1,-1 0 0,1-1 0,-1 1 0,1-1 0,-1 1 0,1-1 1,1 1-1,5 0-545,0-1 0,-1 0 0,1 0 1,-1-1-1,15-3 0,37-12-4107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45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5763,'0'0'8318,"0"-3"-7656,1 17-711,0 0 1,1 0-1,1 0 1,6 22-1,28 65-10,6 23 70,1 73-539,-37-186-668,-7-11 1023,1 0 0,-1 1 0,0-1 0,1 0 0,-1 0 0,1 0-1,-1 0 1,1 0 0,-1 0 0,1 0 0,-1 0 0,0 0 0,1 0 0,-1 0-1,1 0 1,-1 0 0,1 0 0,-1 0 0,1-1 0,-1 1 0,0 0 0,1 0 0,-1 0-1,1-1 1,-1 1 0,0 0 0,1-1 0,9-10-3290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4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0 3282,'0'0'4225,"-72"204"-2512,25-142-672,-4-4-1,4-2-352,11-17-319,15-10-33,10-13-336,11-10-256,18-6-5731,25-22 160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46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0 675 3522,'0'0'5720,"11"-6"-5448,8-6-231,0-1 0,-1-1-1,0 0 1,-1-1 0,-1-1 0,0-1 0,-2 0 0,17-24 0,-16 12 131,0 0 1,-2-1-1,-2-1 0,16-62 1,13-130 217,-35 183-311,2 5 1048,-8 57 707,0 16-2244,4 25 426,2 0 0,23 108 0,-17-115 76,-3 1 1,2 91-1,-10-144-69,0-1 0,0 1 0,-1-1 0,1 1-1,-1-1 1,0 0 0,0 1 0,0-1 0,0 0 0,-1 0 0,1 1-1,-1-1 1,0 0 0,0-1 0,0 1 0,0 0 0,-4 3 0,1-2 26,0 0 0,0-1 1,0 1-1,-1-1 0,1-1 1,-1 1-1,1-1 0,-1 0 1,-8 2-1,-8 0 75,0-1 0,-1 0 1,1-2-1,-31-2 0,47 0-85,1 0 0,0 1 0,0-2-1,0 1 1,0-1 0,0 0 0,0 0 0,0 0 0,0 0-1,1-1 1,-6-4 0,8 6-151,0 0 0,0-1-1,1 1 1,-1-1 0,0 0 0,1 1 0,-1-1-1,1 0 1,0 0 0,-1 0 0,1 0 0,0 0-1,0 0 1,1-1 0,-1 1 0,0 0 0,1 0-1,-1-1 1,1 1 0,0 0 0,-1 0 0,1-1-1,1 1 1,-1 0 0,0-1 0,0 1 0,1 0-1,1-5 1,7-9-3991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46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6227,'0'0'6195,"58"-3"-6147,-22 3 144,7 0 672,-7 0-320,-11 0-191,-10 0-241,-8 0 32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47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5843,'0'0'8652,"2"9"-8279,8 89-418,-3 0-1,-7 102 0,-1-95-647,1-73-1993,-3-19-2631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50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74 130 5795,'0'0'7891,"-1"0"-7525,1 1-362,-1-1 1,1 0-1,-1 1 0,1-1 1,-1 1-1,1-1 1,-1 0-1,1 1 0,-1-1 1,1 1-1,0-1 1,-1 1-1,1-1 0,0 1 1,0-1-1,-1 1 1,1 0-1,0-1 0,0 1 1,0-1-1,0 1 1,0-1-1,0 1 0,0 0 1,0-1-1,0 1 1,0-1-1,0 2 0,0 22-63,0-19 47,0 78-135,1-82 124,-1 0 0,1 1 1,-1-1-1,1 0 0,-1 1 0,1-1 0,0 0 0,-1 0 0,1 1 1,0-1-1,0 0 0,0 0 0,0 0 0,0 0 0,0 0 1,0 0-1,0-1 0,0 1 0,1 0 0,-1 0 0,0-1 0,0 1 1,1-1-1,-1 1 0,1-1 0,-1 0 0,0 1 0,2-1 1,5 2-128,1-1 1,-1 0 0,13 0 0,-20-1 158,-1 0-1,1 0 1,-1 0 0,1 0 0,-1-1-1,1 1 1,-1 0 0,1-1 0,-1 1-1,1 0 1,-1-1 0,1 1 0,-1 0-1,0-1 1,1 1 0,-1-1 0,0 1 0,1-1-1,-1 1 1,0-1 0,1 1 0,-1-1-1,0 1 1,0-1 0,0 1 0,1-2-1,2-16 286,-2 14-187,2-29 953,-2-58 0,-2 48-602,1 40-469,1-1 0,-2 1 0,1-1-1,0 1 1,-1-1 0,1 1 0,-1-1 0,0 1 0,0-1 0,-1 1 0,1 0 0,-1 0 0,0-1 0,1 1 0,-1 0 0,-1 1 0,1-1 0,0 0 0,-1 0 0,1 1 0,-1 0 0,0-1 0,0 1 0,0 0 0,0 1 0,0-1 0,0 0 0,0 1 0,0 0 0,-1-1 0,1 1 0,-1 1 0,1-1 0,-1 0 0,1 1-1,-6 0 1,7 0-13,0 0 0,1 0-1,-1 0 1,0 0-1,1 0 1,-1 0-1,0 1 1,1-1-1,-1 1 1,0 0-1,1-1 1,-1 1 0,1 0-1,-1 0 1,1 0-1,-3 2 1,2 0 16,-1 0 1,1 0-1,0 1 1,0-1-1,-3 8 1,1-2-18,-1 3-1,1 0 0,0 0 0,0 0 0,2 0 0,-1 0 0,0 16 0,2 78-131,2-61 74,-1-44 67,0 0 0,0 0-1,0 0 1,0 0 0,1 0 0,-1 0-1,0 0 1,1 0 0,-1 0-1,1 0 1,-1 0 0,1 0 0,-1 0-1,1 0 1,0 0 0,-1-1-1,1 1 1,0 0 0,0 0 0,-1-1-1,1 1 1,0-1 0,0 1-1,0 0 1,0-1 0,0 0 0,0 1-1,0-1 1,0 0 0,0 1-1,0-1 1,2 0 0,5 1-62,0 0 0,-1-1 0,14-1 0,-6 0 87,-13 1-7,1 0 1,-1 0-1,0-1 1,0 1-1,1 0 1,-1-1 0,0 0-1,0 0 1,1 1-1,-1-1 1,0 0-1,0-1 1,0 1-1,0 0 1,-1 0-1,1-1 1,2-2-1,-1 1 18,-1 0 1,0 0-1,1 0 1,-1-1-1,-1 0 0,1 1 1,0-1-1,-1 0 1,2-4-1,0-8 137,-1 0-1,0-1 1,-1-29-1,-1 39-100,0-73 555,0 78-133,-6 4-145,5-2-335,0 1 0,1-1-1,-1 0 1,1 0 0,-1 0 0,0 0 0,1 1-1,-1-1 1,1 0 0,-1 1 0,1-1 0,-1 0-1,1 1 1,-1-1 0,1 1 0,-1-1 0,1 0-1,-1 1 1,1-1 0,0 1 0,-1 0 0,0 0-1,-7 14-47,1 1 0,0 0 0,1 0 0,1 0 0,0 0 0,-5 34 0,5-4-110,1 65 1,4-110 44,1-1 83,-1 0 0,1 0 0,0 0 1,-1 0-1,1 0 0,-1 0 0,1 0 0,-1 0 0,1-1 1,0 1-1,-1 0 0,1-1 0,-1 1 0,1 0 0,-1-1 1,0 1-1,1 0 0,-1-1 0,1 1 0,-1-1 0,0 1 1,1-1-1,-1 1 0,0-1 0,1 1 0,-1-1 0,0 0 0,4-19 310,-3 11-280,5-39 232,-3 1 0,-4-60 0,1 40-72,0 50-133,1 14-24,-1 0 1,0 0 0,1-1 0,-1 1 0,-1 0 0,1 0-1,0 0 1,-1 0 0,1 0 0,-1 1 0,0-1-1,-2-4 1,3 7-2,0 0 1,0 0-1,0 0 0,0 0 1,0-1-1,-1 1 0,1 0 0,0 0 1,0 0-1,0 0 0,0 0 1,-1 0-1,1 0 0,0 0 0,0 0 1,0-1-1,-1 1 0,1 0 1,0 0-1,0 0 0,0 0 1,-1 0-1,1 0 0,0 0 0,0 0 1,0 0-1,-1 0 0,1 1 1,0-1-1,0 0 0,0 0 0,0 0 1,-1 0-1,1 0 0,0 0 1,0 0-1,0 0 0,0 1 0,-1-1 1,1 0-1,0 0 0,0 0 1,0 0-1,0 0 0,0 1 0,-4 3-23,1 0-1,0 0 0,0 1 0,0-1 0,0 1 0,1 0 0,0-1 0,0 1 0,0 0 0,1 0 0,-2 8 1,-1 2-35,-8 32 30,2-1 0,3 2 0,1-1 0,2 1 0,4 61 0,0-105-29,0-1 0,0 1 0,1 0 0,-1 0 0,1-1 0,0 1 0,0 0 0,1-1 0,-1 1 0,1-1 0,0 1 0,0-1 0,0 0 0,0 0 0,0 0 0,1 0 0,-1 0 0,1 0 0,0-1 0,0 1 0,0-1 0,0 0 0,0 0 0,1 0 0,-1 0 0,5 2 0,24 1-3587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3714,'0'0'5813,"0"1"-5712,0 369 188,0-367-407,0-3 72,0 0 1,0 1-1,0-1 1,0 0-1,0 0 1,0 0-1,0 0 1,0 1-1,0-1 1,0 0-1,0 0 1,0 0-1,0 1 1,0-1-1,0 0 1,0 0-1,0 0 1,0 0-1,1 1 1,-1-1-1,0 0 1,0 0-1,0 0 1,0 0-1,0 0 1,0 1-1,0-1 1,1 0-1,-1 0 1,0 0-1,0 0 1,0 0-1,0 0 1,1 0-1,-1 1 1,0-1-1,0 0 1,0 0 0,0 0-1,1 0 1,-1 0-1,0 0 1,0 0-1,0 0 1,1 0-1,-1 0 1,0 0-1,0 0 1,0 0-1,1 0 1,-1 0-1,0-1 1,0 1-1,0 0 1,16 0-3042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51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0 391 1697,'0'0'2780,"16"15"-2327,52 46 244,-66-60-651,0 1 0,-1-1 0,1 0 1,0 0-1,0 0 0,0 0 1,0 0-1,0 0 0,0 0 0,0-1 1,4 2-1,-6-2-19,1 0 0,0 0 0,0 0-1,0-1 1,0 1 0,-1 0 0,1 0 0,0 0 0,0-1 0,0 1 0,-1 0-1,1-1 1,0 1 0,-1-1 0,1 1 0,0-1 0,-1 1 0,1-1-1,1 0 1,0-2 61,-1 0 0,1 0 0,-1 0 0,1 0 0,-1 0 0,0-1 0,0 1 0,-1 0 0,2-4-1,-1 1 73,4-24 221,0-1-1,-3 0 0,0 0 1,-4-43-1,1 12-222,1 52-96,0-26-65,0 35 28,0-1 1,0 1-1,0 0 0,0 0 0,0 0 1,0 0-1,-1 0 0,1 0 0,0 0 1,-1 0-1,1 0 0,-1 0 1,1 0-1,-1 0 0,1 0 0,-1 0 1,0 0-1,1 0 0,-1 0 0,0 0 1,0 1-1,-1-2 0,2 2 21,0 0-14,0 0 0,-1 0 0,1 0 0,0-1 0,-1 1 1,1 0-1,0 0 0,-1 0 0,1 0 0,0 0 1,-1 0-1,1 0 0,-1 0 0,1 0 0,0 0 1,-1 0-1,1 0 0,0 1 0,-1-1 0,1 0 1,0 0-1,0 0 0,-1 0 0,1 1 0,0-1 1,-1 0-1,1 0 0,0 0 0,0 1 0,-1-1 1,1 0-1,0 0 0,0 1 0,0-1 0,-1 0 1,1 1-1,0-1 0,0 0 0,0 1 0,0-1 1,0 0-1,0 1 0,-1 0 0,-8 26-6,0 1 0,-7 49 0,7-32-19,1 2 90,2 0-1,-1 88 0,7-135-94,0 0 1,0 1-1,0-1 1,0 0 0,0 1-1,1-1 1,-1 0-1,0 0 1,0 1 0,0-1-1,0 0 1,0 0-1,1 1 1,-1-1 0,0 0-1,0 0 1,0 1-1,1-1 1,-1 0 0,0 0-1,0 0 1,1 0-1,-1 1 1,0-1 0,1 0-1,-1 0 1,0 0-1,0 0 1,1 0 0,-1 0-1,0 0 1,1 0 0,-1 0-1,0 0 1,1 0-1,-1 0 1,0 0 0,0 0-1,1 0 1,-1 0-1,0 0 1,1 0 0,-1 0-1,0 0 1,0-1-1,1 1 1,-1 0 0,0 0-1,0 0 1,1 0-1,-1-1 1,1 1 0,0-1 5,1 0 1,0 0-1,-1 0 1,1 0-1,-1 0 1,1-1-1,-1 1 1,1 0 0,-1-1-1,1-1 1,5-11 68,0 0 1,-1-1-1,-1 0 1,0 0-1,-1 0 1,-1 0-1,0-1 1,0-20-1,0-134-225,-4 156 116,1 9 24,-5-52 13,5 53 5,-1 1-1,0 0 1,0 0 0,0 0-1,0 0 1,0 0 0,-1 0-1,1 0 1,-1 0 0,0 0-1,0 1 1,0-1-1,0 1 1,-5-5 0,7 7-6,0 0 1,0 0-1,-1-1 0,1 1 1,0 0-1,0 0 1,0 0-1,0 0 1,-1 0-1,1 0 0,0 0 1,0-1-1,0 1 1,-1 0-1,1 0 1,0 0-1,0 0 0,0 0 1,-1 0-1,1 0 1,0 0-1,0 0 1,0 0-1,-1 0 0,1 0 1,0 0-1,0 0 1,0 0-1,-1 0 1,1 0-1,0 1 0,0-1 1,0 0-1,-1 0 1,1 0-1,0 0 1,0 0-1,0 0 0,0 1 1,-1-1-1,-2 15-1,-2 220-209,6-143 308,-1-84-62,2 32-87,-2-39 61,0 0 0,0 0 0,0 0 1,0 0-1,0 0 0,1 0 0,-1 0 1,0 0-1,1 0 0,-1 0 0,1 0 0,-1 0 1,1-1-1,-1 1 0,1 0 0,-1 0 1,1-1-1,0 1 0,0 0 0,-1-1 0,1 1 1,0 0-1,0-1 0,0 1 0,0-1 1,-1 1-1,1-1 0,0 0 0,0 1 1,0-1-1,2 0 0,-2 0 3,0 0 0,0-1 1,0 1-1,0 0 0,0-1 0,0 1 0,0-1 1,0 1-1,0-1 0,0 0 0,-1 1 0,1-1 1,0 0-1,0 0 0,0 1 0,-1-1 1,1 0-1,0 0 0,-1 0 0,1 0 0,-1 0 1,1 0-1,0-2 0,9-30 105,-8 26-59,5-27-201,-1 0 0,-1-1 1,-2 1-1,-2-1 1,-1 1-1,-7-50 0,5 72-24,0 0 0,-1 1 0,0-1 0,-1 1 0,0 0 0,-1 0 0,-7-11 0,12 21 150,-1 0 0,1-1 1,-1 1-1,1 0 0,-1 0 0,0 0 1,1 0-1,-1 0 0,0 1 0,0-1 1,0 0-1,1 0 0,-1 0 0,0 1 1,0-1-1,0 0 0,0 1 0,-1-1 1,1 1-1,-2-1 0,2 1 5,0 1-1,0 0 1,0 0-1,0-1 1,0 1-1,0 0 1,0 0-1,0 0 1,1 0-1,-1 0 1,0 0-1,1 0 1,-1 0-1,0 0 1,1 0-1,0 1 1,-1-1-1,1 0 1,0 0-1,-1 1 1,1-1-1,0 1 1,-9 44-160,3 1 0,1-1 0,3 85 0,2-106-99,0-25 266,0 9-534,0 0 0,1 0 0,-1 0 0,4 13 0,-2-17-64,0-1 1,0 1 0,1 0 0,0-1-1,-1 0 1,2 0 0,2 4-1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5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6931,'0'0'6667,"0"-4"-6272,0-11-144,0 11-171,0 10-240,10 460-328,-10-321 609,0 12-220,0-51-4920,0-119-667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53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91 615 6467,'0'0'5691,"-6"-1"-4894,-21-4-279,26 5-429,0-1-1,0 0 1,0 0 0,0 0-1,0-1 1,0 1 0,0 0-1,0 0 1,1 0 0,-1-1 0,0 1-1,1 0 1,-1-1 0,1 1-1,0-1 1,-1 1 0,1 0 0,0-3-1,-1-1 17,-11-32 39,3 0 1,1 0-1,1-1 1,3 0-1,1 0 1,4-77-1,0 98-200,2 0 0,0 0 0,1 1 0,1-1 0,0 1 0,1 0 0,1 0 0,1 1 0,0 0 0,1 0 0,13-17 0,-19 29 33,0 0 1,-1 1-1,1-1 0,0 1 1,1 0-1,-1 0 1,0 0-1,0 0 0,1 1 1,-1-1-1,1 1 1,0 0-1,-1 0 0,1 0 1,0 1-1,0-1 1,-1 1-1,1 0 0,0 0 1,0 0-1,-1 0 1,1 1-1,0-1 0,6 3 1,7 2-23,0 0 0,0 1 0,28 15 0,-23-10 28,89 49 50,-97-51-80,0 1 1,0 0-1,-1 1 1,-1 1-1,16 17 0,-25-25 17,0 0 0,0 1-1,-1-1 1,0 1 0,0-1-1,0 1 1,0 0 0,-1-1-1,0 1 1,1 10 0,0 2 46,-3 32 0,1-19 69,0-21-48,0 11 10,-1 0-1,-4 31 0,4-44-8,-1-1 0,0 1 1,0-1-1,-1 1 0,0-1 1,0 0-1,0 0 0,-1 0 0,0 0 1,0-1-1,-6 7 0,6-7 15,-1-1 0,1 0 0,-1 0 1,0 0-1,0 0 0,0-1 0,0 0 0,-1 0 0,1 0 0,-1 0 0,0-1 0,0 0 0,0-1 0,0 1 0,0-1 0,0 0 1,0-1-1,-13 1 0,16-1-40,0 0 0,-1 0-1,1 0 1,-1 0 0,1-1 0,0 1 0,-1-1 0,1 0 0,0 0 0,0 0 0,-1 0 0,1-1 0,0 1 0,0-1 0,1 0 0,-1 1-1,0-2 1,0 1 0,1 0 0,-1 0 0,1-1 0,0 1 0,0-1 0,0 0 0,-3-5 0,-1-1-58,3 5-25,0 0 1,0 0-1,0 0 0,1 0 1,0 0-1,-1-1 1,2 1-1,-1-1 0,0 0 1,1 1-1,-1-10 0,4 34-51,0-1 0,2 1 0,0-1 0,1 0 0,9 20 0,11 49 71,-10 5 65,5 143 0,-10-80-2,-8-134-43,1 1-1,11 41 1,-11-54 16,0-1 1,1 1-1,1-1 0,-1 0 1,1-1-1,1 1 1,-1-1-1,13 13 0,-15-18 14,-1-1 0,1 0 0,-1 0 0,1 0 0,0 0-1,-1 0 1,1 0 0,0-1 0,0 0 0,0 1 0,1-1 0,-1 0-1,0-1 1,0 1 0,1 0 0,-1-1 0,0 0 0,1 0 0,-1 0-1,0 0 1,0 0 0,1-1 0,-1 1 0,0-1 0,0 0 0,1 0-1,-1 0 1,0-1 0,0 1 0,0-1 0,0 0 0,-1 1 0,1-1-1,0 0 1,-1-1 0,5-3 0,-2-3 56,1 0 0,-1-1 0,-1 0 0,0 1 0,0-1 0,-1-1 0,0 1 0,0 0 0,1-17 0,-1-10-150,-3-53 0,-1 45-129,2 25 32,-1 8-183,0-1-1,0 0 1,-5-24 0,4 36 275,1 0 1,0 0 0,-1 0-1,1 0 1,0 0-1,-1 1 1,1-1 0,-1 0-1,1 0 1,-1 0 0,0 1-1,1-1 1,-1 0-1,0 0 1,1 1 0,-1-1-1,0 1 1,0-1 0,0 1-1,1-1 1,-1 1-1,0-1 1,0 1 0,0 0-1,0-1 1,0 1 0,0 0-1,0 0 1,0 0 0,0 0-1,0 0 1,0 0-1,0 0 1,0 0 0,0 0-1,0 0 1,0 1 0,-1-1-1,-6 3-3430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54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26 161 1969,'0'0'2975,"11"19"-2530,37 55-26,-47-72-323,1 0 0,-1 0-1,1 0 1,-1 0 0,1 0 0,0-1 0,0 1-1,0-1 1,0 1 0,4 2 0,-5-4-54,-1 0 0,1 0-1,-1 0 1,1 0 0,-1 0 0,1 0 0,-1 0 0,0 0 0,1 0-1,-1 0 1,1 0 0,-1 0 0,1 0 0,-1 0 0,1 0 0,-1 0-1,1-1 1,-1 1 0,0 0 0,1 0 0,-1-1 0,1 1 0,-1 0-1,0 0 1,1-1 0,-1 1 0,0 0 0,1-1 0,-1 1 0,0-1-1,1 1 1,0-4 197,1 1 0,-1 0 0,0-1-1,0 1 1,-1-1 0,1 1 0,0-7 0,-1 8-197,4-40 1186,-3 0 0,-4-53 0,3 90-1118,-1 0 0,0 0 0,0 0-1,0 1 1,-1-1 0,-3-7-1,5 11-89,-1 0 0,1 0 0,0 1 0,-1-1-1,1 0 1,-1 0 0,1 0 0,-1 1 0,0-1-1,1 0 1,-1 1 0,0-1 0,1 1 0,-1-1-1,0 0 1,0 1 0,0 0 0,1-1 0,-1 1-1,0-1 1,0 1 0,0 0 0,0 0 0,0 0-1,0-1 1,0 1 0,0 0 0,0 0 0,0 0-1,1 0 1,-1 1 0,0-1 0,0 0 0,0 0-1,0 0 1,0 1 0,0-1 0,0 1 0,1-1-1,-1 0 1,0 1 0,-1 0 0,1 0-7,0 1 0,-1-1 1,1 1-1,0-1 0,0 1 1,0-1-1,0 1 0,0 0 1,0 0-1,-1 2 0,-11 28-33,1 1 0,2 0 0,1 1 0,-5 42 0,6-13-58,0 94 0,8-152 66,0 0 0,1 0 1,-1 0-1,1-1 0,0 1 0,0 0 0,0-1 0,1 1 0,-1 0 0,1-1 0,0 0 0,1 1 0,-1-1 0,1 0 0,0 0 0,5 5 0,-2-4-4,-1 0-1,1-1 0,0 0 0,1 0 1,-1-1-1,1 1 0,-1-2 1,1 1-1,0-1 0,9 2 1,1 1-14,0-2 0,0-1 1,1 0-1,-1-1 0,26-1 1,-33-1-275,1 0 1,-1-1 0,0 0 0,0-1-1,0 0 1,-1 0 0,1-1 0,-1 0-1,1-1 1,11-8 0,-2-2-2090,21-21-1,-40 35 2344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5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246 156 5747,'0'0'9337,"-23"-27"-8494,-70-79-66,91 103-752,-1 0 1,0 1-1,0-1 1,0 1 0,0 0-1,0-1 1,-5-1-1,7 4-21,1 0-1,-1-1 0,0 1 1,1 0-1,-1 0 0,1 0 0,-1 0 1,0 0-1,1 0 0,-1 0 1,1 0-1,-1 0 0,0 1 0,1-1 1,-1 0-1,1 0 0,-1 0 1,1 1-1,-1-1 0,1 0 0,-1 1 1,1-1-1,-1 0 0,1 1 1,-1-1-1,0 1 0,-3 4-11,1 0 1,-1 0-1,1 0 0,-1 0 1,1 0-1,1 1 0,-4 9 1,-14 50-315,16-48 217,-7 28-138,3 2-1,1-1 1,3 1 0,1 52-1,3-86 162,1 0-1,0 0 0,1 0 1,0 0-1,0 0 1,6 13-1,-5-17 39,1-2-1,0 1 1,0 0 0,0-1-1,1 1 1,1-1 0,-1-1-1,1 1 1,12 10 0,-7-8-14,0-2 0,1 1 0,0-2 1,0 1-1,0-1 0,1-1 1,0-1-1,0 0 0,0 0 1,1-1-1,-1-1 0,1 0 1,-1-1-1,1-1 0,25-1 0,-31 0-252,0 0 0,0 0 0,-1 0 0,1-1 0,0-1-1,-1 1 1,1-1 0,-1 0 0,0-1 0,0 0-1,0 0 1,0 0 0,-1-1 0,12-10 0,37-41-4911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55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155 246 6131,'0'0'10517,"-3"3"-10181,-7 10-379,0 1 1,0 1-1,1-1 0,-10 25 1,-23 68-140,30-77 53,2 2 0,2-1 1,1 1-1,1 0 0,2 1 1,1 0-1,1 45 0,3-76 86,-1 0 0,0-1 0,1 1-1,-1-1 1,1 1 0,-1-1 0,1 1 0,0-1 0,-1 1-1,1-1 1,0 0 0,0 1 0,0-1 0,0 0-1,0 0 1,1 0 0,-1 0 0,0 0 0,0 0 0,1 0-1,-1 0 1,1 0 0,-1-1 0,0 1 0,1 0 0,0-1-1,-1 0 1,1 1 0,-1-1 0,1 0 0,2 1 0,3-1-28,0 1 1,0-1 0,0-1 0,0 1 0,0-1-1,7-2 1,-9 1 69,0 0 0,0 0-1,0 0 1,0-1 0,0 0-1,-1 0 1,0 0 0,1-1-1,-1 0 1,0 1 0,-1-2-1,1 1 1,-1 0 0,1 0-1,-1-1 1,-1 0 0,4-5-1,1-4 26,-1-1 0,-1 1 0,0-1 0,0 0 0,2-17 0,-1-30 2,-2 0 0,-7-112 0,1 137 1,0 0 0,-3 0 0,-1 0 0,-2 1 0,-1 0 0,-19-45 0,21 71 1038,4 17-1022,2 15-662,1-21 650,1 6-49,-1-1-1,1 0 1,0 1-1,0-1 1,0 1-1,1-1 0,0 0 1,1 0-1,-1 0 1,1 0-1,0 0 1,0-1-1,1 1 0,0-1 1,0 0-1,0 0 1,1 0-1,-1-1 1,1 0-1,0 0 0,1 0 1,10 6-1,8 3-38,1-2-1,1 0 0,0-2 0,32 7 0,1 2 27,-48-14 31,-1-2-2,0 2 0,0 0 0,-1 0 0,10 6 0,-16-8 1,-1-1 0,1 1 0,-1 0 0,0 0 0,0 0 1,0 0-1,0 1 0,0-1 0,0 1 0,-1-1 0,1 1 1,-1-1-1,0 1 0,0 0 0,0 0 0,0-1 0,0 1 1,0 5-1,1 18 225,-1 0 0,-1 0 0,-1 0 0,-2 0 0,-1 0 0,-13 50 0,11-53-214,2 0 0,1 0-1,1 0 1,1 31-1,1-54-25,0 1-1,0 0 0,0 0 1,0-1-1,1 1 0,-1 0 0,0 0 1,0-1-1,1 1 0,-1 0 0,0-1 1,1 1-1,-1-1 0,0 1 1,1 0-1,-1-1 0,1 1 0,0-1 1,-1 1-1,1-1 0,-1 1 1,1-1-1,0 1 0,-1-1 0,1 0 1,0 1-1,-1-1 0,1 0 1,0 0-1,-1 0 0,1 1 0,1-1 1,30 1-703,-20-2 325,-5 1 159,-1 0 0,1-1 0,-1 0 0,1-1 0,-1 1 0,1-1 0,-1-1 0,0 1 0,0-1 0,0 0 0,0 0 0,-1-1 0,1 1 0,9-10 0,39-36-3305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55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6147,'0'0'8750,"-5"0"-8168,3 0-568,0 0-1,0 0 1,0 1-1,0-1 1,0 1-1,0-1 1,0 1 0,1 0-1,-1 0 1,0 0-1,0 0 1,1 0-1,-1 0 1,1 0-1,-1 0 1,1 1-1,-1-1 1,1 0 0,0 1-1,0 0 1,0-1-1,-2 3 1,-2 6-23,0 0 1,0 1 0,-3 11-1,3-6 19,-30 82-114,-40 185 0,71-252-19,1-1 0,1 46-1,2-67 25,0-7 47,0-1 1,0 0-1,1 1 1,-1-1-1,0 0 1,0 1-1,1-1 1,-1 0 0,1 0-1,-1 0 1,1 1-1,0-1 1,-1 0-1,1 0 1,0 0-1,0 0 1,0 0 0,-1 0-1,1 0 1,0 0-1,2 1 1,0-1-75,0 1 0,0-1 1,0 0-1,0 0 0,0 0 0,0 0 1,1 0-1,5 0 0,0 0-125,-1-1 0,1 0 0,-1-1 0,1 0 0,-1 0 0,0-1 0,10-2 0,-8-1-179,-1 0-1,1-1 0,-1 0 1,0 0-1,0 0 0,0-2 1,-1 1-1,0-1 1,-1 0-1,0 0 0,9-14 1,25-50-4645,-40 70 4915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55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4802,'0'0'3986,"0"243"-3186,10-126-159,1 13-193,-7 9 272,-4 10-79,0-6 31,0-13-224,-4-20-384,-3-25 128,0-21-192,7-18-384,0-17-1025,18-26-9860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5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317 248 2993,'0'0'11067,"-6"-31"-9941,-21-100-473,27 126-619,-1-1-1,-1 1 0,1-1 1,-1 1-1,0 0 0,0 0 1,0 0-1,-1 0 0,0 0 1,0 0-1,0 0 0,-7-6 1,7 9-19,0 0 0,1 1 1,-1 0-1,0-1 0,0 1 0,0 1 1,0-1-1,0 0 0,-1 1 0,1-1 1,0 1-1,0 0 0,0 0 0,0 0 1,-5 1-1,4 0-26,0-1 0,1 1 0,-1 0-1,1 1 1,-1-1 0,1 1 0,-1-1 0,1 1 0,0 0 0,0 0 0,0 1-1,0-1 1,0 1 0,0-1 0,1 1 0,-1 0 0,-3 5 0,-4 7-88,0 1 0,-10 23 0,14-26 46,-10 20-67,2 1 0,2 0 0,1 1 0,-12 67-1,16-49-94,2 1 0,3 88 0,2-138 188,0-1-1,0 0 1,1 0-1,-1 0 1,1 0-1,0 0 1,-1 1-1,1-1 0,1 0 1,-1-1-1,0 1 1,1 0-1,-1 0 1,1 0-1,0-1 0,0 1 1,0-1-1,0 0 1,1 1-1,-1-1 1,0 0-1,1 0 1,5 2-1,-2-1-122,1-1 0,-1 0-1,1 0 1,0 0 0,0-1 0,-1 0-1,1-1 1,0 0 0,14-1 0,-14 1-94,1-1 0,-1-1 0,1 1 0,-1-1 0,0-1 0,0 1 0,0-1-1,0 0 1,-1-1 0,1 0 0,-1 0 0,0 0 0,0-1 0,0 1 0,0-2 0,6-7 0,47-58-4755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5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6611,'0'0'512,"7"169"561,-7-59-481,0 10 497,0 10-113,0 10 112,0-4-79,-7-13-609,0-16-112,7-29-288,0-19-32,0-30-144,0-16-1569,25-13-1296,4-17-929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34 310 1088,'0'0'6374,"5"27"-5253,17 83-276,-22-108-822,0 0-1,1-1 0,-1 1 0,1 0 0,-1-1 1,1 1-1,0-1 0,-1 1 0,1-1 0,0 0 1,0 1-1,0-1 0,0 0 0,0 1 0,0-1 1,1 0-1,-1 0 0,0 0 0,1 0 0,1 1 1,-1-2 1,-1 0 1,0 1-1,0-1 1,1 0 0,-1 0-1,0 0 1,1 0-1,-1-1 1,0 1-1,0 0 1,1-1 0,-1 1-1,0 0 1,2-2-1,1 1 94,0 0-82,-1-1 1,1 0 0,0 1-1,-1-1 1,0 0-1,1-1 1,-1 1 0,0 0-1,0-1 1,0 0-1,-1 0 1,1 0 0,3-4-1,0-3 56,0 1-1,0-1 0,5-15 0,-5 11-44,-2 0 0,0-1-1,-1 1 1,0-1-1,0-19 1,-1-76 96,-3 64-99,1-56 103,0 102-99,0-1-1,0 0 1,0 1-1,0-1 1,0 0-1,0 1 1,0-1 0,0 0-1,0 1 1,0-1-1,0 0 1,0 1-1,-1-1 1,1 1-1,0-1 1,0 0 0,-1 1-1,1-1 1,0 1-1,-1-1 1,1 1-1,-1-1 1,1 1-1,0-1 1,-1 1 0,1-1-1,-1 1 1,0 0-1,1-1 1,-1 1-1,1 0 1,-1-1-1,1 1 1,-2 0 0,0 0 39,1 0 0,-1 0 1,1 1-1,-1-1 1,1 1-1,-1-1 1,1 1-1,0-1 0,-1 1 1,1 0-1,0 0 1,0 0-1,-1-1 1,1 1-1,0 1 0,-1 0 1,-10 11-16,1 0 1,1 1-1,0 0 0,-10 19 1,-32 69-107,42-78-30,0 0 0,2 0 1,0 1-1,2 0 0,1 0 0,1 1 1,1-1-1,1 1 0,1 0 0,4 29 0,-3-53-76,0-1 0,0 1-1,0-1 1,0 0-1,1 1 1,-1-1 0,0 1-1,1-1 1,-1 0-1,1 0 1,0 1 0,-1-1-1,1 0 1,0 0-1,2 2 1,-2-2-258,1 0-1,0 0 1,0 0 0,0-1-1,0 1 1,-1-1 0,1 1-1,0-1 1,4 1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5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0 441 2353,'0'0'3879,"1"28"-2916,5 85-120,-6-111-825,0-1 0,0 1-1,0-1 1,1 1 0,-1 0-1,0-1 1,1 1-1,-1-1 1,1 1 0,0-1-1,-1 0 1,1 1 0,0-1-1,0 1 1,0-1-1,0 0 1,0 0 0,0 0-1,0 0 1,0 0 0,2 2-1,-1-3 0,-1 0 0,1 1-1,-1-1 1,1 0 0,-1 0 0,1 0-1,-1 0 1,1 0 0,0 0 0,-1 0-1,1-1 1,-1 1 0,2-1-1,4-1 75,0 0-39,0 0 0,0-1 1,0 0-1,0 0 0,0 0 1,-1-1-1,0 0 0,0-1 0,0 1 1,0-1-1,-1 0 0,1-1 1,-1 1-1,-1-1 0,8-11 1,1-3 19,-1 0 1,-1 0 0,0-1-1,6-23 1,-8 16-19,-1-1 0,-1 0-1,-2 0 1,2-36 0,-5-116 232,-2 176-250,-3-23 184,2 27-163,1 0 0,0 0 0,-1 1-1,1-1 1,-1 0 0,1 0 0,-1 1 0,1-1 0,-1 0 0,0 1 0,1-1 0,-1 0 0,0 1-1,0-1 1,1 1 0,-1-1 0,0 1 0,0 0 0,0-1 0,1 1 0,-1 0 0,0-1-1,0 1 1,-1 0 0,1 0 22,0 0-1,0-1 0,-1 1 0,1 0 1,0 0-1,0 1 0,0-1 0,0 0 1,0 0-1,0 0 0,0 1 0,0-1 1,0 0-1,0 1 0,1-1 0,-1 1 1,0-1-1,0 1 0,0 0 0,0-1 1,1 1-1,-1 0 0,-1 1 0,-4 5 55,0 0-1,0 1 0,1 0 0,0 1 0,-5 12 0,-22 55 22,25-56-153,-67 207-140,65-184 96,1 0 0,2 1 1,-1 65-1,6-75 42,0-21 25,1 0 0,0 1 1,3 19-1,-2-29-20,0-1 0,0 1 0,0-1 0,0 0 1,0 1-1,1-1 0,-1 0 0,1 0 0,0 0 0,0 0 1,0-1-1,1 1 0,-1 0 0,1-1 0,-1 1 0,1-1 1,5 3-1,-3-2-4,1 0 1,0 0-1,-1-1 1,1 0-1,0 0 1,0 0 0,12 1-1,48-1 8,-57-2-7,17 0-254,0-2-1,-1 0 1,1-2-1,-1-1 1,0-1-1,0-1 1,47-21 0,67-45-4263,-134 71 4323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57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55 757 1809,'0'0'2977,"12"-30"-1854,34-99 163,-42 115-1120,0 1 0,-1-1 0,-1 0 0,0 1-1,-1-1 1,-1 0 0,-1-20 0,0 0-12,3-53 76,-2-61 131,-1 120-92,-2 0 0,0 1 0,-10-33 0,12 55-137,0 0 117,-1-1 0,0 1 0,0 0 1,-4-9-1,5 13-179,0 0 0,0-1-1,0 1 1,0 0 0,0 0 0,0 1 0,0-1 0,0 0 0,0 0 0,0 0 0,0 1 0,0-1 0,-1 0 0,1 1-1,0-1 1,-1 1 0,1 0 0,0-1 0,-1 1 0,1 0 0,0 0 0,-3 0 0,-5 4-66,2 10-155,-3 18-48,1 0 0,2 0 0,-5 53 0,2 106 37,8 321 136,3-279 82,6-97-134,-3-377-1482,11 1 708,-11 205 784,2 1 1,1 0 0,2 1 0,25-62 0,-32 90 70,0 0 0,1 0 0,0 1 0,0-1 0,3-3-1,-5 7 13,0 0-1,0 0 0,0 0 1,0 0-1,0 0 0,1 0 1,-1 1-1,0-1 0,0 1 0,1-1 1,-1 1-1,0-1 0,1 1 1,-1 0-1,0-1 0,1 1 1,-1 0-1,1 0 0,-1 0 0,2 0 1,-2 0-2,0 0-1,0 0 1,0 1 0,-1-1 0,1 0-1,0 0 1,0 1 0,0-1 0,0 0 0,0 1-1,0-1 1,-1 1 0,1-1 0,0 1 0,0-1-1,-1 1 1,1 0 0,0-1 0,-1 1-1,1 0 1,-1-1 0,1 1 0,0 1 0,6 14 8,0 1-1,-1 0 1,-1 0 0,-1 1 0,5 34 0,7 144 917,-14-137-226,3 0 0,21 105-1,-22-150-577,0 0 0,1 0 0,0-1 0,14 25-1,-17-34-156,1 0-1,0 0 0,-1 0 1,1-1-1,1 1 0,-1-1 0,0 0 1,1 0-1,0-1 0,-1 1 1,1-1-1,0 1 0,1-1 0,-1 0 1,0-1-1,0 1 0,1-1 1,-1 0-1,8 1 0,-3-1-424,0-1 1,0 0-1,0 0 0,12-3 1,45-16-3061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5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225 280 3922,'0'0'8361,"0"-23"-7513,0-70 233,0 91-1008,0-1-1,1 1 1,-1 0 0,0-1 0,-1 1 0,1 0 0,0-1-1,-1 1 1,1 0 0,-1-1 0,0 1 0,1 0-1,-1 0 1,0-1 0,-1 1 0,1 0 0,0 0-1,0 0 1,-1 1 0,0-1 0,-2-2 0,2 3-57,0 0 1,-1 0-1,1 0 1,-1 1-1,1-1 1,-1 1-1,0 0 1,1 0-1,-1 0 1,1 0-1,-1 0 1,-4 1-1,-8 0-183,13-1 150,-1 1 1,1-1-1,0 1 1,-1 0-1,1-1 1,0 1-1,0 0 1,-1 0-1,1 0 0,0 1 1,0-1-1,0 0 1,1 1-1,-1 0 1,0-1-1,0 1 1,1 0-1,-1 0 1,1 0-1,-2 2 1,-4 8-84,1-1 0,-8 20 0,10-22 53,-13 35-83,2 0 0,2 1 0,1 1 1,3 0-1,2 1 0,2-1 0,2 1 0,5 69 0,-2-113 68,0-1 0,1 1 0,-1 0 0,1-1 0,0 1 0,-1-1 0,1 1 0,0-1 0,1 0-1,-1 1 1,0-1 0,1 0 0,-1 0 0,1 0 0,0 0 0,-1 0 0,1 0 0,0 0 0,0-1 0,0 1-1,1-1 1,-1 1 0,0-1 0,1 0 0,3 2 0,-2-2-48,0 0 0,-1 0-1,1 0 1,0-1 0,0 1 0,-1-1 0,1 0-1,0 0 1,0 0 0,0-1 0,-1 1 0,1-1-1,0 0 1,-1 0 0,1-1 0,0 1-1,-1 0 1,4-3 0,0-1-10,-1 0 0,0-1 0,0 1 0,0-1 0,0 0-1,-1-1 1,0 1 0,-1-1 0,1 0 0,4-12 0,0 0-159,-1 0-1,-1-1 1,6-26 0,-3-4-500,-2-1 1,1-63-1,-8-106-187,-2 118 2699,-3 367 121,2 141 22,2-399-1793,0 0 1,0-1-1,1 1 0,0 0 1,1 0-1,-1-1 1,4 8-1,-4-12-84,0 0 0,0 0 1,0-1-1,1 1 0,-1-1 0,0 1 0,1 0 0,-1-1 0,1 0 0,0 1 0,-1-1 0,1 0 0,0 0 0,0 0 0,0 0 0,0 0 0,0-1 0,-1 1 0,2-1 0,-1 1 0,0-1 0,0 1 0,0-1 0,0 0 0,4 0 1,-3-1-21,0 1 0,0-1 0,0 1 1,0-1-1,0 0 0,0 0 1,0 0-1,0-1 0,0 1 0,0-1 1,-1 1-1,1-1 0,-1 0 1,1 0-1,-1 0 0,0 0 0,0-1 1,0 1-1,2-4 0,5-6-85,-1-1-1,12-25 1,-16 30 82,7-18-18,0-1 0,-2-1 0,-1 1 0,-1-2 0,4-32 0,6-148-260,-4 32-259,-7 141 443,-4 34 112,-1 6 18,0 17 22,-1 595 3424,0-613-3365,0 1 0,0-1-1,1 1 1,-1-1 0,1 1 0,0-1 0,-1 1 0,3 3 0,-3-7-86,0 1 0,1-1 1,-1 0-1,0 1 0,0-1 0,1 1 1,-1-1-1,1 0 0,-1 1 1,0-1-1,1 0 0,-1 1 1,1-1-1,-1 0 0,1 0 0,-1 1 1,1-1-1,-1 0 0,0 0 1,1 0-1,0 0 0,-1 0 1,1 1-1,1-2-8,-1 1 0,0 0 0,1 0 1,-1-1-1,0 1 0,1-1 0,-1 1 0,0-1 1,0 0-1,0 1 0,1-1 0,1-2 0,5-6 52,0 0-1,0-1 0,0 0 1,-2 0-1,1-1 0,-1 1 1,6-16-1,5-14-144,-2 0 0,-1 0-1,14-73 1,9-130-1497,-22 123-373,-11 97 1281,-3 20 347,0 4 32,0 39-153,-21 288 1415,11-246-499,3 156 0,6-237-479,0 0 0,0 0 1,0 0-1,0 0 0,0 0 1,0-1-1,1 1 0,-1 0 1,0 0-1,0 0 0,1 0 1,-1 0-1,1-1 0,-1 1 0,1 0 1,-1 0-1,1-1 0,-1 1 1,1 0-1,0-1 0,0 1 1,-1-1-1,1 1 0,0-1 1,0 1-1,-1-1 0,1 1 1,0-1-1,0 0 0,0 1 0,0-1 1,-1 0-1,1 0 0,0 0 1,0 0-1,0 0 0,0 0 1,0 0-1,0 0 0,0 0 1,1 0-1,1-1-121,0 0 0,0 0-1,0 0 1,0 0 0,0 0 0,0 0 0,0-1-1,0 1 1,-1-1 0,1 0 0,4-4 0,2-4-619,-1-2 1,14-21-1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59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2769,'0'0'2337,"0"208"641,0-104-1362,0 9-15,-15 11 0,1 9-673,-4 9-223,0 14-113,0-3-208,3-7-48,15-20-336,0-29 0,0-15-96,33-37-640,17-22-1569,8-23-1537,0-26-2241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7:59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0 332 16,'0'0'4378,"3"28"-3442,9 88-522,-12-112-363,0-1 1,1 1 0,0 0-1,-1 0 1,1-1-1,1 1 1,-1-1-1,0 1 1,1-1-1,0 1 1,0-1-1,0 0 1,0 0-1,0 0 1,3 3-1,-3-5 29,1 0 0,-1 0 0,0 0 0,0 0 0,1 0 0,-1 0 1,1-1-1,-1 1 0,1-1 0,-1 1 0,1-1 0,-1 0 0,5-1 0,-5 1-47,1 0 1,-1-1-1,0 1 0,1-1 1,-1 1-1,0-1 1,1 0-1,-1 0 0,0 0 1,0-1-1,0 1 0,0 0 1,0-1-1,0 1 1,0-1-1,-1 0 0,1 0 1,0 0-1,-1 1 0,0-1 1,3-4-1,1-5 69,1 1 0,-2-1 0,5-13 0,-9 23-100,8-24 76,-2 0-1,-1-1 0,4-50 0,-6-82 132,-4 101-150,1 45 33,-1-31-244,1 42 192,0 0 1,0-1-1,0 1 1,-1 0-1,1 0 1,0 0-1,-1 0 1,1 0-1,0 0 1,-1 0-1,0 0 1,1 0-1,-1 0 1,1 0-1,-1 0 1,0 0-1,0 1 1,0-1 0,1 0-1,-1 0 1,0 1-1,0-1 1,0 0-1,0 1 1,0-1-1,0 1 1,0 0-1,-2-1 1,2 1 26,0 0 1,0 0-1,0 0 0,0 0 1,0 0-1,0 0 1,0 0-1,0 0 0,0 1 1,0-1-1,0 0 0,0 1 1,0-1-1,0 1 1,1-1-1,-1 1 0,0-1 1,0 1-1,1 0 0,-1-1 1,0 1-1,1 0 1,-1-1-1,0 2 0,-12 25 160,11-22-132,-16 55-81,1 0 0,-12 96 1,22-114-26,-9 57 20,-5 179 1,20-242-32,0-24 60,1 0 0,0 1 0,1-1 0,0 0 0,5 24 0,-5-33-27,1 0 0,-1 0 1,0 0-1,1 0 0,0-1 1,-1 1-1,1-1 0,0 1 1,1-1-1,-1 0 0,0 0 1,0 1-1,1-2 0,0 1 0,-1 0 1,1 0-1,0-1 0,0 0 1,-1 1-1,1-1 0,0 0 1,0-1-1,1 1 0,-1 0 1,0-1-1,0 0 0,5 0 1,4 0 2,-1 0 1,0-1 0,0 0 0,0-1-1,0 0 1,0-1 0,-1-1 0,1 1-1,-1-1 1,0-1 0,0 0-1,0-1 1,-1 0 0,0 0 0,0-1-1,0 0 1,11-12 0,-5 3-172,-1 0 1,-1-1-1,0 0 0,-1-1 1,-1-1-1,-1 1 0,-1-2 1,11-29-1,-10 14-250,-1 0 0,-2 0 0,5-70 0,-10-107-2404,-3 121 1175,2 58 1072,0 21 448,-1 0 0,0-1 0,-1 1 0,0 0 0,-1-1 0,-4-12 0,6 24 165,0 1 1,0-1-1,0 1 0,0-1 1,-1 1-1,1-1 1,0 1-1,0-1 1,-1 1-1,1-1 1,0 1-1,-1 0 0,1-1 1,0 1-1,-1-1 1,1 1-1,-1 0 1,1-1-1,-1 1 1,1 0-1,-1 0 0,1-1 1,-1 1-1,1 0 1,-1 0-1,1 0 1,-1 0-1,1-1 0,-1 1 1,1 0-1,-1 0 1,0 0-1,1 0 1,-1 0-1,1 0 1,-1 1-1,1-1 0,-1 0 1,1 0-1,-1 0 1,1 0-1,-1 1 1,1-1-1,-1 0 1,1 1-1,-1-1 0,1 0 1,-1 1-1,1-1 1,0 0-1,-1 1 1,1-1-1,0 1 0,-1-1 1,1 1-1,0-1 1,-1 1-1,1-1 1,0 1-1,0-1 1,0 1-1,-1-1 0,1 1 1,-9 24 147,1 0 0,2 0 0,-5 28 0,6-29-147,-12 71 402,-5 109 0,14 99 1610,8-300-2023,0 0 0,0 0 0,0 0 0,0 0 0,0 0 0,1 0 0,-1 0-1,1 0 1,0-1 0,0 1 0,0 0 0,0 0 0,0-1 0,1 1 0,-1-1 0,3 3-1,-2-3-8,1 0 0,-1-1 0,1 1 0,0-1 0,0 0 0,-1 0 0,1 0-1,0 0 1,0-1 0,0 1 0,0-1 0,0 0 0,0 1 0,0-2 0,4 1-1,0-1-3,0 0 0,-1 0-1,1 0 1,-1-1-1,0 0 1,0-1 0,1 1-1,-2-1 1,1 0-1,0-1 1,0 1-1,-1-1 1,0 0 0,0-1-1,0 1 1,0-1-1,-1 0 1,6-7 0,7-11-112,-2-1 1,0 0-1,12-28 1,-6 6-402,-2 0 1,-2-2 0,20-95 0,-21 49-2117,5-106 1,-25 258 3671,-48 174 561,37-127-386,4 1-1,3 124 0,8-225-1131,0 0 1,0 1-1,0-1 0,1 0 1,0 0-1,0 1 0,0-1 1,3 6-1,-3-9-68,0 0 0,0-1 0,1 1 0,-1-1 0,1 1 0,-1-1 0,1 1 0,0-1 0,-1 0 0,1 0 0,0 0 0,0 0 0,0 0 0,0 0 0,0-1 0,0 1 1,0 0-1,0-1 0,0 0 0,0 1 0,0-1 0,0 0 0,3 0 0,-1 0-6,-1 0 0,0 0 0,1-1 0,-1 1 0,0-1 0,1 1 0,-1-1 0,0 0 0,0 0 0,1-1 0,-1 1 0,3-3 0,2-1 66,-1-1 0,1 0 0,10-12 0,13-16-119,-2-1 0,-1-2 0,-2-1 0,-2-1 0,-1-1 1,19-46-1,87-266-2388,-92 239 1588,-25 78 418,-10 37 356,-4 16 76,-28 143 846,-3 18 162,28-110-772,2 1 0,7 71 0,-2-128-261,-1 0 0,2 0-1,-1 0 1,2-1-1,0 1 1,0-1-1,1 0 1,1 0 0,6 11-1,-7-16-112,0-1 1,0 1-1,0-1 0,0 0 0,1-1 0,0 1 0,0-1 0,1-1 0,0 1 1,-1-1-1,1 0 0,1 0 0,-1-1 0,0 0 0,9 2 0,-5-3-571,0 0-1,0 0 1,0-2 0,14 1-1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8:0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2513,'0'0'10837,"270"-29"-10837,-93 26-16,14 3-3281,-33 0-6532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8:0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1 530 5475,'0'0'6304,"0"0"-6248,0 0 0,1 0 0,-1 0 0,0 0 0,0 0 1,1 0-1,-1 0 0,0-1 0,0 1 0,0 0 0,1 0 1,-1 0-1,0-1 0,0 1 0,0 0 0,0 0 0,1-1 0,-1 1 1,0 0-1,0 0 0,0-1 0,0 1 0,0 0 0,0 0 1,0-1-1,0 1 0,0 0 0,0 0 0,0-1 0,0 1 0,0 0 1,0-1-1,0 1 0,0 0 0,0 0 0,0-1 0,0 1 1,0 0-1,0 0 0,0-1 0,-1 1 0,1-84 328,2-120 270,-1 180-689,1 1-1,2-1 1,7-28 0,-9 45 23,1-1 0,-1 1 1,1 0-1,0 0 1,0 0-1,1 0 1,0 1-1,0 0 1,1-1-1,0 1 0,0 1 1,0-1-1,1 1 1,6-5-1,-10 9-6,-1 0 0,1 0 0,0 0 0,-1 0-1,1 1 1,0-1 0,0 0 0,0 1 0,-1 0 0,1-1 0,0 1-1,0 0 1,0 0 0,0 0 0,0 0 0,-1 0 0,1 1 0,0-1 0,0 0-1,0 1 1,-1 0 0,1-1 0,0 1 0,0 0 0,-1 0 0,1 0-1,-1 0 1,1 0 0,-1 0 0,1 0 0,-1 1 0,0-1 0,1 0-1,1 3 1,4 6 2,-1-1 0,0 1 0,0 0 0,6 16 0,-9-20 19,9 24 23,-1 1-1,-1 0 1,-2 1 0,7 43 0,-8-16 719,-1 85 0,-6-255-585,2-139-589,-2 241 414,0-1-16,0-1 0,1 0-1,0 1 1,1-1 0,0 1 0,1 0 0,4-14 0,-7 23 28,1 1-1,-1-1 1,0 1 0,0-1 0,0 1 0,1-1 0,-1 1 0,0-1 0,0 1-1,1-1 1,-1 1 0,0-1 0,1 1 0,-1 0 0,1-1 0,-1 1 0,1-1 0,-1 1-1,0 0 1,1 0 0,-1-1 0,1 1 0,0 0 0,-1 0 0,1-1 0,-1 1 0,1 0-1,-1 0 1,1 0 0,-1 0 0,1 0 0,0 0 0,-1 0 0,1 0 0,-1 0 0,1 0-1,-1 0 1,1 0 0,-1 1 0,1-1 0,0 0 0,-1 0 0,1 1 0,0-1 0,1 2-22,-1 0 1,1-1-1,0 1 1,-1 0-1,1 0 1,-1 0 0,0 0-1,0 1 1,2 2-1,19 56 141,-3 1-1,21 121 0,-16-68 516,-23-107-543,3 8 59,-1-1 0,12 27-1,-14-40-152,0 1 0,0 0 0,0 0 0,1-1-1,0 1 1,-1-1 0,1 1 0,0-1 0,0 1-1,0-1 1,0 0 0,1 0 0,-1 0 0,1-1-1,-1 1 1,1 0 0,-1-1 0,1 0 0,0 1-1,0-1 1,4 1 0,-2-1-295,0 0 1,0-1-1,1 1 0,-1-1 0,0 0 0,0-1 1,1 1-1,-1-1 0,0 0 0,0 0 1,0 0-1,0-1 0,0 0 0,0 0 0,0 0 1,-1-1-1,1 0 0,-1 1 0,1-2 1,-1 1-1,0 0 0,4-6 0,6-8-2436,16-25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8:0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195 271 2449,'0'0'7902,"0"-23"-7176,0-71 18,-1 68 75,0 25-674,0 0 0,0 0 0,-1 0 0,1 0 0,0 0 0,0 1 0,-1-1 0,1 1 0,-1-1 0,1 1 0,0-1 0,-1 1 0,1 0 0,-1 0 0,-2-1 0,-28 1 847,20 0-1153,10 1 154,-1-1-1,1 1 0,-1-1 1,1 1-1,-1 0 0,1 0 1,0 0-1,0 0 1,-1 0-1,1 1 0,0-1 1,0 1-1,0-1 0,0 1 1,1 0-1,-1-1 1,0 1-1,1 0 0,-1 0 1,-1 4-1,-4 5-7,1 0 0,-8 21 0,3-1-32,1 0 0,2 0 1,1 1-1,-5 54 0,6 130-1046,7-171 499,27-44-1631,-25-1 2194,0-1 0,0 0 1,0 0-1,-1 0 0,1 0 1,0 0-1,-1-1 0,1 1 0,-1-1 1,1 0-1,-1 1 0,0-1 1,0 0-1,0 0 0,0-1 0,0 1 1,0 0-1,-1-1 0,1 1 1,-1-1-1,0 1 0,2-4 0,4-10 39,0-1 0,6-22 0,5-32 117,13-124 1,-18 102-89,-7 46 57,-4 25 32,1 1-1,1 0 0,1 0 0,11-32 0,-16 52-80,1 0-1,-1 0 0,0 0 0,1 0 0,-1 0 0,1 1 0,-1-1 0,1 0 1,-1 0-1,1 0 0,0 1 0,-1-1 0,1 0 0,0 1 0,0-1 0,0 1 1,-1-1-1,1 1 0,0-1 0,0 1 0,0-1 0,0 1 0,0 0 0,0 0 0,1-1 1,0 1-41,-1 1 1,1-1-1,-1 0 1,1 1-1,-1-1 1,1 1-1,-1 0 1,0-1-1,1 1 1,-1 0-1,0 0 1,1 0 0,-1 0-1,1 1 1,4 4-60,0 1 0,-1-1 1,0 1-1,8 13 0,0 7 51,0 0-1,-2 1 0,13 53 1,11 93 306,-30-149-183,5 51 528,-3 0-1,-3 84 1,-4-159-239,0-3-240,-9-112-1193,7-90-443,4 177 1236,0 1 1,2 0-1,1-1 1,1 2-1,15-40 1,-20 63 217,22-46-400,-21 44 395,0 1 0,0 0 1,0 0-1,0 1 1,1-1-1,-1 0 1,1 1-1,0 0 1,-1-1-1,1 1 1,4-2-1,-6 3 15,0 1 0,0-1 0,0 1 0,0-1-1,0 1 1,0 0 0,0-1 0,0 1 0,0 0 0,1 0 0,-1 0 0,0 0-1,0 0 1,0 0 0,0 0 0,0 0 0,0 0 0,0 1 0,0-1-1,0 0 1,0 1 0,0-1 0,0 0 0,0 1 0,0-1 0,0 1 0,0 0-1,0-1 1,0 1 0,0 0 0,-1 0 0,1-1 0,0 1 0,0 0-1,-1 0 1,1 0 0,-1 0 0,1 1 0,2 4 22,-1 0 0,1 0 1,-2 1-1,1-1 0,0 8 0,0-6-1,20 137 745,-17-94-89,3 0 0,2-1 1,24 70-1,-31-110-662,1 0-1,1 0 0,10 17 0,-13-24-142,0-1-1,1 1 1,-1 0-1,0-1 0,1 0 1,-1 0-1,1 1 0,0-2 1,0 1-1,0 0 1,0 0-1,0-1 0,0 0 1,0 0-1,7 2 0,32 0-3479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8:0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4738,'0'0'7251,"-2"12"-6602,-6 82-604,7 144 0,2-169-7,2 704 791,-3-612-314,0-567-1048,0 364 220,7-57 1,-5 85 116,1 0-1,0 1 1,1-1 0,0 1-1,1 0 1,1 0 0,13-22-1,-16 31 179,-1 1 0,1-1 0,-1 1 0,1 0 0,0 0 0,1 0 0,-1 0 0,0 1 0,1-1 0,0 1 0,-1 0-1,1 0 1,0 0 0,0 1 0,4-2 0,-5 2 34,1 1-1,-1-1 0,0 1 0,0 0 1,0 0-1,1 0 0,-1 0 1,0 0-1,0 1 0,0 0 0,0-1 1,0 1-1,0 1 0,0-1 1,0 0-1,0 1 0,0-1 0,0 1 1,-1 0-1,5 3 0,4 6 50,0 1-1,-1 0 0,0 0 0,-1 1 1,0 1-1,-1 0 0,9 21 1,0 5 268,19 67 1,-23-52 458,-2 1 1,-2 0-1,-3 1 1,-1 74-1,-5-127-694,0 0-1,0 0 1,0 0 0,-1 0-1,1 0 1,-1 0 0,0-1-1,0 1 1,-1 0 0,-1 4-1,1-5-34,0-1 0,0 1 0,0-1 0,0 0 0,0 0 0,-1 0 0,1 0 0,-1 0 0,1-1 0,-1 1 0,0-1 0,1 1 0,-1-1 0,-4 1 1,-16 4 46,0-2 0,0 0 0,0-1 0,-1-2 0,1 0 0,-26-3 0,3 1-283,37 1 56,0 0 0,0 0 0,0-1 0,1 0 0,-1-1 0,0 0 0,0 0-1,-14-7 1,19 7 8,1 0 0,0 0 0,0-1 0,0 1 0,0-1-1,0 1 1,1-1 0,-1 0 0,1 0 0,-1 0 0,1-1 0,0 1-1,1 0 1,-1-1 0,0 1 0,1-1 0,0 0 0,0 1-1,0-1 1,0 0 0,1 0 0,-1-4 0,0 4-179,1 0-1,0 0 1,0 1 0,0-1 0,0 0-1,0 0 1,1 0 0,-1 1 0,1-1 0,0 0-1,0 1 1,1-1 0,-1 1 0,1-1-1,0 1 1,0 0 0,0-1 0,0 1-1,0 0 1,1 0 0,-1 1 0,1-1 0,0 0-1,0 1 1,0 0 0,0 0 0,6-4-1,40-23-4385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8:0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301 218 4114,'0'0'2468,"-6"-30"-966,-21-95-440,26 119-877,-1-1 1,0 0 0,0 1-1,0 0 1,-1 0 0,-4-7-1,7 12-46,-1 0 0,0 0 1,0 0-1,0 0 0,0 1 0,1-1 0,-1 0 0,0 1 0,0-1 0,-1 0 0,1 1 0,0 0 0,0-1 0,0 1 0,0-1 0,0 1 0,0 0 0,-1 0 0,1 0 0,0 0 0,0 0 1,-2 0-1,2 0-134,-1 1 1,1-1-1,0 0 1,-1 1-1,1-1 1,0 1 0,-1 0-1,1-1 1,0 1-1,-1 0 1,1 0 0,0 0-1,0 0 1,0 0-1,0 0 1,0 0-1,0 0 1,0 0 0,1 1-1,-1-1 1,0 0-1,1 1 1,-1-1-1,0 2 1,-1 1-4,-16 30-60,2 1 0,-21 63-1,-14 84 180,41-147-80,7-21-47,-37 150 100,33-127-19,2-1-1,-2 56 1,7-75-94,0 21 4,0-37-2,1 0-1,-1 0 0,0 0 0,0 0 0,1 0 0,-1 0 1,1 0-1,-1 0 0,1 0 0,-1 0 0,1 0 0,-1 0 1,1 0-1,0 0 0,0-1 0,0 1 0,-1 0 0,1 0 1,0-1-1,0 1 0,0-1 0,0 1 0,0-1 0,0 1 1,0-1-1,2 1 0,1 0-77,0-1 0,1 1 0,-1-1-1,0 0 1,0 0 0,0-1 0,0 1 0,0-1 0,1 0 0,-1 0 0,0 0 0,-1-1-1,1 1 1,0-1 0,0 0 0,-1 0 0,1-1 0,-1 1 0,0 0 0,1-1 0,-1 0-1,0 0 1,4-6 0,4-6 7,0 0 1,-1-1-1,-1 0 0,8-21 1,2-5-7,-3-2 0,21-86 0,3-95-397,-1-1-68,-39 257 2119,1-7-1410,-8 163 40,2-91-181,9 141 1,-3-227-18,0 1 0,1-1 1,1 1-1,-1-1 1,2 0-1,-1 0 0,9 15 1,-9-21-10,-1 1 1,1-1-1,0 0 0,0 0 1,1-1-1,-1 1 1,1-1-1,0 0 0,0 0 1,0 0-1,0 0 1,1-1-1,-1 1 0,1-1 1,-1 0-1,1-1 1,0 1-1,6 1 0,-3-2-154,0 0 0,0 0 0,0-1-1,1 0 1,-1-1 0,0 1 0,0-1-1,0-1 1,0 0 0,0 0 0,0 0-1,0-1 1,-1 0 0,1-1 0,7-4-1,2-6-834,1 1-1,22-26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4 734 4098,'0'0'8993,"0"-6"-8302,-1-136 49,-1-19-646,19-166 1,-14 307 97,-3 20-178,0 0-1,0 0 0,0 1 0,0-1 0,0 0 1,0 0-1,1 0 0,-1 0 0,0 0 0,0 0 1,0 0-1,0 0 0,0 0 0,0 0 0,0 0 0,0 0 1,0 0-1,0 0 0,0 0 0,0 0 0,0 0 1,0 0-1,0 0 0,0 0 0,0 0 0,0 0 1,1 0-1,-1 31 666,-1-7-866,5 1 91,0-1-1,1 0 1,2 0 0,16 42 0,-22-63 22,0-1 1,0 0-1,0 1 0,1-1 0,-1 0 0,1 0 0,-1 0 0,1 0 0,0 0 1,0 0-1,-1-1 0,1 1 0,0 0 0,1-1 0,-1 0 0,0 1 0,0-1 0,1 0 1,3 1-1,-4-2 13,0 1 1,0-1 0,0 0 0,0 0-1,0 0 1,0 0 0,0 0 0,0-1-1,0 1 1,-1-1 0,1 1 0,0-1 0,0 1-1,0-1 1,0 0 0,0 0 0,-1 0-1,1 0 1,0-1 0,-1 1 0,1 0-1,-1 0 1,0-1 0,1 1 0,1-3-1,12-20 142,-1-1 0,0 0 0,-2 0 0,17-53 0,5-10 339,-9 41-194,-24 44 353,-1 15 387,0 589 141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8:03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3570,'0'0'2022,"0"44"-806,0 315 849,0-346-2000,-26 634 4558,3-471-3850,1-27-607,-1 174-1,23-267-383,0-54 163,0 0-1,0-1 1,0 1 0,0 0 0,0-1 0,0 1 0,0 0 0,0-1 0,1 1 0,-1 0 0,1-1 0,-1 1 0,1-1-1,0 1 1,0-1 0,1 2 0,-1-2-74,1 0-1,0 0 0,-1-1 1,1 1-1,0-1 0,-1 0 1,1 1-1,0-1 0,-1 0 1,1 0-1,0 0 0,0 0 1,-1 0-1,4-1 0,-1 1-88,0-1-1,0 0 1,-1 0-1,1 0 1,0 0-1,0 0 1,-1-1-1,1 1 1,-1-1-1,1 0 1,-1 0-1,0-1 1,0 1-1,4-4 1,1-3-341,0 0 1,-1 0-1,11-20 0,33-70-3301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8:04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8436,'0'33'1104,"-21"305"-79,-35 19 446,-6 34 647,29-2-1567,33-149-529,0-233-41,0 1 1,1-1-1,0 0 1,0 1-1,1-1 1,0 0-1,4 9 1,-6-14-28,1 0 1,0-1-1,1 1 1,-1-1-1,0 1 1,0-1-1,1 1 1,-1-1-1,1 0 1,-1 0-1,1 0 1,0 0-1,-1 0 1,1 0-1,0 0 1,-1 0 0,1-1-1,0 1 1,0 0-1,0-1 1,0 0-1,0 1 1,0-1-1,0 0 1,0 0-1,0 0 1,-1-1-1,1 1 1,0 0-1,2-1 1,0 0-23,0 0 0,0 0-1,-1 0 1,1-1 0,-1 1 0,1-1 0,-1 0 0,0 0 0,1 0 0,-1 0 0,0-1 0,0 1-1,-1-1 1,4-4 0,3-3-154,-2-1-1,13-23 1,-17 27 126,20-39-523,-2 0 1,-3-2-1,-2 0 0,15-68 1,22-206-1777,-49 289 2115,0 3 1,5-29-98,0-73 0,-10 150 2015,-5 33-1,-19 53-1263,17-73-10,-62 267 1279,58-226-559,2 1 0,1 86 1,8-132-879,0-22-145,1 0 0,-1 0 0,1 0 0,0 0 0,1-1 0,-1 1 0,1 0 0,2 8 0,-3-13-51,1 1 1,-1-1 0,0 1 0,1-1-1,-1 1 1,0-1 0,1 0 0,-1 1-1,1-1 1,-1 0 0,0 0 0,1 1 0,-1-1-1,1 0 1,-1 0 0,1 1 0,-1-1-1,1 0 1,-1 0 0,1 0 0,-1 0-1,1 0 1,-1 0 0,1 0 0,0 0 0,0 0-1,1 0 17,0 0 0,1 0 0,-1 0 0,1-1 0,-1 1 0,0-1 0,1 1 0,-1-1 0,0 0 0,0 0 0,1 0 0,-1 0 0,0 0 0,0 0 0,0-1 0,2-1 0,4-4 105,-1-1 1,12-14-1,-15 16-83,27-36-31,-2-2 1,-1-1 0,-3-1 0,-1-2-1,-3 0 1,28-93 0,-31 71-947,-2-1 0,-4-1 0,-3 0 0,0-105 0,-12 247 1119,-18 101-1,0-18 389,12 100 550,9-236-1093,1 0 0,0 0 0,1 0 0,8 31 0,-9-43-44,1 1-1,0-1 0,0 0 1,1 0-1,0 0 0,-1 0 1,2-1-1,-1 1 1,0-1-1,1 0 0,0 0 1,0 0-1,0 0 0,0-1 1,1 1-1,-1-1 0,1 0 1,5 2-1,-6-4-136,-1 0 0,0 0 1,1 0-1,-1 0 0,1 0 0,0-1 0,-1 0 0,1 0 1,-1 0-1,1 0 0,0 0 0,-1-1 0,1 0 1,-1 0-1,1 0 0,-1 0 0,0 0 0,1-1 1,-1 1-1,0-1 0,0 0 0,0 0 0,0 0 0,3-3 1,0-3-671,0 0 1,-1 0 0,1-1 0,6-17-1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8:04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8852,'0'0'352,"307"-20"1489,-149 17-1841,-39 3-1393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8:0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6755,'0'0'8767,"2"-4"-7844,3-7-794,-2 12-82,-2 22-88,0 1 7,12 115-227,1 29 368,-9 401-58,-6-362-1299,1-207 1137,0 1 1,0 0 0,0-1-1,1 1 1,-1 0-1,0-1 1,0 1-1,0 0 1,1-1-1,-1 1 1,0-1-1,0 1 1,1-1-1,-1 1 1,1 0-1,-1-1 1,0 1-1,1-1 1,-1 1-1,1-1 1,-1 0-1,1 1 1,0-1-1,-1 0 1,1 1-1,-1-1 1,1 0-1,0 1 1,-1-1-1,1 0 1,-1 0 0,1 0-1,0 0 1,-1 0-1,1 0 1,0 0-1,-1 0 1,1 0-1,0 0 1,-1 0-1,1 0 1,0 0-1,-1 0 1,1-1-1,0 1 1,-1 0-1,1 0 1,-1-1-1,1 1 1,0-1-1,-1 1 1,1 0-1,-1-1 1,1 1-1,-1-1 1,0 1-1,1-1 1,-1 1 0,1-1-1,-1 1 1,1-2-1,16-33-4422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8:06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7668,'0'0'1592,"6"36"-474,-1-1-747,4 25 419,-2 0-1,-1 64 1,-6-93-530,-1 0-1,-1-1 1,-1 1 0,-2-1-1,-1 0 1,-2 0 0,0-1-1,-15 31 1,7-24-85,-2-2-1,-1 0 1,-2-1-1,-28 34 0,45-62-139,0-1-1,0 1 0,-1-1 0,1-1 0,-10 7 0,13-9-79,0-1 0,0 1 0,1-1 1,-1 1-1,0-1 0,0 0 0,0 1 0,0-1 0,0 0 0,0 0 0,0 1 0,0-1 0,1 0 0,-1 0 0,0 0 0,0 0 0,0 0 0,0 0 0,0-1 0,0 1 0,0 0 0,0 0 0,0-1 0,0 1 0,1 0 0,-1-1 0,0 1 0,0-1 0,0 1 0,1-1 0,-1 1 0,0-1 0,0 0 0,1 1 0,-1-1 0,1 0 0,-1 0 0,1 0 0,-1 1 0,1-1 0,-1 0 0,1 0 0,0 0 0,-1-1 0,-4-14-939,1-1-1,1 0 1,1-1-1,0 1 1,1 0-1,1-1 1,0 1-1,4-18 1,-4 34 979,0 0-1,0 0 1,0 1-1,1-1 1,-1 0 0,0 0-1,0 1 1,1-1 0,-1 0-1,1 0 1,-1 1-1,0-1 1,1 0 0,-1 1-1,1-1 1,0 1-1,-1-1 1,1 1 0,0-1-1,-1 1 1,1-1 0,0 1-1,-1 0 1,1-1-1,0 1 1,0 0 0,-1-1-1,1 1 1,0 0 0,0 0-1,0 0 1,-1 0-1,1 0 1,0 0 0,0 0-1,0 0 1,-1 0-1,1 0 1,1 1 0,1-1 38,0 1 0,-1 0 0,1 0 0,-1 0 0,0 0 0,1 0 0,-1 1-1,0-1 1,0 1 0,0-1 0,0 1 0,2 2 0,7 10 307,-2 1 0,0 0 1,0 0-1,-1 1 0,5 18 0,24 44 602,-32-70-774,0 0 0,0 0 0,1-1 0,0 0 0,0 0 0,1-1 1,9 8-1,-13-12-26,0 0 0,1 0 0,0 0 0,-1 0-1,1-1 1,0 0 0,0 0 0,0 0 0,0 0 0,0 0 0,0-1 0,0 0 0,0 0 0,0 0 0,0 0 0,0 0 0,0-1 0,0 0 0,-1 0 0,1 0 0,0 0 0,0-1 0,0 1 0,-1-1 0,1 0 0,-1 0 0,0-1 0,1 1 0,-1-1 0,0 1 0,0-1 0,2-3-1,9-10-105,-1 0 0,-1-1-1,-1-1 1,0 1-1,-2-2 1,0 1-1,0-1 1,-2-1 0,-1 0-1,0 0 1,-1 0-1,-2 0 1,0-1-1,1-30 1,-8 130-106,-4-1-1,-20 89 1,13-90 394,4 1 0,-3 92-1,14-134-333,3-20-537,3-12 129,6-12-590,-11 7 713,6-6-849,0-1 0,0 0 0,9-15 1,30-53-5594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8:0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0 651 2977,'0'10'15055,"0"-80"-14667,12-88-1,-8 131-550,2 0 0,0 0 0,1 1 0,2 0 1,1 1-1,15-29 0,-21 45 84,1 1 1,0 0-1,8-10 0,-11 16 45,-1 0 0,1 1 0,0-1 0,0 1 0,0-1-1,-1 1 1,1 0 0,0-1 0,1 1 0,-1 0 0,0 0 0,0 1 0,0-1-1,1 0 1,-1 1 0,0-1 0,1 1 0,1 0 0,-2 0 23,0 0-1,0 0 1,-1 1 0,1-1 0,0 1 0,-1-1 0,1 1 0,0 0 0,-1 0 0,1 0-1,-1 0 1,0 0 0,1 0 0,-1 0 0,0 0 0,1 0 0,-1 1 0,0-1-1,0 1 1,0-1 0,0 1 0,0-1 0,-1 1 0,1-1 0,1 3 0,3 5-61,6 12 27,0 1-1,-1 0 0,-1 0 0,-1 1 0,8 41 0,-6-11 236,4 79 0,-13-87 757,0-46-790,0 0-174,0 0 0,0 0 1,-1 0-1,1 0 1,0 0-1,0 0 0,-1 0 1,1 0-1,0 0 1,-1-1-1,1 1 1,0-1-1,17-78-1475,15-59-3121,-25 116 3949,0 0 0,1 0 0,22-38 0,-30 58 663,1 0 0,0 0 0,-1 0 0,1 0 0,0 0 0,0 0 0,1 1 0,-1-1 0,1 1 0,-1 0 0,1 0 0,0 0 0,-1 0 1,1 0-1,0 0 0,0 1 0,1 0 0,-1-1 0,5 0 0,-8 2 28,1-1 0,0 1 0,0 0 0,0 0 0,0 0 0,0 0 0,0 0 0,-1 0 0,1 0 0,0 0 0,0 1 0,0-1 0,0 0 1,0 0-1,-1 1 0,1-1 0,0 1 0,0-1 0,-1 0 0,1 1 0,0 0 0,1 0 0,8 22 559,-9-21-548,10 36 944,-2 1 1,-1 1 0,2 51-1,5 21 1323,-11-98-1941,-4-14-350,0 0 0,1 0 0,-1 0-1,0 0 1,0 0 0,0 0 0,0 1-1,0-1 1,0 0 0,1 0 0,-1 0 0,0 0-1,0 0 1,0 0 0,0 0 0,0 0-1,0 0 1,1 0 0,-1 0 0,0 0-1,0 0 1,0 0 0,0 0 0,0 0-1,0 0 1,1 0 0,-1-1 0,0 1-1,0 0 1,0 0 0,0 0 0,0 0-1,0 0 1,0 0 0,1 0 0,-1 0-1,0 0 1,0 0 0,0-1 0,0 1 0,0 0-1,0 0 1,0 0 0,0 0 0,0 0-1,0 0 1,0-1 0,10-27 305,5-31-1603,2 0-1,42-96 1,-49 133 931,1 1 1,1-1-1,1 2 1,1 0-1,1 0 0,1 1 1,0 1-1,1 1 1,32-25-1,-45 38 347,1 1-1,0 0 1,0 0 0,0 1-1,0-1 1,0 1 0,1 0 0,-1 0-1,0 1 1,9-2 0,-12 3 14,-1 0 0,0 0-1,1 0 1,-1 1 0,1-1 0,-1 0 0,1 0 0,-1 1 0,0-1 0,1 1 0,-1 0 0,0-1-1,1 1 1,-1 0 0,0 0 0,0-1 0,2 3 0,-2-1 19,1 0 0,-1 0 0,1 0 0,-1 0 0,0 0 0,0 1 0,0-1 0,0 1 0,0-1 0,-1 0 0,1 1 0,-1-1 0,1 4 0,3 55 1328,-5 73 1,0-49 81,-6 153 1047,7-232-2489,-1-3-13,1 0 0,0 1 0,1-1 0,-1 0 1,0 0-1,1 1 0,0-1 0,1 6 0,-1-8-74,0 0 0,0 1 0,1-1 0,-1 0 0,0 0 0,0 0 0,1 0 0,-1 0 0,0 0 0,1 0 0,-1-1 0,1 1 0,-1 0 0,1-1 0,0 1 0,-1-1 0,1 0 0,-1 1 0,1-1 0,0 0 0,2 0 0,55 2-4542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8:0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5 3906,'3'-5'13100,"-8"8"-9761,-4 8-3359,0 0-1,-13 24 0,7-11-2,-97 153-16,-149 322 1,230-416-106,31-81 658,0-2-653,1 0 123,-1 0 0,1 0 0,-1 0 0,1 0 0,-1 0 0,1 1 0,-1-1 0,1 0 0,-1 0 0,1 0 0,-1 1 0,1-1 0,-1 0 0,1 1 0,-1-1 0,0 0 0,1 1 0,-1-1 0,0 0 0,1 1 0,0 0 1,13 17-68,-1 0 0,0 0 1,-1 2-1,-1-1 1,15 38-1,-6-15 45,202 490 102,-141-323-45,-74-192-48,-1-3 149,-8-40-238,-27-137-5895,13 41-4374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8:0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24 4194,'0'0'11912,"0"-4"-10386,0-11-656,0 14-853,0 1 0,0 0 0,0 0 0,0 0 1,0-1-1,0 1 0,0 0 0,0 0 0,0 0 0,-1-1 1,1 1-1,0 0 0,0 0 0,0 0 0,0-1 0,0 1 1,-1 0-1,1 0 0,0 0 0,0 0 0,0 0 0,-1 0 1,1 0-1,0-1 0,0 1 0,0 0 0,-1 0 0,1 0 0,0 0 1,0 0-1,-1 0 0,1 0 0,0 0 0,0 0 0,0 0 1,-1 0-1,1 0 0,0 0 0,0 0 0,-1 0 0,1 1 1,0-1-1,0 0 0,0 0 0,-1 0 0,1 0 0,0 0 1,0 0-1,0 0 0,0 1 0,-1-1 0,1 0 0,0 0 1,0 0-1,0 0 0,0 1 0,0-1 0,0 0 0,-1 0 0,1 0 1,0 1-1,0-1 0,0 0 0,0 0 0,0 1 0,0-1 1,-3 29-281,2 41 1,1-2 189,-60 500 68,60-566 7,-7 53 85,-2 70 0,9-125-162,3-5-1382,10-26-1042,11-20-1650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8:1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4370,'0'0'12318,"0"2"-12118,-1 108 113,-16 131 1,13-199-165,4-41 225,0-22-142,0 13-260,0 0 1,0 0-1,1-1 0,1 1 1,-1 0-1,1 0 1,5-14-1,-6 19 2,1 1 1,-1-1-1,1 1 0,0-1 0,0 1 1,0 0-1,0 0 0,0-1 1,0 2-1,0-1 0,1 0 0,-1 0 1,1 1-1,-1-1 0,1 1 0,0 0 1,-1 0-1,1 0 0,0 0 1,0 0-1,0 0 0,0 1 0,0 0 1,0-1-1,-1 1 0,5 0 1,-1 1-4,0 0-1,0 0 1,1 0 0,-1 0 0,0 1 0,0 0 0,0 0 0,-1 1 0,1 0 0,8 5 0,6 5 63,26 24-1,-27-21 1,-7-6 71,-1-1-1,-1 2 1,1-1 0,10 17 0,-17-22-21,0 1-1,-1 0 1,0-1 0,0 1 0,0 1 0,-1-1 0,0 0 0,0 1-1,-1-1 1,0 1 0,0-1 0,0 9 0,-1 3 135,1 6-17,-1-1 0,-2 1 0,-8 46 0,8-64-169,0 1 1,0-1-1,0 0 1,-1 0-1,0 0 1,0 0-1,0 0 1,-1-1-1,0 1 1,0-1-1,0 0 1,-1 0-1,1-1 1,-1 1-1,-1-1 1,1 0-1,0 0 1,-1-1-1,-8 4 1,7-4 3,0-1 1,0 0 0,-1 0-1,1-1 1,0 0-1,-1 0 1,1-1 0,0 0-1,-1 0 1,1-1-1,-1 0 1,1 0 0,0-1-1,0 0 1,0 0 0,0-1-1,0 0 1,0 0-1,-10-7 1,9 4-214,0-1-1,1 0 0,0 0 1,0 0-1,1-1 1,0 0-1,0-1 1,1 1-1,0-1 1,1 0-1,-1 0 1,2-1-1,-1 1 1,2-1-1,-1 0 1,1 0-1,-1-18 1,4-34-7825,5 21-1828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8:10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5234,'0'0'8132,"231"-32"-7251,-181 32-881,1 0-1825,3 0-2978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1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3618,'0'0'6243,"1"-5"-5382,-1 3-775,2-12 84,-2 12-95,1 8 40,10 244 642,-12-237-749,1-11-62,0 0-1,0 0 1,-1 0 0,2 0 0,-1 0 0,0 0 0,0 1 0,2 2-1,-2-4-129,1 0 0,-1-1 0,1 1-1,0-1 1,-1 1 0,1 0-1,-1-1 1,1 0 0,0 1 0,0-1-1,-1 1 1,1-1 0,0 0-1,-1 0 1,1 1 0,0-1 0,0 0-1,0 0 1,-1 0 0,1 0 0,0 0-1,0 0 1,0 0 0,-1 0-1,1 0 1,0 0 0,1-1 0,15-1-2644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8:11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1377,'0'0'11509,"-75"188"-10501,39-126-832,7-7-144,7-6-32,8-13-2673,14-20-2433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8:11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1 446 6787,'0'0'1910,"15"-1"-1779,-8 0-95,4 1 63,-1-1 1,1 0 0,-1-1 0,1 0 0,-1-1-1,0 0 1,0 0 0,18-10 0,-11 3 152,-1-1 0,0 0 0,-1-1 0,-1-1 0,0 0 0,-1-1 0,22-29 0,-18 17 176,-2 1 0,0-2 0,-2 0 0,13-39 0,-23 58-395,8-21 364,11-52 0,-28 156 1522,-46 131-2051,23-105 104,16-54 35,-51 210 175,50-188-108,-8 120-1,21-151-236,1-35-856,0-9-1220,0-25-1610,0-20-2103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8:1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4002,'0'0'10645,"238"0"-9221,-177 0-623,-7 0-49,-11 0-752,-7 0-128,-14 0-1393,-15 0-3361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8:1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1 483 5475,'0'0'9519,"0"-2"-9293,0-62-302,10-67-1,-7 108-2,1-1 0,2 1 1,0 0-1,1 0 0,1 1 1,12-22-1,-18 41 47,-1 0-1,1 0 1,0 0-1,0 0 1,0 1-1,1-1 1,-1 1-1,1-1 1,-1 1 0,1 0-1,0 0 1,4-2-1,-6 4 22,1-1 0,-1 1 0,0-1-1,0 1 1,0 0 0,1 0 0,-1 0-1,0 0 1,0 0 0,0 0 0,1 0 0,-1 0-1,0 0 1,0 1 0,0-1 0,1 0 0,-1 1-1,0-1 1,0 1 0,0-1 0,0 1 0,0 0-1,0-1 1,0 1 0,0 0 0,0 0-1,0 0 1,0 0 0,-1-1 0,1 1 0,0 0-1,-1 1 1,1-1 0,0 0 0,-1 0 0,1 0-1,-1 0 1,1 2 0,7 18 162,0 1 0,-1 0 0,-1 1 0,-1 0 0,-2 0 0,2 26 1,-3 147 1841,-3-114-1405,1-84-595,7-217-1267,-4 188 821,2 0-1,0 0 1,2 1-1,2 0 1,13-31-1,-21 57 388,0 0 35,1 1 0,-1-1 0,0 1 0,1-1 0,0 1 1,0 0-1,0-1 0,0 1 0,0 0 0,1 0 0,0 1 0,-1-1 0,1 0 0,0 1 0,0 0 0,5-3 0,-7 4 37,-1 1 1,1 0-1,0 0 0,-1-1 1,1 1-1,0 0 0,0 0 1,0 0-1,-1 0 0,1 0 1,0 0-1,0 0 1,-1 0-1,1 1 0,0-1 1,0 0-1,-1 0 0,1 0 1,0 1-1,-1-1 0,1 0 1,0 1-1,-1-1 1,1 1-1,1 0 0,-1 1 43,1 0 0,-1 0 0,0 0 0,0 0-1,1 0 1,-1 0 0,-1 0 0,1 1 0,1 2-1,4 19 398,-1 0 0,-1 0-1,1 39 1,-5 82 1140,-2-68-651,2 11-140,0-86-648,0-16 341,2-22-748,1 0 1,2 0 0,1 1-1,2-1 1,1 1-1,2 1 1,1 0 0,31-59-1,-33 76-2,0 0 1,0 1-1,18-20 0,-24 31 231,1 0 0,0 0 0,0 0 0,1 1 1,-1 0-1,1 0 0,0 0 0,0 0 0,0 1 0,1 0 0,-1 1 1,11-4-1,-15 6 38,1-1 0,-1 1 0,0-1 0,0 1 0,1 0 1,-1 0-1,0 0 0,0 1 0,1-1 0,-1 0 0,0 1 1,0-1-1,0 1 0,0 0 0,0 0 0,0 0 0,0 0 1,0 0-1,0 0 0,0 1 0,0-1 0,0 0 0,-1 1 1,1 0-1,-1-1 0,1 1 0,-1 0 0,0 0 0,2 2 1,2 5 129,-1 1 0,-1-1 1,0 1-1,0-1 0,2 13 1,-5-20-105,11 61 1450,3 114-1,-10-98-749,-3-57-2731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3570,'220'-68'2257,"-220"78"-609,0 19-303,0 13-64,0 7-353,0 3 0,0 0 225,0-4-481,0-6-320,0-6-352,0-3-176,0-14-128,-7-9-3698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0 757 1217,'0'0'9220,"1"0"-9159,-1 0-1,1 0 1,0 0 0,-1 0 0,1 0 0,-1 0 0,1 0 0,-1 0-1,1 0 1,-1 0 0,1 0 0,-1 0 0,1 0 0,-1 0 0,1-1-1,-1 1 1,1 0 0,-1 0 0,1-1 0,0 1 0,20-24 98,2 1 0,1 1-1,0 1 1,1 1 0,31-17 0,148-75-182,-111 64 189,400-226-80,-474 263-94,154-95 122,-172 105-128,-1 1 1,1-1-1,-1 1 0,1-1 0,-1 1 0,1-1 0,-1 1 1,1-1-1,-1 1 0,1-1 0,-1 0 0,0 1 0,0-1 1,1 1-1,-1-1 0,0 0 0,0 0 0,0 1 1,1-1-1,-1 0 0,0 1 0,0-1 0,0 0 0,0 1 1,0-1-1,-1 0 0,1 0 0,0 1 0,0-1 0,0 0 1,-1 1-1,1-1 0,0 0 0,0 1 0,-1-1 0,0 0 1,0-1-434,-1 0 0,1 0 0,-1 0 0,1 0 1,-1 0-1,0 0 0,0 1 0,-3-3 1,-19-9-6472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3778,'0'0'4663,"0"0"-4621,0 0-1,0 0 1,0 0-1,1 0 0,-1 0 1,0 0-1,0 0 1,0 0-1,0 0 1,0 0-1,0 0 1,0 0-1,0 0 0,0 0 1,0 0-1,0 0 1,1 0-1,-1 0 1,0 0-1,0 0 1,0 0-1,0 0 1,0 0-1,0 0 0,0 0 1,0 0-1,0 0 1,0 0-1,0 0 1,0 0-1,1 0 1,-1 0-1,0 0 0,0 0 1,0 0-1,0 0 1,0 0-1,0 0 1,0-1-1,0 1 1,0 0-1,0 0 1,0 0-1,0 0 0,0 0 1,0 0-1,0 0 1,0 0-1,0 0 1,0 0-1,0 0 1,0-1-1,0 1 0,0 0 1,0 0-1,0 0 1,0 0-1,0 0 1,0 0-1,0 0 1,0 0-1,0 0 0,0 0 1,0 0-1,0 0 1,0-1-1,0 1 1,0 0-1,2 1-51,1 0 0,0 0 1,0 0-1,-1 0 0,1 1 0,-1-1 0,1 1 0,-1-1 1,0 1-1,0 0 0,0 0 0,0 0 0,2 3 0,7 6 4,255 281 368,-26-24-108,-187-220 453,105 73 0,-157-121-701,-1 1 0,1-1 0,0 1 0,-1 0 0,1-1 0,0 1 0,-1-1 0,1 0 0,0 1 0,0-1 0,-1 0 0,1 1 0,0-1 0,0 0 0,0 0 0,-1 0 0,1 1 0,1-1 0,-5-15-3238,-7-5-1715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0 796 2993,'0'0'9621,"0"-2"-9093,12-293 699,26-180-661,-37 452 1445,-1 28-2504,47 233-136,-45-229 583,2 9-21,-4-14 6,1 1-1,0 0 1,0-1 0,0 1-1,0-1 1,1 1 0,-1-1-1,1 1 1,1-1 0,-1 0-1,5 7 1,-5-11 5,-1 1 1,0-1-1,0 0 0,1 0 1,-1 0-1,0 1 0,0-1 1,1 0-1,-1-1 1,0 1-1,0 0 0,1 0 1,-1 0-1,0-1 0,0 1 1,1-1-1,-1 1 1,0-1-1,0 1 0,0-1 1,0 0-1,0 1 0,0-1 1,0 0-1,0 0 0,1-1 1,5-6-6,-1-1-1,0 1 1,-1-1 0,0 0 0,5-14-1,18-56 118,-17 46-64,29-81-8,-40 114 14,0 0 0,0 1 0,0-1 0,0 0 1,0 0-1,0 0 0,0 0 0,0 0 0,0 0 1,0 1-1,0-1 0,0 0 0,0 0 0,0 0 1,0 0-1,0 0 0,0 0 0,1 0 1,-1 0-1,0 1 0,0-1 0,0 0 0,0 0 1,0 0-1,0 0 0,0 0 0,0 0 0,0 0 1,1 0-1,-1 0 0,0 0 0,0 0 0,0 0 1,0 1-1,0-1 0,0 0 0,0 0 0,1 0 1,-1 0-1,0 0 0,0 0 0,0 0 0,0 0 1,0 0-1,0 0 0,1 0 0,-1-1 0,0 1 1,0 0-1,0 0 0,0 0 0,0 0 0,0 0 1,0 0-1,1 0 0,-1 0 0,0 0 0,0 0 1,0 0-1,0 0 0,0-1 0,3 15 7,9 444 1580,-13-319-3277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2609,'0'0'4069,"0"7"-3616,0 293 222,0-299-1878,3-1-1238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4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0 437 1249,'2'0'9952,"15"-5"-9793,6-9 24,35-29 0,-1 1 16,427-241 490,-398 239 213,-80 38-335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113 198 4434,'0'0'4688,"-3"0"-4494,-1 1-93,1-1 0,0 1 0,-1 0 0,1 0 0,0 0 0,-7 4 0,10-5-64,0 0-1,-1 0 1,1 0-1,0 0 0,-1 0 1,1 0-1,0 0 1,-1 1-1,1-1 1,0 0-1,-1 0 0,1 0 1,0 0-1,-1 0 1,1-1-1,0 1 1,-1 0-1,1 0 1,0 0-1,-1 0 0,1 0 1,0 0-1,-1 0 1,1-1-1,0 1 1,-1 0-1,1 0 0,0-1 1,0 1-1,-1 0 1,1 0-1,0-1 1,-6-13 84,4-20-515,2 33 449,0-154-386,0 154 416,1 2-120,0 0 24,0 0 0,0-1 0,0 1 0,0 0 0,0 0 0,0 0 0,-1 0 0,1 0 0,0 0 0,-1 0 0,1 0 0,-1 0-1,1 0 1,-1 0 0,1 0 0,-1 1 0,1 1 0,0 0-6,5 16 73,-1 0 0,0 1-1,-2-1 1,3 32 0,-5 82 207,-2-70 1,1-60-214,-1 0 1,1 1-1,-1-1 0,0 0 1,0 1-1,0-1 0,0 0 1,-1 0-1,1 0 0,-1 0 0,0 0 1,0 0-1,0 0 0,0-1 1,0 1-1,-1-1 0,1 0 0,-1 1 1,1-1-1,-1 0 0,0 0 1,0-1-1,0 1 0,0-1 1,0 1-1,-5 0 0,7-1-79,0 0-1,-1-1 0,1 1 1,0-1-1,0 0 0,0 1 1,-1-1-1,1 0 1,0 0-1,-1 1 0,1-1 1,0 0-1,0-1 1,-1 1-1,1 0 0,0 0 1,0 0-1,-1-1 1,1 1-1,0-1 0,0 1 1,0-1-1,-1 1 1,1-1-1,0 0 0,0 1 1,0-1-1,0 0 0,0 0 1,0 0-1,0 0 1,1 0-1,-1 0 0,0 0 1,0 0-1,1 0 1,-1 0-1,1 0 0,-1 0 1,1-1-1,-1 1 1,1 0-1,0 0 0,0-1 1,0 1-1,-1 0 1,1-1-1,0 1 0,0 0 1,1-3-1,-1 4-127,16 0-86,-10 0 271,0 1 0,0 0 0,1 0 1,-1 1-1,0 0 0,0 0 0,0 1 0,7 3 0,3 3 427,26 19 0,-31-13-1090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4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1169,'0'0'2171,"15"12"-477,-5-4-1274,-1 1 0,0-1 0,0 2 0,12 16 0,1 0 20,38 50 307,-3 4 0,76 139 0,-92-143-446,-3 1 0,-4 2 0,27 95-1,-53-147-247,-6-16 12,1-1 0,0 0 0,7 14 0,-9-23-194,-1-1 103,0 0-1,0 0 1,0 0 0,0 0-1,0 0 1,0 0 0,1 0-1,-1 1 1,0-1 0,0 0-1,0 0 1,0 0 0,0 0-1,1 0 1,-1 0 0,0 0-1,0 0 1,0 0 0,0 0-1,0 0 1,1 0 0,-1 0-1,0 0 1,0 0 0,0 0-1,0 0 1,0 0 0,1 0-1,-1 0 1,0 0 0,0 0 0,0 0-1,0 0 1,0-1 0,0 1-1,1 0 1,-1 0 0,0 0-1,0 0 1,0 0 0,0 0-1,0 0 1,0-1 0,0 1-1,0 0 1,1 0 0,-1 0-1,0 0 1,0 0 0,0 0-1,0-1 1,0 1 0,0 0-1,0 0 1,0 0 0,0 0-1,0 0 1,0-1 0,0 1-1,0 0 1,0 0 0,0-19-2677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4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0 620 784,'0'0'5550,"10"-6"-4790,165-132 2068,308-248-382,-443 359-2383,-16 12 465,37-32 1501,-60 47-1866,1 0-46,-1 0-263,-16 0-9806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6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1 864 2385,'0'0'11301,"0"-2"-11210,0-5-104,-1-18-155,2-1 0,1 1-1,6-35 1,9-18 115,-4-1 0,-4-1-1,-1-101 1,-8 30 2467,0 168-3003,0 10 459,4 108-95,-2-121 105,0 1 0,1-1 0,0 1 0,1-1 0,0 0 0,2 0 0,6 13-1,-12-26 81,1 0 0,-1-1 0,1 1-1,-1 0 1,1 0 0,-1-1 0,1 1-1,-1 0 1,1 0 0,0-1-1,-1 1 1,1-1 0,0 1 0,-1-1-1,1 1 1,0-1 0,0 1-1,0-1 1,0 0 0,-1 1 0,1-1-1,0 0 1,0 0 0,0 0 0,0 1-1,0-1 1,0 0 0,0 0-1,-1 0 1,1-1 0,0 1 0,0 0-1,0 0 1,0 0 0,0-1-1,0 1 1,0 0 0,-1-1 0,1 1-1,0-1 1,0 1 0,-1-1 0,2 0-1,3-3 4,-1 0 1,0 0-1,0 0 0,-1 0 0,5-7 1,5-8 100,-1-1 0,-1-1 0,16-39 1,13-67 132,-27 80 45,35-82 1,-42 119-12,-2 11 167,-3 21 400,0-10-649,7 433 694,-9-307-677,-6 11-73,0-2-266,7-146-294,0-6-3911,0-22-174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6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3522,'0'0'5026,"4"198"-4386,-4-126 33,0-11-49,0-6-256,0-9 96,0-11-464,0-12 112,0-10-288,0-10 64,11-3-1617,3 0-1328,1-35-3282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7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15 137 1649,'0'0'6872,"0"-12"-1075,0-41-6157,0 50 333,0 0-1,1-1 0,-1 1 1,1 0-1,0 0 0,-1 0 1,1 1-1,0-1 0,1 0 0,-1 0 1,0 0-1,1 1 0,0-1 1,0 1-1,-1-1 0,2 1 1,-1 0-1,0 0 0,0 0 0,1 0 1,-1 0-1,1 0 0,-1 0 1,1 1-1,0 0 0,-1-1 1,1 1-1,0 0 0,0 0 0,0 1 1,0-1-1,0 1 0,5-1 1,-6 1 30,-1 0 0,0 1 0,1-1 0,-1 1 0,0-1 1,0 1-1,1 0 0,-1-1 0,0 1 0,0 0 0,0 0 1,0 0-1,0 0 0,0 0 0,0 0 0,0 0 0,0 0 1,0 0-1,-1 0 0,1 0 0,0 1 0,0 1 0,14 34 336,-12-26-238,2 9 280,0 1-1,-1 0 1,-2 1 0,0-1 0,-2 39 0,0-45 92,0-14-459,0 0-1,0 0 0,0-1 1,0 1-1,0 0 0,0 0 0,0 0 1,-1-1-1,1 1 0,0 0 0,0 0 1,-1-1-1,1 1 0,0 0 0,-1 0 1,1-1-1,-1 1 0,1-1 1,-1 1-1,1 0 0,-1-1 0,0 1 1,1-1-1,-1 1 0,0-1 0,1 1 1,-1-1-1,0 0 0,1 1 1,-1-1-1,0 0 0,0 0 0,0 1 1,1-1-1,-1 0 0,0 0 0,0 0 1,-1 0-1,1 0-58,-1 0 0,1 0-1,-1-1 1,1 1 0,-1 0 0,1-1-1,0 1 1,-1-1 0,1 1 0,-1-1 0,1 0-1,0 1 1,0-1 0,-1 0 0,1 0-1,0 0 1,0 0 0,0 0 0,-1-1 0,-5-13-757,7 15 777,0 0-1,0 0 0,0 0 0,0 0 0,0 0 0,0 0 0,0 0 1,0 0-1,0-1 0,0 1 0,0 0 0,0 0 0,0 0 0,0 0 1,0 0-1,0 0 0,0 0 0,0 0 0,0 0 0,0-1 0,0 1 1,0 0-1,0 0 0,0 0 0,0 0 0,0 0 0,0 0 0,0 0 1,0 0-1,1 0 0,-1 0 0,0-1 0,0 1 0,0 0 0,0 0 1,0 0-1,0 0 0,0 0 0,0 0 0,0 0 0,0 0 0,1 0 1,-1 0-1,0 0 0,0 0 0,0 0 0,0 0 0,0 0 0,0 0 1,0 0-1,0 0 0,1 0 0,-1 0 0,0 0 0,0 0 0,0 0 1,2 1-32,-1 0 0,1 0 0,0 0 0,-1 1 0,1-1 0,-1 0 0,0 1 0,1-1 0,-1 1 0,0-1 0,2 3 0,4 9 65,0 0 1,-1 0-1,-1 0 0,0 1 1,0-1-1,-1 1 0,2 18 1,-2 2 659,1 65 0,-6-97-627,1 0-1,0 0 0,0-1 1,-1 1-1,1 0 1,-1 0-1,0-1 1,1 1-1,-1-1 0,0 1 1,0 0-1,0-1 1,0 1-1,0-1 0,-1 0 1,1 1-1,0-1 1,-1 0-1,1 0 1,0 0-1,-1 0 0,0 0 1,1 0-1,-1 0 1,1-1-1,-1 1 1,0 0-1,0-1 0,1 0 1,-1 1-1,-3-1 1,-7 2-87,0 0 0,-1-2 0,-18 0 0,17 0-87,-13-4-323,26 4 341,1 0 0,-1 0 0,0 0 0,0-1 0,0 1 0,0 0 0,1 0 0,-1-1 0,0 1 0,0-1 0,1 1 1,-1-1-1,0 1 0,1-1 0,-1 1 0,1-1 0,-1 0 0,0 1 0,1-1 0,-1 0 0,1 1 0,0-1 1,-1 0-1,1 0 0,0 0 0,-1 1 0,1-2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9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0 112,'0'0'8940,"1"8"-8862,0-5-72,0-1 0,1 1 1,-1 0-1,1-1 1,0 1-1,-1-1 1,1 0-1,1 1 1,-1-1-1,0 0 0,0 0 1,3 1-1,9 9 7,59 62 357,86 111 0,44 100 117,-173-240-473,2-2 0,48 49 1,-57-69 13,1-1 0,1-1 0,0-2 0,2 0 0,29 14 0,-43-26 123,10 7-54,-22-13-58,0 1 0,0-1 0,0 0 1,0 0-1,0 1 0,-1-1 0,1 0 1,-1 1-1,1-1 0,-1 0 0,1 1 0,-1-1 1,0 1-1,0-1 0,0 1 0,0 2 1,0-3 98,0-1-136,0 0 0,0 0 0,0 0 0,-1 0 0,1 0 0,0 0 0,0 0 0,-1 0-1,1 0 1,0 0 0,0 0 0,0 0 0,-1 0 0,1 0 0,0 0 0,0 0 0,-1 0 0,1 0-1,0 0 1,0 0 0,-1 0 0,1 0 0,0 0 0,0 0 0,0 0 0,-1 0 0,1-1-1,0 1 1,0 0 0,0 0 0,-1 0 0,1 0 0,0-1 0,0 1 0,0 0 0,0 0 0,0 0-1,-1-1 1,-6-11-633,-4-23-2627,-6-10-4260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1 707 3201,'3'1'7926,"-2"0"-7880,1-1 0,0 0 0,-1 1 0,1-1 1,-1 0-1,1 0 0,0 0 0,-1 0 0,1 0 0,2-1 1,7-5 133,0 0-1,0 0 1,0-1 0,-1-1 0,0 0 0,16-16 0,-1 1 76,260-243 1544,-95 85-1095,-81 91-640,-6 6 2071,-136 84-8453,-2 0 172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31 815 4946,'0'0'8666,"0"-13"-7530,1-135 257,-3-170-1287,-14 195-116,5 48 4,10 74 3,0 6-6,0 17-19,1-13 19,0 1-1,1-1 1,3 17 0,-2-18 16,8 29-345,2 0 1,30 65-1,-41-100 302,0 0 1,1 0-1,-1 0 0,0-1 0,1 1 1,-1 0-1,1 0 0,-1-1 0,1 1 1,0-1-1,0 1 0,-1-1 0,1 0 0,0 0 1,0 0-1,0 0 0,1 0 0,-1 0 1,0-1-1,0 1 0,0-1 0,1 1 0,-1-1 1,0 0-1,1 0 0,-1 0 0,0 0 1,0 0-1,1 0 0,-1-1 0,0 1 0,0-1 1,0 0-1,1 0 0,-1 1 0,0-1 1,0 0-1,0-1 0,0 1 0,0 0 1,-1-1-1,1 1 0,2-3 0,4-6 45,0 0 0,-1 0-1,0-1 1,0 0 0,-1 0 0,-1 0 0,6-16-1,23-92 391,-16 53-67,-10 37-198,-4 13-36,1 0 0,0 0 0,2 0 0,10-19 0,-17 35-97,0 0 0,0 0 0,0 1 0,0-1 0,0 0 0,0 0-1,0 0 1,0 0 0,0 0 0,0 0 0,0 1 0,1-1 0,-1 0 0,0 0 0,0 0 0,0 0 0,0 0 0,0 0 0,0 0 0,1 0 0,-1 1 0,0-1-1,0 0 1,0 0 0,0 0 0,0 0 0,1 0 0,-1 0 0,0 0 0,0 0 0,0 0 0,0 0 0,1 0 0,-1 0 0,0 0 0,0 0 0,0 0 0,0 0-1,1 0 1,-1 0 0,0-1 0,0 1 0,0 0 0,0 0 0,0 0 0,0 0 0,1 0 0,-1 0 0,0 0 0,0 0 0,0-1 0,0 1 0,0 0 0,0 0-1,0 0 1,0 0 0,1 0 0,-1-1 0,0 1 0,0 0 0,0 0 0,0 0 0,0 0 0,0 0 0,0-1 0,1 18 77,0-14-74,4 161 560,-17 175 0,4-153-553,6-178 295,0-6-1546,2-30-9482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9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3650,'0'0'8772,"0"-3"-7863,0-10-298,0 10-210,0 4-831,1 6 414,0 1 0,0-1 1,1 0-1,0 0 0,0 0 0,3 7 0,6 17 98,-3 12 94,-1 1 1,-2 0-1,-3 87 1,-2-111-158,0-18-205,0-9-5225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4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1585,'0'0'6299,"3"0"-6094,15 1-59,0 0 1,0 2-1,-1 0 1,1 1-1,-1 1 1,0 0-1,0 2 1,0 0-1,21 12 1,16 14 517,66 51 0,-77-52-346,95 75 456,29 21-199,-127-101-237,0-2 0,59 28 1,-86-47-64,-11-4 43,0-1 0,1 0 1,-1 1-1,1-1 0,-1 0 0,1-1 0,-1 1 1,1 0-1,4 0 0,-7-10-414,0 7-276,0-1 0,-1 1-1,1-1 1,0 1 0,-1 0 0,0-1-1,1 1 1,-1 0 0,0 0 0,0-1-1,0 1 1,-1 0 0,1 0 0,-1 0-1,1 0 1,-3-2 0,-22-19-9169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40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26 3554,'0'0'7086,"0"-6"-6097,0-8-561,0 9 23,0 7 965,-1 27-1333,0 0 1,-2 0-1,-2-1 1,0 1 0,-2-1-1,-1 0 1,-1-1-1,-12 27 1,21-54-124,0 0 0,0 0 0,0 0 0,0 0 0,0 0 0,0 1 0,0-1 0,0 0 0,0 0 0,0 0 0,0 0 0,0 0 0,0 1 0,0-1 0,-1 0 0,1 0 0,0 0 0,0 0 0,0 0 0,0 1 0,0-1 0,0 0 0,0 0 0,0 0 0,0 0 0,-1 0-1,1 0 1,0 0 0,0 0 0,0 1 0,0-1 0,0 0 0,0 0 0,-1 0 0,1 0 0,0 0 0,0 0 0,0 0 0,0 0 0,0 0 0,-1 0 0,1 0 0,0 0 0,0 0 0,0 0 0,0 0 0,0 0 0,-1 0 0,1 0 0,0 0 0,0 0 0,0 0 0,0 0 0,0 0 0,-1-1 0,1 1 0,0 0 0,-3-13-1737,3-28-935,0 33 1913,0-12-854,-1-8 716,2 26 1137,0 16 539,0 4-244,1 0 1,0-1-1,6 18 0,-6-28-450,0-1 0,0 0-1,1-1 1,-1 1-1,1 0 1,1-1 0,-1 1-1,1-1 1,0 0-1,0 0 1,0-1-1,6 6 1,-5-8 72,0 0 0,0 0 0,0 0 0,0-1 1,0 0-1,0 0 0,0 0 0,0-1 0,0 1 0,0-1 0,1 0 0,-1-1 0,0 1 0,0-1 1,0 0-1,0-1 0,0 1 0,5-3 0,-4 1-24,-1-1 0,0 0-1,0 0 1,-1 0 0,1-1 0,-1 1-1,0-1 1,0 0 0,-1 0 0,1-1-1,2-5 1,3-8 326,12-39-1,-9 22 281,-11 34-50,-1 8 167,-2 19-663,-1 0-1,-2-1 1,0 1 0,-1-1 0,-13 30 0,8-20 305,-14 66 0,14-13 43,10-87-559,1 1-1,0-1 0,0 1 1,0-1-1,0 1 0,-1-1 0,1 1 1,0-1-1,-1 0 0,1 1 1,0-1-1,-1 1 0,1-1 1,0 0-1,-1 1 0,1-1 1,-1 0-1,1 1 0,-1-1 0,1 0 1,-1 0-1,1 1 0,-1-1 1,1 0-1,-1 0 0,1 0 1,-1 0-1,1 0 0,-1 0 0,1 0 1,-1 0-1,1 0 0,-1 0 1,1 0-1,-1 0 0,1 0 1,-1 0-1,1 0 0,-1-1 1,1 1-1,-1 0 0,1 0 0,-1-1 1,1 1-1,-1 0 0,1 0 1,0-1-1,-1 0 0,-10-15-7152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8:49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138 256 1809,'0'0'3703,"-6"0"-3087,-21 0-472,-4-4 4898,2-8-4135,27 10-963,0 1 0,0 0 0,0-1 1,0 0-1,0 1 0,0-1 1,1 0-1,-1 0 0,1 0 0,-1 0 1,1 0-1,0 0 0,-1 0 0,1-1 1,0 1-1,1 0 0,-1-1 0,0 1 1,1-1-1,-1 1 0,1-5 0,-1-21-397,0 18 367,0 1 0,1-1 0,0 0 1,1 0-1,2-10 0,-2 18 81,0-1 0,0 1 1,1 0-1,-1 0 0,1 0 0,-1 0 0,1 0 1,0 0-1,0 0 0,-1 0 0,1 1 0,1-1 1,3-2-1,37-18-9,-23 12 12,-10 5-30,1 0-1,0 0 1,1 1-1,-1 1 1,1 0-1,0 0 1,-1 1-1,1 1 1,0 0-1,18 1 1,-27 1 24,1 0 1,0 0-1,-1 0 1,1 0 0,-1 1-1,0-1 1,1 1-1,-1 0 1,0 0 0,0 0-1,0 1 1,0-1-1,-1 1 1,1-1-1,0 1 1,-1 0 0,4 6-1,1 1 21,-1-1 0,0 1 0,-1 0 0,8 21-1,-9-14 28,-1 1 0,0 0 0,-1 0 0,-1 0 0,-2 29 0,0-12 41,1-26-73,-1 0 1,-1 1 0,1-1-1,-2 0 1,1 0 0,-1 0-1,0 0 1,-1-1 0,0 1-1,-1-1 1,0 0 0,0 0-1,-7 8 1,-10 10 27,-2-1 0,-31 27 0,48-46-33,-8 7 18,1-1 1,-2 0 0,-24 13-1,32-20-3,0-1 0,0-1 0,-1 0 0,1 0 0,-1 0 0,0-1 0,0-1 0,0 1 0,-13-1 0,21-1-27,1 0-1,-1 0 0,1 0 0,-1 0 0,0 0 0,1 0 1,-1 0-1,1 0 0,-1 0 0,1 0 0,-1 0 0,0-1 1,1 1-1,-1 0 0,1 0 0,-1-1 0,1 1 0,-1 0 1,1-1-1,0 1 0,-1 0 0,1-1 0,-1 1 1,1-1-1,0 1 0,-1-1 0,1 0 0,-1-16-353,1 5 270,0 8 78,0 1 0,0 0 0,0 0-1,0-1 1,1 1 0,-1 0-1,1-1 1,0 1 0,0 0 0,0 0-1,0 0 1,0 0 0,1 0-1,0 0 1,-1 0 0,1 1-1,0-1 1,0 0 0,0 1 0,1 0-1,-1-1 1,1 1 0,-1 0-1,1 0 1,5-2 0,-4 0-11,0 1 1,1 0-1,-1 1 0,1-1 1,0 1-1,0 0 1,0 0-1,0 1 0,0-1 1,0 1-1,0 0 1,0 1-1,1-1 0,8 1 1,-13 1 7,1 0 1,-1 0 0,0 0-1,1 0 1,-1 0-1,0 0 1,0 0 0,0 0-1,0 1 1,0-1 0,0 0-1,0 1 1,0-1-1,-1 1 1,1-1 0,0 1-1,-1-1 1,0 1 0,1-1-1,-1 1 1,1 1-1,6 40 199,-7-41-179,2 75 262,-3-58-179,1-1-1,1 1 1,1 0 0,0 0-1,6 18 1,-7-32-81,1 0-1,0 0 1,0-1 0,0 1 0,0-1-1,1 0 1,0 0 0,0 0-1,0 0 1,0 0 0,1-1 0,-1 1-1,1-1 1,0 0 0,0 0 0,0 0-1,0-1 1,1 1 0,-1-1-1,1 0 1,-1 0 0,1-1 0,9 3-1,7-1-11,1-1 0,39 0 0,-52-2 35,-6 0-30,0 0-1,-1-1 1,1 1-1,0 0 1,0-1 0,-1 1-1,1-1 1,0 0-1,-1 0 1,1 0 0,-1 0-1,1-1 1,-1 1-1,0-1 1,1 1 0,-1-1-1,0 0 1,0 0-1,0 0 1,0 0 0,2-3-1,-1 0-228,-1 0 0,1-1 1,-1 1-1,0-1 0,0 1 0,0-1 0,-1 0 1,0 1-1,1-9 0,-1-22-3308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8:49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4802,'0'0'4642,"18"-12"-4642,26 2 256,-1-3 97,0 3-65,-14 4-288,-7 6-112,-19 0-465,-14 13-9075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8:50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69 400 1649,'0'0'3348,"-34"0"-1083,0 6-918,34-6-1043,0-9-584,0 6 279,0 0 0,1 0 0,-1 0 0,1 0 0,0 1 0,0-1 0,0 0 0,0 0-1,1 1 1,-1-1 0,1 1 0,0-1 0,-1 1 0,4-4 0,36-30 40,-31 27-30,25-18 18,2 2 0,0 1-1,1 2 1,49-20 0,167-53 341,-196 77-245,1 2 0,1 3 1,0 3-1,87-4 0,-95 12-88,53 6 0,-89-2-24,0 0 1,0 1-1,0 1 0,-1 1 0,0 0 1,0 0-1,21 12 0,-21-8 1,-1 0-1,0 1 1,0 0-1,-1 1 1,0 0-1,-1 1 1,17 22-1,-21-23 14,-1 0 0,0 0 0,-1 1 1,0 0-1,-1 0 0,0 1 0,-1-1 0,0 1 0,-1 0 0,2 18 0,-3-10 43,0 0-1,-1 0 1,-1 1-1,-1-1 1,-1 0-1,-1 0 1,-1 0 0,-1-1-1,0 1 1,-2-1-1,0 0 1,-15 27-1,-23 32 227,-3-2 0,-69 84 0,-140 121 30,197-225-244,-1-3 1,-3-3-1,-3-2 1,-1-4-1,-2-2 1,-113 49-1,167-85-29,14-6-64,0 1-1,-1-1 1,1 0 0,-1 0-1,0-1 1,1 1-1,-1 0 1,0-1 0,1 0-1,-6 1 1,12-6-643,47-40-2479,-40 36 2438,20-20-2331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5:46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1153,'-2'2'13072,"2"-2"-12999,0 1 0,0-1 1,-1 0-1,1 0 0,0 0 0,0 0 0,0 1 1,0-1-1,0 0 0,0 0 0,0 0 1,0 1-1,0-1 0,0 0 0,0 0 0,0 1 1,0-1-1,0 0 0,0 0 0,0 0 0,0 1 1,0-1-1,0 0 0,0 0 0,0 0 1,0 0-1,0 1 0,1-1 0,-1 0 0,0 0 1,0 0-1,0 1 0,0-1 0,0 0 1,0 0-1,1 0 0,-1 0 0,0 0 0,0 0 1,0 1-1,1-1 0,-1 0 0,17 8-39,1 0-1,35 9 1,-24-8 63,455 143 775,-448-139-823,-22-8 64,0 0 0,0-1-1,0 0 1,0-1 0,29 2 597,-44-4-712,0-1-1,0 1 0,0-1 1,0 1-1,0-1 0,0 1 1,0-1-1,0 0 0,0 0 1,0 0-1,0 0 0,0 1 1,0-1-1,0 0 0,0-1 1,0 1-1,-2 0 0,0 0-61,-61 0-3292,28 0-2185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5:4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4 445 2513,'-1'-2'10049,"-1"-16"-9770,3 14-249,0 1 1,1-1 0,-1 0 0,1 1 0,0-1 0,0 1 0,1-1-1,-1 1 1,0 0 0,1 0 0,0 0 0,0 0 0,5-3 0,7-9 142,130-120 731,-28 29-202,-101 88-446,2 2 0,0 0 1,34-22-1,-51 37 37,0 1-98,2 0-167,1 0 0,-1-1 1,1 1-1,-1-1 0,0 0 1,1 0-1,-1 0 0,0 0 0,0 0 1,1-1-1,-1 0 0,0 1 1,-1-1-1,1 0 0,0-1 0,-1 1 1,5-4-1,-6 5-4,2 0-1208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6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2 122 1201,'0'1'16376,"1"6"-17249,3 17 829,9 36 0,1 6 57,18 184-146,2 18-497,-17-202-77,-14-62 118,-2-9 294,-1-13 379,-2-16-29,-2 1 0,-2-1 0,-18-60 1,3 15-40,-19-201 236,23 128 275,14 84-86,3 51-489,0 0 1,-4-19 0,7 45 37,1 0 0,-1 0-1,1 0 1,1 0 0,0-1 0,0 0 0,1 0 0,6 7 0,12 18 18,4 9-111,-3 2 1,-1 0-1,20 55 0,-38-85 20,-5-9 29,1 0-1,-1 1 1,1-1-1,1-1 1,-1 1-1,1 0 1,0 0 0,0-1-1,0 0 1,1 0-1,5 6 1,-9-9 27,1-1-1,-1 0 1,0 1 0,1-1-1,-1 1 1,1-1 0,-1 0 0,1 1-1,-1-1 1,1 0 0,0 0-1,-1 1 1,1-1 0,-1 0-1,1 0 1,-1 0 0,1 0-1,0 0 1,-1 0 0,1 0 0,0 0-1,-1 0 1,1 0 0,-1 0-1,1 0 1,0 0 0,-1 0-1,1 0 1,-1-1 0,1 1 0,-1 0-1,1-1 1,-1 1 0,1 0-1,-1-1 1,1 1 0,-1 0-1,1-1 1,-1 1 0,1-1 0,-1 1-1,0-1 1,1 1 0,-1-1-1,8-29-802,-7 27 875,6-72 273,-3-146 1,-5 130 716,1 821 358,0-716-1393,0 0-65,0 0 0,0-1 0,1 1 0,1 0-1,0 0 1,8 22 0,-10-35-94,0-1 1,0 0-1,0 1 1,0-1-1,1 1 1,-1-1-1,0 0 1,0 1-1,0-1 1,1 0-1,-1 1 1,0-1-1,0 0 1,1 0-1,-1 1 1,0-1-1,1 0 1,-1 0-1,0 1 1,1-1-1,-1 0 1,0 0-1,1 0 1,-1 0-1,0 1 1,1-1-1,-1 0 1,1 0-1,-1 0 1,0 0-1,1 0 1,-1 0-1,1 0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3698,'0'0'3919,"4"31"-2791,13 94-330,-16-122-743,-1 0-1,1 0 0,-1 0 1,1 0-1,0 0 1,0-1-1,0 1 1,0 0-1,1-1 1,-1 1-1,1-1 1,-1 1-1,1-1 1,2 3-1,-2-5-15,-1 1-1,0-1 1,0 1-1,0-1 1,1 1-1,-1-1 1,0 0-1,1 1 1,-1-1-1,0 0 1,1 0-1,-1 0 1,0 0-1,1 0 1,-1 0-1,2-1 1,6 0 204,-7 1-201,-1 0 0,0 0 0,1 0 0,-1-1 0,1 1 0,-1 0 0,0-1 0,1 1 0,-1-1-1,0 0 1,1 1 0,-1-1 0,0 0 0,0 0 0,0 0 0,1 0 0,-1 0 0,1-1-1,0-1 31,0-1-1,1 1 1,-1 0-1,-1-1 0,1 0 1,2-6-1,0-3 39,-1 0 1,0 0-1,0-16 0,0 3-13,-1-1-1,-2 1 1,0-1 0,-6-36-1,4 57-97,0 0-1,0 1 1,0-1-1,-1 0 1,-4-8-1,5 12 12,1 0-1,-1-1 1,1 1-1,-1 0 1,0 0 0,0 0-1,0 0 1,0 1-1,0-1 1,0 1-1,-1-1 1,1 1 0,0-1-1,-1 1 1,-4-1-1,6 2 0,0 0 0,0-1 0,0 1 0,0 0 0,0 1-1,0-1 1,0 0 0,0 0 0,0 0 0,0 1 0,0-1 0,0 1-1,0-1 1,0 0 0,0 1 0,0 0 0,0-1 0,0 1 0,0 0 0,0-1-1,1 1 1,-1 0 0,0 0 0,0 0 0,1-1 0,-1 1 0,1 0-1,-1 0 1,1 0 0,-1 0 0,1 0 0,-1 2 0,-9 38 266,9-35-266,-3 36-107,1 74 0,3-93 69,0-21 14,3 42-138,-3-42 60,1 0-1,-1-1 1,1 1 0,0 0 0,-1 0 0,1 0-1,0-1 1,0 1 0,0 0 0,1-1 0,-1 1-1,0-1 1,0 1 0,1-1 0,-1 0-1,1 1 1,-1-1 0,4 2 0,-2-2-519,0 0 1,-1 0-1,1-1 1,0 1-1,0-1 1,0 1-1,0-1 1,5 0-1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5:5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5 325 3458,'-4'1'10375,"374"-231"-9601,-329 205-569,-29 16-70,0 1 1,1 1-1,0 0 1,0 1-1,1 0 0,-1 1 1,16-4-1,10-4 263,-38 13-462,-1 1-938,0 0 802,0 0 0,0 0-1,0-1 1,0 1-1,0 0 1,0-1-1,-1 1 1,1 0-1,0-1 1,0 1 0,-1 0-1,1-1 1,0 1-1,-1 0 1,1-1-1,-1 1 1,1-1-1,0 1 1,-2 0-1,-28 23-5366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5:5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4034,'0'0'9516,"11"0"-9036,4 0-401,0 2-1,-1 0 1,1 1-1,-1 1 1,0 0-1,0 0 1,23 12-1,95 57 439,-106-57-368,130 88 374,-135-87-409,0 0 0,-2 2 0,0 0-1,-1 1 1,15 22 0,-20-23-40,47 62 268,-63-78 196,-8-5-952,-21-4-2436,20 3 966,-27-4-7459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1 351 208,'0'0'10552,"0"10"-8506,1-11-2254,329-205 1267,-151 92 768,-150 100-1664,-13 8-222,-2-3 145,-13 9-150,-1 0 0,1 0 0,-1 0 0,0-1 0,1 1 0,-1 0 0,1 0 0,-1 0 0,0-1 1,1 1-1,-1 0 0,0-1 0,1 1 0,-1 0 0,0-1 0,1 1 0,-1 0 0,0-1 0,0 1 0,0 0 0,1-1 0,-1 1 0,0-1 0,0 1 0,0 0 0,0-1 1,0 1-1,1-2 0,-13 2-3303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39 167 5891,'0'0'8406,"-3"22"-6760,3 4-1704,1 0-1,1-1 0,2 1 1,10 40-1,37 224 249,-40-216-239,-3-36 37,-5-30-48,-1 0-1,-1 0 1,1 1-1,0 10 0,-2-18-96,0-5-353,-4-72 416,-2-1 0,-32-138 0,-51-179 793,94 423-283,-4-19-475,1 0 0,0 0 1,4 10-1,9 24 99,2-1 0,42 74 0,-57-114-37,1 1 0,-1-1 0,1 1 0,0-1 0,-1 0 0,1 0 0,5 4 0,-6-6-2,-1-1 0,1 1 0,-1 0 0,1-1 0,-1 1 0,1-1 0,-1 1 0,1-1 1,-1 0-1,1 0 0,-1 0 0,1 1 0,-1-2 0,1 1 0,0 0 0,-1 0 0,1 0 0,-1-1 0,1 1 0,-1-1 0,1 1 0,1-2 0,3-2-7,0 0 1,0-1-1,-1 0 0,1 0 1,-1 0-1,0 0 0,-1-1 1,0 0-1,1 0 1,4-11-1,-6 12 1,12-21-6,0-2-1,-2 0 1,10-31-1,-17 40-42,0-1 0,-1-1 0,-1 1 0,-1 0 0,1-27 0,-4 735 2729,0-687-3027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6867,'0'0'5939,"14"221"-4835,-14-160-255,0-5-449,0-11-400,8-13-144,-1-19-3202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0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1361,'0'0'13921,"3"1"-14065,16 7 205,-1 1 1,0 0-1,0 2 0,29 22 1,60 62 20,-45-32-62,147 132 104,-202-189-124,22 15 6,-2 1-1,-1 2 0,-1 0 1,-1 1-1,26 35 0,-42-47-1,-6-9 0,0 0 0,0 0 0,1-1 0,-1 1 0,1-1 0,0 1 0,0-1 0,0 0 0,0 0 0,1 0 0,-1-1 0,6 4 0,-5-6 970,-8 0-699,-93 0-4010,54 0-2047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0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4 678 1953,'-3'-3'11298,"5"-2"-11607,15-17 520,1 2 1,31-28-1,0 0 153,17-16 407,2 2 0,108-73 0,-146 113-686,15-9 221,75-69-1,-103 82-174,85-81 74,-101 98-13,-10 3-2705,-22 6-862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22 309 4946,'0'0'12342,"0"5"-11873,-1 48-678,13 96 0,5-40 217,5 183 0,-22-154-75,0-138-2,0-8-169,-26-295 297,10 167-19,-14-471 189,31 614-261,0-1-1,0 1 0,1 0 1,0 0-1,0-1 0,1 1 1,0-1-1,6 11 0,-2-4-6,73 171 184,-19-42 1,-58-135-136,1 0 0,-1 0 0,1-1 0,1 1 0,5 6 1,-9-12-16,-1 0 0,1-1 1,0 1-1,0 0 0,0-1 1,-1 1-1,1 0 0,0-1 1,0 1-1,0-1 0,0 1 1,0-1-1,0 0 0,0 1 1,0-1-1,1 0 0,-1 0 0,0 0 1,1 0-1,0 0-11,-1-1-1,0 1 1,0-1 0,1 0-1,-1 1 1,0-1-1,0 0 1,0 0 0,0 0-1,0 0 1,0 0-1,0 0 1,0 0 0,0 0-1,0 0 1,-1 0 0,1 0-1,0-1 1,0-1-1,9-19 22,-1 0-1,-1 0 0,9-45 1,5-75-18,-6 26-266,-16 116 274,0 0 0,0 0-1,0-1 1,0 1 0,0 0 0,0 0 0,0 0 0,0-1 0,0 1 0,0 0 0,0 0 0,0 0 0,0-1 0,0 1 0,0 0 0,0 0 0,0 0 0,0-1 0,0 1-1,0 0 1,0 0 0,0 0 0,1-1 0,-1 1 0,0 0 0,0 0 0,0 0 0,0 0 0,0-1 0,0 1 0,1 0 0,-1 0 0,0 0 0,0 0 0,0 0 0,0 0-1,1-1 1,-1 1 0,0 0 0,0 0 0,0 0 0,1 0 0,-1 0 0,0 0 0,0 0 0,0 0 0,1 0 0,-1 0 0,0 0 0,0 0 0,1 0 0,-1 0 0,0 0-1,0 0 1,0 0 0,1 0 0,-1 0 0,0 1 0,7 14-147,-1 40 7,-3-1 0,-3 66 1,-1-45 260,-15 291 954,10-179-533,6-148-511,0-38-221,0-14-2603,0-33-1105,0-24-4744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357 244 976,'0'0'10184,"-1"11"-8138,0-10-1980,0-1-1,-1 1 1,1 0-1,0-1 1,-1 1-1,1-1 1,0 0-1,-1 1 1,1-1-1,0 0 1,-1 0-1,1 0 1,-3 0-1,0 0 21,-13 1-62,-1 0 0,-28-3 0,44 1-56,1 1 0,-1-1 1,1 1-1,0-1 0,0 0 0,-1 0 0,1 0 0,0 0 1,0 0-1,0 0 0,0 0 0,0 0 0,0 0 0,0-1 0,0 1 1,0 0-1,1 0 0,-1-1 0,1 1 0,-1-1 0,1 1 0,-1-1 1,1 1-1,0 0 0,-1-3 0,-4-43-620,5 41 510,-1-8-27,1 0 0,0 0 0,1 0 0,0 1 0,1-1 0,5-16 1,-6 27 123,0-1 1,0 1-1,0 0 1,1 0 0,0-1-1,-1 1 1,1 0 0,0 0-1,0 1 1,1-1 0,-1 0-1,1 1 1,-1-1 0,1 1-1,0 0 1,0 0 0,0 0-1,0 0 1,0 0 0,0 1-1,1-1 1,-1 1-1,0 0 1,1 0 0,-1 0-1,1 1 1,-1-1 0,1 1-1,4 0 1,-7 0 40,0 0-1,0 1 1,-1-1 0,1 0-1,0 1 1,0-1 0,-1 1-1,1-1 1,0 1 0,-1-1-1,1 1 1,-1-1-1,1 1 1,-1-1 0,1 1-1,-1 0 1,1-1 0,-1 1-1,1 0 1,-1 0 0,0-1-1,0 1 1,1 0 0,-1 0-1,0-1 1,0 1 0,0 0-1,0 0 1,0 0 0,0-1-1,0 3 1,1 2 2,6 48 527,-2 0 0,-2 0 0,-6 64 1,2-73-144,-1-29-114,1 0 0,-2 0-1,0 0 1,0-1 0,-1 1 0,-1-1-1,-1 0 1,0 0 0,-13 22-1,9-21-71,0-1 1,0 0-1,-2 0 0,1-1 0,-2 0 0,0-1 0,0-1 0,-15 10 0,20-17-214,1 0-1,-1 0 1,0-1 0,0 0-1,0 0 1,0-1-1,0 0 1,0 0-1,-1-1 1,1-1-1,-1 1 1,-13-2-1,20 1-54,0 0 0,0 0-1,0-1 1,0 1 0,1-1-1,-1 1 1,0-1 0,0 0 0,0 1-1,1-1 1,-1 0 0,1 0-1,-1 0 1,0 0 0,1-1-1,0 1 1,-1 0 0,1-1-1,0 1 1,0-1 0,0 1 0,0-1-1,0 0 1,0 1 0,0-1-1,0 0 1,1 0 0,-1 1-1,1-1 1,-1-3 0,-1-7-781,0 1 0,1 0 1,0-23-1,1 26 400,0 7 437,0 1 1,0-1-1,0 1 1,0-1-1,0 1 1,0-1-1,0 1 1,0-1-1,1 1 1,-1-1-1,0 1 1,0-1-1,0 1 1,0 0-1,1-1 1,-1 1-1,0-1 0,1 1 1,-1 0-1,0-1 1,1 1-1,-1-1 1,0 1-1,1 0 1,-1 0-1,0-1 1,1 1-1,-1 0 1,1 0-1,-1-1 1,1 1-1,-1 0 1,1 0-1,-1 0 1,0 0-1,1 0 1,-1 0-1,1 0 1,0 0-1,1 0 25,-1 0 0,1 0 0,0 1 1,-1-1-1,1 1 0,0-1 0,-1 1 0,1 0 0,-1-1 1,1 1-1,1 2 0,31 25 441,-20-17 13,-1 1 0,20 10 0,-15-12 86,0 0 0,0-2 0,1 0-1,0-1 1,38 8 0,-48-13-745,0 0 0,0-1 0,0-1 0,0 1 0,0-2 0,0 1-1,0-1 1,0 0 0,0-1 0,0 0 0,0-1 0,-1 0 0,1 0 0,-1-1 0,16-8 0,-9 0-2198,-1-1 0,22-22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4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0 437 1249,'2'0'9952,"15"-5"-9793,6-9 24,35-29 0,-1 1 16,427-241 490,-398 239 213,-80 38-335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4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1585,'0'0'6299,"3"0"-6094,15 1-59,0 0 1,0 2-1,-1 0 1,1 1-1,-1 1 1,0 0-1,0 2 1,0 0-1,21 12 1,16 14 517,66 51 0,-77-52-346,95 75 456,29 21-199,-127-101-237,0-2 0,59 28 1,-86-47-64,-11-4 43,0-1 0,1 0 1,-1 1-1,1-1 0,-1 0 0,1-1 0,-1 1 1,1 0-1,4 0 0,-7-10-414,0 7-276,0-1 0,-1 1-1,1-1 1,0 1 0,-1 0 0,0-1-1,1 1 1,-1 0 0,0 0 0,0-1-1,0 1 1,-1 0 0,1 0 0,-1 0-1,1 0 1,-3-2 0,-22-19-9169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1 351 208,'0'0'10552,"0"10"-8506,1-11-2254,329-205 1267,-151 92 768,-150 100-1664,-13 8-222,-2-3 145,-13 9-150,-1 0 0,1 0 0,-1 0 0,0-1 0,1 1 0,-1 0 0,1 0 0,-1 0 0,0-1 1,1 1-1,-1 0 0,0-1 0,1 1 0,-1 0 0,0-1 0,1 1 0,-1 0 0,0-1 0,0 1 0,0 0 0,1-1 0,-1 1 0,0-1 0,0 1 0,0 0 0,0-1 1,0 1-1,1-2 0,-13 2-3303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3217,'0'0'9098,"12"1"-9266,-7 3 134,0 0 0,-1 0 0,1 0 0,-1 0 0,-1 1 0,1-1 0,0 1-1,-1 0 1,0 0 0,0 0 0,4 11 0,5 6 35,73 141 122,-55-101-105,3-2 1,43 62-1,-74-120-12,-1-1-1,0 1 0,0-1 1,0 1-1,0 0 0,0-1 1,0 1-1,0 0 0,-1 0 1,1 0-1,-1-1 0,1 1 1,-1 0-1,0 4 0,0-6 374,-8-3-3009,-20-16-3306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3217,'0'0'9098,"12"1"-9266,-7 3 134,0 0 0,-1 0 0,1 0 0,-1 0 0,-1 1 0,1-1 0,0 1-1,-1 0 1,0 0 0,0 0 0,4 11 0,5 6 35,73 141 122,-55-101-105,3-2 1,43 62-1,-74-120-12,-1-1-1,0 1 0,0-1 1,0 1-1,0 0 0,0-1 1,0 1-1,0 0 0,-1 0 1,1 0-1,-1-1 0,1 1 1,-1 0-1,0 4 0,0-6 374,-8-3-3009,-20-16-3306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1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2401,'0'0'6902,"0"-4"-6168,0-4 1541,0 14-1358,6 71-1271,26 39 342,1 1 150,-10 24-44,3 8-79,-25-143-44,0 1-26,1 0 0,-1 0 0,1 0 1,0-1-1,0 1 0,1-1 0,0 1 0,0-1 0,1 0 1,6 8-1,-10-14 22,0 0 1,0 0-1,0 1 0,0-1 1,0 0-1,1 0 1,-1 0-1,0 0 0,0 0 1,0 0-1,0 0 1,1 0-1,-1 1 1,0-1-1,0 0 0,0 0 1,0 0-1,1 0 1,-1 0-1,0 0 0,0 0 1,0 0-1,1 0 1,-1 0-1,0 0 0,0 0 1,0 0-1,0-1 1,1 1-1,-1 0 1,0 0-1,0 0 0,0 0 1,0 0-1,1 0 1,-1 0-1,0 0 0,0-1 1,0 1-1,0 0 1,0 0-1,1 0 1,-1 0-1,0 0 0,0-1 1,0 1-1,0 0 1,0 0-1,0 0 0,0 0 1,0-1-1,0 1 1,0 0-1,0 0 0,0-1 1,2-20 18,0 0 1,-4-31 0,1 4 13,-17-219 225,0-3-210,18 234-47,0 35-35,0 9-178,0 183 333,1-179-158,2-12-18,0 0 6,-1-1 40,0 1 1,0 0 0,0-1-1,0 0 1,0 1-1,0-1 1,0 0-1,0 0 1,0 0 0,0 0-1,0-1 1,0 1-1,-1 0 1,1-1 0,0 1-1,-1-1 1,1 0-1,1-3 1,25-41-9,-20 30 14,77-147 18,-85 161 18,1 0-6,0 0 1,-1 0 0,1 0-1,0 0 1,0 0 0,0 1-1,0-1 1,1 0 0,-1 1-1,0-1 1,1 1 0,-1-1-1,1 1 1,-1-1 0,1 1-1,0 0 1,0 0 0,-1 0-1,1 0 1,0 0 0,0 1-1,0-1 1,2 0 0,-3 1-3,-1 0-1,1 0 1,-1 0 0,1 0 0,-1 0 0,1 0 0,0 0 0,-1 0 0,1 0 0,-1 0 0,1 0 0,-1 0 0,1 1-1,-1-1 1,1 0 0,-1 0 0,1 1 0,-1-1 0,1 0 0,-1 1 0,0-1 0,1 0 0,-1 1 0,1-1 0,-1 1-1,0-1 1,1 1 0,-1-1 0,0 1 0,0-1 0,1 1 0,-1-1 0,0 2 0,6 19 167,0 0 1,-2 1-1,0-1 1,0 39 0,0 203 1874,-2-30-51,-1-220-1866,-1 0 24,0 0 1,1 0-1,1 0 1,0 0-1,1-1 1,0 1-1,9 22 1,-6-33-591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2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91 1569,'0'0'6395,"-3"-16"-5256,3 12-1144,0 0 1,0 1-1,0-1 1,1 0-1,0 0 1,0 1-1,0-1 1,0 1-1,0-1 1,1 1-1,-1 0 1,4-6-1,-3 7-18,0 0 0,0 0 0,0 0-1,0 1 1,0-1 0,0 1 0,0-1-1,0 1 1,1 0 0,-1 0 0,0 0-1,1 0 1,-1 0 0,1 0 0,-1 1-1,1-1 1,0 1 0,-1 0-1,1 0 1,2 0 0,-3 0 7,-1 0-1,1 0 1,0 0 0,-1 1 0,1-1-1,-1 0 1,1 1 0,-1-1 0,1 1 0,-1 0-1,0 0 1,1-1 0,-1 1 0,0 0-1,0 0 1,1 0 0,-1 0 0,1 2-1,1 0 44,-1 0 0,0 1 0,0-1 0,0 1 0,0 0-1,-1-1 1,2 5 0,1 9 217,0-1 0,2 29 0,-5-36-220,0 14 521,0 30 1,-2-22 233,1-29-722,0-1 0,0 1-1,0 0 1,0-1 0,-1 1 0,1 0 0,-1-1 0,1 1 0,-1-1 0,1 1 0,-1-1-1,0 1 1,0-1 0,1 1 0,-1-1 0,0 0 0,-1 0 0,1 1 0,0-1 0,0 0 0,0 0-1,-1 0 1,1 0 0,0 0 0,-1 0 0,1-1 0,-1 1 0,1 0 0,-3 0 0,-1 0-165,0 0 0,0 0 0,1-1 0,-1 0 0,0 0 0,0 0 0,1 0 0,-1-1 0,-7-1 0,12 2 52,-1 0-1,0-1 1,1 1 0,-1 0 0,1 0 0,-1-1 0,1 1 0,-1-1 0,1 1 0,-1 0 0,1-1-1,0 1 1,-1-1 0,1 1 0,0-1 0,-1 1 0,1-1 0,0 1 0,-1-2 0,2-1-1496,5 6 1016,1 4 533,-1 0 0,0 0 0,-1 0 0,0 1-1,0 0 1,0 0 0,4 12 0,2 3 36,6 8 295,20 54 1,-32-69 93,0 0 0,-1 0 1,-1 0-1,-1 1 1,1 28-1,-3-42-334,0 0 0,0 0 0,-1 0 0,1 0 0,-1 0 0,0 0 0,0 0 0,0 0-1,0-1 1,-1 1 0,1 0 0,-1-1 0,1 1 0,-4 2 0,1 0 25,0-1 1,-1 0-1,1 0 1,-1-1-1,0 1 0,-10 4 1,1-1-51,0-1 0,-1-1 0,0-1 0,0 0 1,-15 2-1,1-3-128,-41-1 0,70-2 61,-4 0-58,0 0 0,0 0-1,0-1 1,0 1 0,1-1-1,-1 0 1,0 0 0,0 0-1,1 0 1,-1-1 0,1 1-1,-6-4 1,7 3-99,0 0 0,-1 0 1,1-1-1,1 1 0,-1 0 0,0-1 1,0 1-1,1-1 0,0 1 1,-1-1-1,1 0 0,0 0 0,0 0 1,1 1-1,-1-1 0,0-5 0,-1-31-3011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1 253 320,'0'2'9673,"10"0"-8952,-1-3-663,-1 0-1,0 0 0,1-1 1,-1 0-1,0 0 1,11-5-1,53-27 394,-26 12-130,81-34 1177,215-62 0,-301 113-1158,-12 1-2085,-54 2-2210,-30 2-2095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9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1 960,'0'0'6619,"30"0"-3663,-24-1-2939,-1 1 0,1 0 0,-1 1 0,0-1-1,1 1 1,-1 0 0,0 0 0,0 1 0,1 0-1,-1 0 1,0 0 0,-1 0 0,1 1 0,0 0-1,-1 0 1,5 3 0,136 116 147,-96-76-28,3-4 1,85 56 0,-127-92-112,31 19 262,1-2 0,1-2 0,59 21 0,-98-41-211,-2 0-475,-5-6-2127,-10-14-2023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2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1 221 160,'3'3'9836,"4"-3"-10361,19-2 636,0-1 1,0-1-1,0-2 0,-1 0 0,29-12 1,-12 5 228,545-148 3505,-568 156-3307,-12 3-1486,6-2-3484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3025,'0'0'5416,"2"0"-5418,5 1 16,0-1 1,0 1 0,-1 1 0,1-1 0,0 1-1,-1 1 1,0-1 0,1 1 0,10 6-1,6 6 71,26 21-1,-19-12 45,52 36 891,2-3 0,98 48 0,-110-70 111,-59-26-555,-13-9-703,1 1 1,-1-1 0,1 1 0,-1-1-1,1 0 1,0 1 0,-1-1-1,1 1 1,-1-1 0,1 0 0,0 0-1,-1 1 1,1-1 0,0 0 0,0 0-1,-1 0 1,1 0 0,0 0-1,0 0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5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0 253 448,'0'0'9527,"16"0"-9396,0-2-91,0 0 0,0 0 0,0-2 1,-1 0-1,0-1 0,20-8 0,14-5 87,577-168 2261,-558 172-1913,-63 12-327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6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1873,'0'0'7518,"4"0"-7422,13 1-39,1 1 0,0 0 0,-1 2 0,1 0-1,-1 1 1,28 12 0,97 53 802,99 84 885,-166-101-1080,155 82 1,-135-89 586,-91-46-1147,-1 0 774,-3-6-859,-1-12-1199,-8-10-2232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5 312 2817,'0'0'7692,"-4"1"-6570,8-4-537,87-41-463,0-1-36,258-84 183,-149 59-71,-192 66-165,9 0 113,-16 4 102,14-3-2219,-11 3 1472,8-4-1724,-11-2-1056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9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1905,'0'0'5565,"15"-6"-3697,-11 6-1857,0 1-1,1 0 1,-1 0 0,0 0 0,0 1 0,0-1 0,0 1 0,0 0 0,0 1 0,0-1 0,-1 0 0,1 1 0,-1 0 0,6 6 0,-4-5 1,130 121 365,31 26 241,128 65 1275,-287-211-1852,9 8 87,-15-12 184,-1-1-165,4 0-67,-1-2-1019,-3-6-2476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1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2401,'0'0'6902,"0"-4"-6168,0-4 1541,0 14-1358,6 71-1271,26 39 342,1 1 150,-10 24-44,3 8-79,-25-143-44,0 1-26,1 0 0,-1 0 0,1 0 1,0-1-1,0 1 0,1-1 0,0 1 0,0-1 0,1 0 1,6 8-1,-10-14 22,0 0 1,0 0-1,0 1 0,0-1 1,0 0-1,1 0 1,-1 0-1,0 0 0,0 0 1,0 0-1,0 0 1,1 0-1,-1 1 1,0-1-1,0 0 0,0 0 1,0 0-1,1 0 1,-1 0-1,0 0 0,0 0 1,0 0-1,1 0 1,-1 0-1,0 0 0,0 0 1,0 0-1,0-1 1,1 1-1,-1 0 1,0 0-1,0 0 0,0 0 1,0 0-1,1 0 1,-1 0-1,0 0 0,0-1 1,0 1-1,0 0 1,0 0-1,1 0 1,-1 0-1,0 0 0,0-1 1,0 1-1,0 0 1,0 0-1,0 0 0,0 0 1,0-1-1,0 1 1,0 0-1,0 0 0,0-1 1,2-20 18,0 0 1,-4-31 0,1 4 13,-17-219 225,0-3-210,18 234-47,0 35-35,0 9-178,0 183 333,1-179-158,2-12-18,0 0 6,-1-1 40,0 1 1,0 0 0,0-1-1,0 0 1,0 1-1,0-1 1,0 0-1,0 0 1,0 0 0,0 0-1,0-1 1,0 1-1,-1 0 1,1-1 0,0 1-1,-1-1 1,1 0-1,1-3 1,25-41-9,-20 30 14,77-147 18,-85 161 18,1 0-6,0 0 1,-1 0 0,1 0-1,0 0 1,0 0 0,0 1-1,0-1 1,1 0 0,-1 1-1,0-1 1,1 1 0,-1-1-1,1 1 1,-1-1 0,1 1-1,0 0 1,0 0 0,-1 0-1,1 0 1,0 0 0,0 1-1,0-1 1,2 0 0,-3 1-3,-1 0-1,1 0 1,-1 0 0,1 0 0,-1 0 0,1 0 0,0 0 0,-1 0 0,1 0 0,-1 0 0,1 0 0,-1 0 0,1 1-1,-1-1 1,1 0 0,-1 0 0,1 1 0,-1-1 0,1 0 0,-1 1 0,0-1 0,1 0 0,-1 1 0,1-1 0,-1 1-1,0-1 1,1 1 0,-1-1 0,0 1 0,0-1 0,1 1 0,-1-1 0,0 2 0,6 19 167,0 0 1,-2 1-1,0-1 1,0 39 0,0 203 1874,-2-30-51,-1-220-1866,-1 0 24,0 0 1,1 0-1,1 0 1,0 0-1,1-1 1,0 1-1,9 22 1,-6-33-591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3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1185,'0'0'8163,"3"-8"-3187,13 18-5055,-1 1 1,-1 0-1,17 16 0,7 5 42,492 367 50,-398-320-20,-123-74 17,9 2 70,4 4 29,-21-11 86,-1-1-205,0 0-73,0 0 1,0 0 0,0-1-1,0 1 1,0 0-1,-1 0 1,1 0 0,0 0-1,-1 0 1,1 0-1,-1 0 1,1 0 0,-1 0-1,1 0 1,-2-1-1,-25-31-4620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3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0 461 1889,'0'0'4546,"43"-10"-3276,140-36-75,49-26 1294,-141 41-1699,662-240 3268,-730 262-3941,45-12 1,-66 20 298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4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2 496 0,'0'0'8855,"-1"3"-8641,5-5 1506,343-212 516,-66 59-1015,-108 64-980,-163 86-192,-7 4 24,1-1 0,0 0 0,-1 0 1,0 0-1,1-1 0,-1 1 0,0-1 0,0 1 0,-1-1 0,6-7 1092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4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1249,'0'0'4418,"11"-7"565,6 7-4992,1 1 1,-1 1-1,0 1 0,30 8 0,-11 1 115,36 19 0,355 170 2781,-294-150-1607,-7-3-242,-125-48-1032,-1 0-1,0 1 1,1-1 0,-1 0-1,0 0 1,1 0-1,-1 1 1,0-1 0,0 0-1,1 0 1,-1 0-1,0 1 1,0-1-1,1 0 1,-1 1 0,0-1-1,0 0 1,0 1-1,0-1 1,0 0 0,1 0-1,-1 1 1,0-1-1,0 1 1,0-1-1,0 0 1,0 1 0,0-1-1,0 0 1,0 1-1,0-1 1,0 0 0,0 1-1,-1 0 1,1 4-12,0-5-184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0 399 2465,'0'0'9231,"2"-1"-9218,63-49 869,-22 19-504,405-268 1940,-443 297-2276,-4 2-45,-1 0 0,0 0 0,0-1 0,1 1 0,-1 0 0,0 0 0,1 0 0,-1 0 0,0 0 0,0 0 0,1 0 0,-1-1 0,0 1 0,0 0 0,1 0 0,-1 0 0,0-1 0,0 1 0,1 0 0,-1 0 0,0-1 0,0 1 0,0 0 0,0 0 0,0-1 0,1 1 0,-1 0 0,0-1 0,0 1 0,0 0 0,0 0 0,0-1 0,0 1 0,0 0 0,0-1 0,0 1 0,0-1 0,16-6-1790,-47 11-1616,-19 12-1994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6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2785,'0'0'6310,"0"-1"-6292,0 1 0,0 0 1,0 0-1,0 0 0,0 0 1,0-1-1,0 1 0,0 0 0,0 0 1,0 0-1,0 0 0,0-1 1,0 1-1,0 0 0,0 0 1,0 0-1,0 0 0,0 0 0,0-1 1,0 1-1,0 0 0,0 0 1,0 0-1,0 0 0,1 0 0,-1-1 1,0 1-1,0 0 0,0 0 1,0 0-1,0 0 0,0 0 1,1 0-1,-1 0 0,0 0 0,0-1 1,0 1-1,0 0 0,0 0 1,1 0-1,-1 0 0,0 0 0,0 0 1,0 0-1,0 0 0,1 0 1,-1 0-1,0 0 0,0 0 1,0 0-1,0 0 0,1 0 0,-1 0 1,0 0-1,0 0 0,0 1 1,0-1-1,0 0 0,1 0 0,-1 0 1,0 0-1,0 0 0,9 6-50,-1 1-1,0 0 0,-1 0 0,1 1 1,11 16-1,5 5 93,158 193 870,-149-175-671,-1 2 0,48 103 1,-63-110-54,-9-21-64,15 28 1,-22-49-168,-1-1 1,0 1 0,0 0 0,0 0-1,0 0 1,0 0 0,0 0 0,0 0-1,0 0 1,0 0 0,0 0 0,0 0-1,0 0 1,0 0 0,0-1 0,1 1-1,-1 0 1,0 0 0,0 0-1,0 0 1,0 0 0,0 0 0,0 0-1,0 0 1,0 0 0,0 0 0,1 0-1,-1 0 1,0 0 0,0 0 0,0 0-1,0 0 1,0 0 0,0 0 0,0 0-1,0 0 1,0 0 0,1 0 0,-1 1-1,0-1 1,0 0 0,0 0 0,0 0-1,0 0 1,0 0 0,0 0 0,0 0-1,0 0 1,0 0 0,0 0 0,0 0-1,0 0 1,1 1 0,-1-1-1,0 0 1,0 0 0,0 0 0,0 0-1,0 0 1,0 0 0,0 0 0,0 0-1,0 0 1,0 1 0,0-12-2785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4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1 660 5410,'0'0'7849,"0"-8"-6912,0-570-1994,2 599 1054,0 1 1,2-1-1,1-1 0,0 1 0,17 37 0,-2 2 60,14 82-147,-27-100 1,3-1 0,22 64 0,-24-89-77,-7-15-154,1-1-19,-1-19 155,49-604 1198,-49 621-575,1 7-201,5 17-342,5 31-2283,-9-28-353,-3-2-1835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2001,'0'0'4861,"9"6"-4360,-2 4-334,-1 0-1,0 1 0,-1-1 0,1 1 0,-2 1 1,0-1-1,4 18 0,-1-8-20,5 23 286,-1 0 0,-3 1 0,-1 0 1,1 86-1,-7-96-278,9 57 1,-10-88-451,2 2 747,3-5-4378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17 272,'0'0'10157,"0"-4"-9226,2-7-181,-2 9 363,-3 10-570,2-3-625,-35 94-63,-1 0 130,29-73-134,1 0 0,1 0 0,1 1 0,-2 42 0,7-67-139,4-3 174,0 1 1,1 0-1,-1-1 0,0 0 1,0 0-1,0 0 0,0-1 0,0 1 1,-1-1-1,1 0 0,0 0 1,-1 0-1,1 0 0,4-5 0,2-3 0,0 0-1,16-22 0,-3 3-193,-23 29 311,0 0-1,0 0 1,0 1 0,0-1 0,0 0 0,0 0 0,0 0 0,0 0 0,1 0 0,-1 0 0,0 0 0,0 0-1,0 1 1,0-1 0,0 0 0,0 0 0,0 0 0,0 0 0,0 0 0,0 0 0,0 0 0,0 0-1,0 0 1,1 0 0,-1 0 0,0 0 0,0 0 0,0 0 0,0 0 0,0 1 0,0-1 0,0 0 0,0 0-1,0 0 1,1 0 0,-1 0 0,0 0 0,0 0 0,0 0 0,0 0 0,0 0 0,0 0 0,0-1 0,1 1-1,-1 0 1,0 0 0,0 0 0,0 0 0,0 0 0,0 0 0,0 0 0,0 0 0,0 0 0,0 0-1,1 0 1,0 153 1537,-2-80-764,1 94 452,0-94-3662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0 575 2849,'0'0'7233,"0"-21"-5016,3-17-2006,0 0-1,17-68 1,4-29-403,-16-101 1035,-8 236-813,2 6-773,-1 0 672,2 0 1,-1 0-1,1-1 1,0 1 0,0 0-1,5 6 1,7 13 68,21 45 29,54 121 60,-88-185-85,0 0-5,-1-1-1,2 0 1,-1 0-1,0 0 0,1 0 1,0 0-1,5 6 1,-8-11 9,0 0 0,1 0 0,-1 0 0,0 0 0,1 1 1,-1-1-1,0 0 0,1 0 0,-1 0 0,1 0 0,-1 0 1,0 0-1,1 0 0,-1 0 0,1 0 0,-1 0 0,0 0 1,1 0-1,-1 0 0,1-1 0,-1 1 0,0 0 0,1 0 0,-1 0 1,0 0-1,1-1 0,-1 1 0,0 0 0,1 0 0,-1-1 1,0 1-1,0 0 0,1 0 0,-1-1 0,0 1 0,0 0 1,0-1-1,1 1 0,-1 0 0,0-1 0,0 1 0,0-1 0,0 1 1,0 0-1,0-1 0,1 1 0,-1-1 0,0 1 0,0 0 1,0-1-1,-1 0 0,13-52 303,0-6-117,2 0 0,31-76 1,-44 132-142,0 0 0,0 0 0,0 0 0,0 0 1,0 0-1,0 0 0,-1 0 0,0 0 1,1-4-1,3 10-449,7 21 387,-1 1-1,11 43 0,-10-30-11,1 6-8,-1 0 0,-2 0 1,-3 1-1,-1 0 0,-1 51 1,-4-95-245,1-2-137,-1 1 264,1-1 1,0 1-1,-1 0 1,1-1-1,-1 1 0,1-1 1,-1 1-1,1-1 1,-1 0-1,1 1 0,-1-1 1,1 1-1,-1-1 1,0 0-1,1 1 0,-1-1 1,0 0-1,0 0 1,0 1-1,1-1 1,-1-1-1,1-1-491,6-22-2629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2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91 1569,'0'0'6395,"-3"-16"-5256,3 12-1144,0 0 1,0 1-1,0-1 1,1 0-1,0 0 1,0 1-1,0-1 1,0 1-1,0-1 1,1 1-1,-1 0 1,4-6-1,-3 7-18,0 0 0,0 0 0,0 0-1,0 1 1,0-1 0,0 1 0,0-1-1,0 1 1,1 0 0,-1 0 0,0 0-1,1 0 1,-1 0 0,1 0 0,-1 1-1,1-1 1,0 1 0,-1 0-1,1 0 1,2 0 0,-3 0 7,-1 0-1,1 0 1,0 0 0,-1 1 0,1-1-1,-1 0 1,1 1 0,-1-1 0,1 1 0,-1 0-1,0 0 1,1-1 0,-1 1 0,0 0-1,0 0 1,1 0 0,-1 0 0,1 2-1,1 0 44,-1 0 0,0 1 0,0-1 0,0 1 0,0 0-1,-1-1 1,2 5 0,1 9 217,0-1 0,2 29 0,-5-36-220,0 14 521,0 30 1,-2-22 233,1-29-722,0-1 0,0 1-1,0 0 1,0-1 0,-1 1 0,1 0 0,-1-1 0,1 1 0,-1-1 0,1 1 0,-1-1-1,0 1 1,0-1 0,1 1 0,-1-1 0,0 0 0,-1 0 0,1 1 0,0-1 0,0 0 0,0 0-1,-1 0 1,1 0 0,0 0 0,-1 0 0,1-1 0,-1 1 0,1 0 0,-3 0 0,-1 0-165,0 0 0,0 0 0,1-1 0,-1 0 0,0 0 0,0 0 0,1 0 0,-1-1 0,-7-1 0,12 2 52,-1 0-1,0-1 1,1 1 0,-1 0 0,1 0 0,-1-1 0,1 1 0,-1-1 0,1 1 0,-1 0 0,1-1-1,0 1 1,-1-1 0,1 1 0,0-1 0,-1 1 0,1-1 0,0 1 0,-1-2 0,2-1-1496,5 6 1016,1 4 533,-1 0 0,0 0 0,-1 0 0,0 1-1,0 0 1,0 0 0,4 12 0,2 3 36,6 8 295,20 54 1,-32-69 93,0 0 0,-1 0 1,-1 0-1,-1 1 1,1 28-1,-3-42-334,0 0 0,0 0 0,-1 0 0,1 0 0,-1 0 0,0 0 0,0 0 0,0 0-1,0-1 1,-1 1 0,1 0 0,-1-1 0,1 1 0,-4 2 0,1 0 25,0-1 1,-1 0-1,1 0 1,-1-1-1,0 1 0,-10 4 1,1-1-51,0-1 0,-1-1 0,0-1 0,0 0 1,-15 2-1,1-3-128,-41-1 0,70-2 61,-4 0-58,0 0 0,0 0-1,0-1 1,0 1 0,1-1-1,-1 0 1,0 0 0,0 0-1,1 0 1,-1-1 0,1 1-1,-6-4 1,7 3-99,0 0 0,-1 0 1,1-1-1,1 1 0,-1 0 0,0-1 1,0 1-1,1-1 0,0 1 1,-1-1-1,1 0 0,0 0 0,0 0 1,1 1-1,-1-1 0,0-5 0,-1-31-3011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3426,'0'0'2929,"-12"25"-2609,-37 81-69,34-66 53,15-23-97,0-4 77,0-13 116,0-5-405,0-1 28,0 0 1,0 0-1,0 0 0,1 0 1,0 0-1,0 0 1,0 0-1,1 0 0,-1 0 1,2 1-1,-1-1 1,1 1-1,-1 0 1,1-1-1,1 1 0,-1 1 1,6-7-1,-8 11-5,-1-1-1,1 1 0,0-1 1,0 1-1,0-1 0,-1 1 1,1 0-1,0 0 0,0-1 1,0 1-1,0 0 1,0 0-1,0 0 0,0 0 1,-1 0-1,1 0 0,0 0 1,0 0-1,0 0 0,0 1 1,0-1-1,0 0 0,0 0 1,-1 1-1,1-1 0,0 1 1,0-1-1,-1 1 1,1-1-1,0 1 0,0 0 1,19 19-67,-11-8 18,6 7 526,23 39 1,-34-51-272,0 0 0,-1 1-1,0-1 1,0 1 0,-1 0 0,0-1 0,-1 1 0,0 0 0,1 13 0,-2-7 142,0-9-194,0 0 1,0 0-1,0 0 0,-1 0 0,-1 7 0,2-10-112,-1 0 0,0 0 0,0 0 0,0 0 1,-1 0-1,1 0 0,0 0 0,-1 0 0,1-1 0,-1 1 0,1-1 0,-1 1 1,0-1-1,0 1 0,-3 1 0,-9 6-63,-1-1 0,0 0 0,0-1-1,-1 0 1,0-2 0,0 0 0,0 0 0,-1-2 0,1 0-1,-31 2 1,46-6-41,1 1 0,-1-1 0,0 1 0,1-1 0,-1 1 0,1-1 0,-1 0 0,0 1 0,1-1 0,-1 0 0,1 1 0,0-1 0,-1 0 0,1 0 0,0 1 0,-1-1 0,1 0 0,0 0 0,0 0 0,0 1 0,-1-1 0,1 0 0,0 0 0,0 0 0,1-1-1,-3-29-1766,2 29 1526,0-23-1804,0-1-1227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4034,'0'0'8260,"195"-32"-8260,-188 32-1553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1 681 1873,'0'0'3505,"0"-13"-3163,1-44-89,-1 51-164,0-1 0,1 1 0,0 0 0,0 0-1,4-10 1,0-7 32,5-76 1541,-5-152 0,-5 170-933,8 84-882,8 15 157,-1 1-1,0 1 0,-1 0 0,-1 0 0,-1 2 0,10 24 0,-22-46-3,1 4 11,1 1 0,0-1 0,1 0 0,-1 0 0,1 0 0,0 0 0,6 6 0,-8-9-38,0-1 1,-1 0-1,1 0 0,0 0 1,0 1-1,0-1 1,0 0-1,0 0 1,0 0-1,0-1 0,0 1 1,0 0-1,0 0 1,-1 0-1,1-1 0,0 1 1,0 0-1,0-1 1,0 1-1,0-1 0,-1 1 1,1-1-1,0 1 1,-1-1-1,1 0 0,0 1 1,-1-1-1,1 0 1,0 1-1,0-2 0,8-17 143,0 0-1,-1-1 0,-1 0 1,-1 0-1,4-22 0,-6 26-65,1-6 111,-2 7-126,1 0 0,0 0 1,1 0-1,0 1 0,2 0 0,-1 0 1,10-14-1,-9 88-163,11 138 1019,-8-77-686,-5 90-46,-6-138-101,-6 0-741,7-73 341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14 1617,'0'0'4602,"-5"-2"-4143,-4-1-169,-1 1 1,1 0-1,-1 0 0,0 1 1,1 0-1,-20 1 1,27 1-299,-1-1 0,1 1 0,0 0 0,0 0 0,-1 0 0,1 0 0,0 0 0,0 1 0,0-1 0,1 0 0,-1 1 0,0 0 0,0-1 0,1 1 0,-1 0 0,-2 4 1,-24 39-51,23-37 56,-11 18-9,-1 2 11,1 0 0,1 1 0,1 0 0,2 1 0,-9 33 0,14-26-274,2 0 0,1 0 0,2 58 0,2-94 247,1 0 0,-1-1-1,0 1 1,1 0 0,-1-1 0,0 1 0,1-1 0,-1 1 0,1 0 0,-1-1 0,1 1 0,-1-1-1,1 1 1,0-1 0,-1 1 0,1-1 0,0 0 0,-1 1 0,1-1 0,0 0 0,-1 0-1,1 1 1,0-1 0,-1 0 0,1 0 0,0 0 0,0 0 0,-1 0 0,2 0 0,0 1-11,-1-1 1,1 0 0,-1 0-1,1 0 1,0 0-1,-1 0 1,1-1 0,-1 1-1,1 0 1,-1-1-1,1 1 1,-1-1 0,0 1-1,3-2 1,-1-2 39,0 1 1,0 0 0,-1-1 0,0 0-1,0 0 1,0 1 0,0-1-1,0 0 1,-1-1 0,0 1-1,0 0 1,0 0 0,0-7 0,1-10 59,-1-31 0,-1 37-16,0 4 55,1 6-82,-1 1 1,0 0-1,0-1 1,-1 1 0,1-1-1,-3-5 1,3 9-19,-1-1 1,1 1 0,-1 0 0,0 0-1,1 0 1,-1 0 0,0 0 0,0 1-1,0-1 1,1 0 0,-1 0-1,0 0 1,0 1 0,0-1 0,0 1-1,0-1 1,-1 1 0,1-1 0,0 1-1,0-1 1,0 1 0,0 0 0,0 0-1,-1-1 1,1 1 0,0 0 0,0 0-1,-2 1 1,-3-2 101,-13 4 71,18-3-208,0 1 1,1-1-1,-1 1 0,1-1 1,-1 1-1,1-1 0,-1 1 0,1 0 1,-1-1-1,1 1 0,0 0 1,-1-1-1,1 1 0,0 0 0,0 0 1,0-1-1,-1 1 0,1 0 1,0 0-1,0-1 0,0 1 1,0 0-1,0 0 0,0 1 0,0 16-2553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1 608 2545,'0'0'12473,"0"-3"-12396,14-444-1280,-10 326 648,1 212 415,4 0 0,22 90-1,-29-172 90,4 14-274,-4-18 113,0 0 0,-1 0 0,0 1 0,1 9 0,-2-15 198,0 0-1,1 1 1,-1-1 0,0 0 0,1 0 0,-1 1-1,0-1 1,1 0 0,-1 0 0,0 1-1,1-1 1,-1 0 0,0 0 0,1 0-1,-1 0 1,1 0 0,-1 1 0,0-1 0,1 0-1,-1 0 1,1 0 0,-1 0 0,0 0-1,1 0 1,-1 0 0,1-1 0,-1 1 0,1 0-1,-1 0 1,0 0 0,1 0 0,-1 0-1,0-1 1,1 1 0,-1 0 0,0 0-1,1-1 1,-1 1 0,0 0 0,1 0 0,-1-1-1,0 1 1,0 0 0,1-1 0,-1 1-1,0 0 1,0-1 0,1 1 0,-1-1-1,0 1 1,0 0 0,0-1 0,0 1 0,0-1-1,0 1 1,0-1 0,12-119 849,-5 42-495,22-102 0,-28 177-313,2-11 85,1 1 0,0-1 0,8-17 0,-10 22 1089,13 74-1383,-3-15 285,-1 0-1,3 55 0,-12 143 19,-3-133-98,1-114-162,0-5-2595,0-15 1304,0-14-1113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3586,'0'0'5720,"7"0"-5603,147 0 1716,-153 0-1832,-1 0 1,1 0 0,-1 0-1,1 1 1,-1-1 0,1 0-1,-1 0 1,1 0-1,-1 1 1,1-1 0,-1 0-1,1 0 1,-1 1-1,1-1 1,-1 0 0,0 1-1,1-1 1,-1 1 0,0-1-1,1 0 1,-1 1-1,0-1 1,1 1 0,-1-1-1,0 1 1,0-1-1,0 1 1,1-1 0,-1 1-1,0-1 1,0 1 0,0 0-1,0 0 1,0 23 37,0-14 35,1 24 197,-2-1 0,-1 0 1,-1 1-1,-2-1 0,-11 40 0,-5 3-271,21-74 327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2417,'0'0'11365,"166"-7"-10628,-144 7-177,-4 0-560,-15 0-1233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0 705 2865,'0'0'6083,"2"-16"-5421,4-97 525,1-21-763,7-281 3212,-13 415-3673,0 0 0,-1 0 0,1 1 0,0-1 0,-1 0 0,1 0 0,0 0 0,-1 0 0,1 1 0,0-1 0,-1 0 0,1 1 0,-1-1 0,1 0 0,0 1 0,-1-1 0,1 1 0,-1-1 0,1 1 0,-1-1 0,0 1 0,1-1 0,-1 1 0,1 1 0,9 19 23,-1 0 0,-2 1 1,7 25-1,4 14 31,4 6-7,4-1 0,61 115 0,-80-168 10,-7-11-23,1 1 0,0-1 0,0 0-1,0 0 1,0 0 0,0 0 0,1-1-1,-1 1 1,0 0 0,1-1 0,0 1 0,-1 0-1,1-1 1,0 0 0,0 1 0,-1-1 0,4 1-1,-5-2 6,0 0 0,0 0 0,0 0 0,0 0 0,1 0 0,-1 0 0,0 0 0,0 0 0,0 0 0,0 0 0,0 0 0,1 0 0,-1 0 0,0 0 0,0 0 0,0 0 0,0 0 0,0 0 0,1 0 0,-1 0-1,0 0 1,0 0 0,0 0 0,0 0 0,0-1 0,0 1 0,1 0 0,-1 0 0,0 0 0,0 0 0,0 0 0,0 0 0,0 0 0,0-1 0,0 1 0,0 0 0,0 0 0,0 0 0,0 0 0,0 0 0,0-1 0,0 1 0,0 0 0,0 0 0,0 0-1,0 0 1,0-1 0,0 1 0,0 0 0,0 0 0,0 0 0,0 0 0,0 0 0,0-1 0,0 1 0,0 0 0,0 0 0,0 0 0,0 0 0,0 0 0,0-5 174,6-47 18,1 1-1,4 0 0,24-75 0,-24 96-222,1 0 0,2 0 0,0 1 1,2 1-1,2 0 0,38-46 0,-51 68-52,-4 4 41,0 0 1,0 1-1,1-1 0,-1 0 0,0 1 0,1 0 1,-1-1-1,1 1 0,0 0 0,-1 0 1,1 0-1,0 0 0,0 0 0,0 0 1,4-1-1,-2 7-70,2 14 117,-1 1 0,0 0 0,-2 0-1,2 33 1,-4 89 312,-2-77-210,1 193 713,0-257-892,0-36-10156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6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51 2289,'0'0'6307,"-4"0"-5485,-13-3-550,13 3-160,-6 0 42,4-1-114,1 1 0,-1 0 0,1 1 1,-1-1-1,1 1 0,-1 0 0,-6 3 1,11-4-54,-1 1 1,1 0 0,-1 0 0,1 0 0,-1 1-1,1-1 1,0 0 0,0 0 0,-1 1 0,1-1 0,0 1-1,0-1 1,0 1 0,1-1 0,-1 1 0,0 0-1,1-1 1,-1 1 0,1 0 0,-1 0 0,1-1-1,0 1 1,0 0 0,0 0 0,0 0 0,0 3 0,0-1-3,4 88-191,-3-80 209,2 0 0,-1-1 0,1 1 0,1-1 0,9 19 0,-4-10 248,-1 0 1,-1 0-1,-1 0 0,0 1 1,-2-1-1,0 1 0,-1 1 1,-1 28-1,-24-49 960,11-1-1146,8 0-74,0 1 1,0-1-1,0 0 1,0 0-1,0 0 1,0 0-1,0-1 1,0 1-1,0-1 1,0 0-1,0 0 0,0 0 1,0 0-1,1 0 1,-1-1-1,0 1 1,1-1-1,-1 1 1,1-1-1,-4-4 1,2 2-46,1-1 0,0 0-1,0 0 1,0 0 0,1-1 0,-1 1 0,1 0 0,-2-10 0,4 13 33,-1 0 0,1 0 0,-1-1 0,1 1-1,0 0 1,0 0 0,0 0 0,0 0 0,0-1 0,1 1 0,-1 0 0,1 0 0,-1 0 0,1 0-1,0 0 1,0 0 0,0 0 0,0 0 0,0 0 0,0 0 0,0 1 0,1-1 0,-1 0-1,1 1 1,-1-1 0,3-1 0,86-48-347,-59 35 165,50-35 0,-72 44 199,0 0-1,-1-1 0,0 0 0,0 0 0,-1-1 1,0 1-1,0-2 0,-1 1 0,8-17 0,-9 13 201,0-1 0,-1 1 0,0-1 0,-1 0 0,-1 0 0,0 0 0,-1 0 0,-1-17 0,0 30-178,0 1-1,-1 0 1,1-1 0,0 1 0,0 0 0,-1-1-1,1 1 1,0 0 0,-1 0 0,1-1-1,0 1 1,-1 0 0,1 0 0,0-1 0,-1 1-1,1 0 1,0 0 0,-1 0 0,1 0-1,-1 0 1,1-1 0,-1 1 0,1 0 0,0 0-1,-1 0 1,1 0 0,-1 0 0,1 0-1,0 0 1,-1 1 0,1-1 0,-1 0 0,1 0-1,-1 0 1,-4 0 64,-32-1 51,16 0-379,1 1 0,-30 4 0,49-4 176,0 0 1,0 0 0,0 0 0,0 0-1,0 1 1,1-1 0,-1 0 0,0 1 0,0-1-1,0 1 1,0-1 0,1 1 0,-1-1-1,0 1 1,1-1 0,-1 1 0,0 0-1,1-1 1,-1 1 0,0 1 0,-2 12-4181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7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1 619 3714,'0'0'9121,"0"-3"-8360,0-8-570,0-12-136,0-1-1,2 1 1,8-42 0,12-52 384,12-214 0,-33 310 300,-1 41-667,3 21-157,1 0-1,3-1 1,12 45 0,-18-80 50,0-1 0,1 1 0,-1-1 0,1 0 0,0 1 0,0-1 0,1 0 1,3 4-1,-4-6-43,-1-1-1,1 0 1,0 1 0,0-1 0,0 0 0,0 0 0,0 0 0,0 0 0,1-1 0,-1 1 0,0 0 0,0-1 0,0 0 0,1 1 0,-1-1-1,0 0 1,1 0 0,-1 0 0,3-1 0,-1 0 56,-1 0-1,0 0 0,1 0 1,-1-1-1,0 1 1,1-1-1,-1 0 1,0 0-1,0 0 0,-1 0 1,1 0-1,0-1 1,-1 1-1,1-1 0,-1 0 1,0 0-1,0 0 1,0 0-1,2-4 1,6-11 78,-1-1 1,7-21-1,-13 33-41,47-132 626,-43 125-468,-7 14-168,0 0 0,0 0 0,0 0 0,0 0 0,0 0 0,0 0-1,0 0 1,1 0 0,-1 0 0,0 0 0,0 0 0,0 0 0,0 0 0,0 0-1,0 0 1,0 0 0,0 0 0,1 0 0,-1 0 0,0 0 0,0 0-1,0 0 1,0 0 0,0 0 0,0 0 0,0 0 0,0 0 0,0 0-1,0 0 1,1 0 0,-1 0 0,0 0 0,0 0 0,0 1 0,0-1 0,0 0-1,0 0 1,0 0 0,0 0 0,0 0 0,0 0 0,0 0 0,0 0-1,0 0 1,0 0 0,0 1 0,0-1 0,0 0 0,0 0 0,0 0 0,0 0-1,0 0 1,0 0 0,0 0 0,0 0 0,0 0 0,0 1 0,2 26 234,-2-23-299,0 511 1655,0-515-1608,6-1-3954,5-9 1578,-9 8 1856,18-27-4229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1 253 320,'0'2'9673,"10"0"-8952,-1-3-663,-1 0-1,0 0 0,1-1 1,-1 0-1,0 0 1,11-5-1,53-27 394,-26 12-130,81-34 1177,215-62 0,-301 113-1158,-12 1-2085,-54 2-2210,-30 2-2095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242 101 1056,'0'0'10226,"0"-13"-9438,0-61 642,-1 73-1327,0 1 0,0-1 0,0 1 0,-1-1 0,1 1 0,0-1 0,0 1 0,-1 0 0,1 0 0,0 0 0,-1-1 1,1 1-1,0 0 0,-1 1 0,1-1 0,0 0 0,-1 0 0,1 0 0,0 1 0,0-1 0,-1 1 0,1-1 1,0 1-1,-2 1 0,-5 10-197,0 1 1,1 0-1,-7 21 0,6-18 95,5-7-20,-1 0 0,1 0-1,1 0 1,0 1-1,-1 10 1,1 10-2845,13-47 1960,-5 2 1029,-1 0 1,-1 0-1,5-23 1,-7 23 63,1 1-1,1 0 1,0-1 0,12-24 0,-15 38 267,-1 6-333,-1 107-106,8 213 1500,-6-269-770,-1-55-547,-21-1 464,9 1-688,0-1 0,-1 0-1,1-1 1,0 0 0,0-1-1,0 0 1,0-1 0,-13-5-1,5-2-195,-10-5-4,6 11-4337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9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0 689 1969,'0'0'3143,"0"12"6234,0-19-9250,0-53 261,11-89-1,46-321 45,-55 456-69,-1 19 19,0 8-585,10 90-260,-6-55 22,12 63 0,-16-108 380,0 0-1,-1-1 1,1 1-1,0-1 1,0 0-1,1 1 1,-1-1-1,0 0 1,1 1-1,-1-1 0,1 0 1,0 0-1,0 0 1,0-1-1,0 1 1,4 3-1,-5-5 19,0 1-1,0-1 0,0 0 0,0 1 1,0-1-1,0 0 0,0 0 0,0 0 0,0 0 1,0 0-1,0 0 0,0 0 0,0 0 1,0 0-1,0 0 0,0 0 0,0-1 1,1 1-1,0-1 31,0 0-1,0 0 1,-1 0 0,1-1 0,-1 1 0,1 0-1,-1-1 1,0 1 0,1-1 0,-1 1 0,0-1-1,2-3 1,14-30 267,-1-1 0,-1-1-1,11-48 1,-8 26-1,-15 52-201,-2 3 2,0-1 0,1 1 1,-1 0-1,1 1 0,0-1 0,4-6 1,-5 40 22,-1 472 505,-2-462-533,-1 1 1,-12 53 0,13-76-3049,2-37-53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3714,'0'0'5813,"0"1"-5712,0 369 188,0-367-407,0-3 72,0 0 1,0 1-1,0-1 1,0 0-1,0 0 1,0 0-1,0 0 1,0 1-1,0-1 1,0 0-1,0 0 1,0 0-1,0 1 1,0-1-1,0 0 1,0 0-1,0 0 1,0 0-1,1 1 1,-1-1-1,0 0 1,0 0-1,0 0 1,0 0-1,0 0 1,0 1-1,0-1 1,1 0-1,-1 0 1,0 0-1,0 0 1,0 0-1,0 0 1,1 0-1,-1 1 1,0-1-1,0 0 1,0 0 0,0 0-1,1 0 1,-1 0-1,0 0 1,0 0-1,0 0 1,1 0-1,-1 0 1,0 0-1,0 0 1,0 0-1,1 0 1,-1 0-1,0-1 1,0 1-1,0 0 1,16 0-3042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34 310 1088,'0'0'6374,"5"27"-5253,17 83-276,-22-108-822,0 0-1,1-1 0,-1 1 0,1 0 0,-1-1 1,1 1-1,0-1 0,-1 1 0,1-1 0,0 0 1,0 1-1,0-1 0,0 0 0,0 1 0,0-1 1,1 0-1,-1 0 0,0 0 0,1 0 0,1 1 1,-1-2 1,-1 0 1,0 1-1,0-1 1,1 0 0,-1 0-1,0 0 1,1 0-1,-1-1 1,0 1-1,0 0 1,1-1 0,-1 1-1,0 0 1,2-2-1,1 1 94,0 0-82,-1-1 1,1 0 0,0 1-1,-1-1 1,0 0-1,1-1 1,-1 1 0,0 0-1,0-1 1,0 0-1,-1 0 1,1 0 0,3-4-1,0-3 56,0 1-1,0-1 0,5-15 0,-5 11-44,-2 0 0,0-1-1,-1 1 1,0-1-1,0-19 1,-1-76 96,-3 64-99,1-56 103,0 102-99,0-1-1,0 0 1,0 1-1,0-1 1,0 0-1,0 1 1,0-1 0,0 0-1,0 1 1,0-1-1,0 0 1,0 1-1,-1-1 1,1 1-1,0-1 1,0 0 0,-1 1-1,1-1 1,0 1-1,-1-1 1,1 1-1,-1-1 1,1 1-1,0-1 1,-1 1 0,1-1-1,-1 1 1,0 0-1,1-1 1,-1 1-1,1 0 1,-1-1-1,1 1 1,-2 0 0,0 0 39,1 0 0,-1 0 1,1 1-1,-1-1 1,1 1-1,-1-1 1,1 1-1,0-1 0,-1 1 1,1 0-1,0 0 1,0 0-1,-1-1 1,1 1-1,0 1 0,-1 0 1,-10 11-16,1 0 1,1 1-1,0 0 0,-10 19 1,-32 69-107,42-78-30,0 0 0,2 0 1,0 1-1,2 0 0,1 0 0,1 1 1,1-1-1,1 1 0,1 0 0,4 29 0,-3-53-76,0-1 0,0 1-1,0-1 1,0 0-1,1 1 1,-1-1 0,0 1-1,1-1 1,-1 0-1,1 0 1,0 1 0,-1-1-1,1 0 1,0 0-1,2 2 1,-2-2-258,1 0-1,0 0 1,0 0 0,0-1-1,0 1 1,-1-1 0,1 1-1,0-1 1,4 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4 734 4098,'0'0'8993,"0"-6"-8302,-1-136 49,-1-19-646,19-166 1,-14 307 97,-3 20-178,0 0-1,0 0 0,0 1 0,0-1 0,0 0 1,0 0-1,1 0 0,-1 0 0,0 0 0,0 0 1,0 0-1,0 0 0,0 0 0,0 0 0,0 0 0,0 0 1,0 0-1,0 0 0,0 0 0,0 0 0,0 0 1,0 0-1,0 0 0,0 0 0,0 0 0,0 0 1,1 0-1,-1 31 666,-1-7-866,5 1 91,0-1-1,1 0 1,2 0 0,16 42 0,-22-63 22,0-1 1,0 0-1,0 1 0,1-1 0,-1 0 0,1 0 0,-1 0 0,1 0 0,0 0 1,0 0-1,-1-1 0,1 1 0,0 0 0,1-1 0,-1 0 0,0 1 0,0-1 0,1 0 1,3 1-1,-4-2 13,0 1 1,0-1 0,0 0 0,0 0-1,0 0 1,0 0 0,0 0 0,0-1-1,0 1 1,-1-1 0,1 1 0,0-1 0,0 1-1,0-1 1,0 0 0,0 0 0,-1 0-1,1 0 1,0-1 0,-1 1 0,1 0-1,-1 0 1,0-1 0,1 1 0,1-3-1,12-20 142,-1-1 0,0 0 0,-2 0 0,17-53 0,5-10 339,-9 41-194,-24 44 353,-1 15 387,0 589 141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1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3618,'0'0'6243,"1"-5"-5382,-1 3-775,2-12 84,-2 12-95,1 8 40,10 244 642,-12-237-749,1-11-62,0 0-1,0 0 1,-1 0 0,2 0 0,-1 0 0,0 0 0,0 1 0,2 2-1,-2-4-129,1 0 0,-1-1 0,1 1-1,0-1 1,-1 1 0,1 0-1,-1-1 1,1 0 0,0 1 0,0-1-1,-1 1 1,1-1 0,0 0-1,-1 0 1,1 1 0,0-1 0,0 0-1,0 0 1,-1 0 0,1 0 0,0 0-1,0 0 1,0 0 0,-1 0-1,1 0 1,0 0 0,1-1 0,15-1-2644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3570,'220'-68'2257,"-220"78"-609,0 19-303,0 13-64,0 7-353,0 3 0,0 0 225,0-4-481,0-6-320,0-6-352,0-3-176,0-14-128,-7-9-3698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0 757 1217,'0'0'9220,"1"0"-9159,-1 0-1,1 0 1,0 0 0,-1 0 0,1 0 0,-1 0 0,1 0 0,-1 0-1,1 0 1,-1 0 0,1 0 0,-1 0 0,1 0 0,-1 0 0,1-1-1,-1 1 1,1 0 0,-1 0 0,1-1 0,0 1 0,20-24 98,2 1 0,1 1-1,0 1 1,1 1 0,31-17 0,148-75-182,-111 64 189,400-226-80,-474 263-94,154-95 122,-172 105-128,-1 1 1,1-1-1,-1 1 0,1-1 0,-1 1 0,1-1 0,-1 1 1,1-1-1,-1 1 0,1-1 0,-1 0 0,0 1 0,0-1 1,1 1-1,-1-1 0,0 0 0,0 0 0,0 1 1,1-1-1,-1 0 0,0 1 0,0-1 0,0 0 0,0 1 1,0-1-1,-1 0 0,1 0 0,0 1 0,0-1 0,0 0 1,-1 1-1,1-1 0,0 0 0,0 1 0,-1-1 0,0 0 1,0-1-434,-1 0 0,1 0 0,-1 0 0,1 0 1,-1 0-1,0 0 0,0 1 0,-3-3 1,-19-9-6472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3778,'0'0'4663,"0"0"-4621,0 0-1,0 0 1,0 0-1,1 0 0,-1 0 1,0 0-1,0 0 1,0 0-1,0 0 1,0 0-1,0 0 1,0 0-1,0 0 0,0 0 1,0 0-1,0 0 1,1 0-1,-1 0 1,0 0-1,0 0 1,0 0-1,0 0 1,0 0-1,0 0 0,0 0 1,0 0-1,0 0 1,0 0-1,0 0 1,0 0-1,1 0 1,-1 0-1,0 0 0,0 0 1,0 0-1,0 0 1,0 0-1,0 0 1,0-1-1,0 1 1,0 0-1,0 0 1,0 0-1,0 0 0,0 0 1,0 0-1,0 0 1,0 0-1,0 0 1,0 0-1,0 0 1,0-1-1,0 1 0,0 0 1,0 0-1,0 0 1,0 0-1,0 0 1,0 0-1,0 0 1,0 0-1,0 0 0,0 0 1,0 0-1,0 0 1,0-1-1,0 1 1,0 0-1,2 1-51,1 0 0,0 0 1,0 0-1,-1 0 0,1 1 0,-1-1 0,1 1 0,-1-1 1,0 1-1,0 0 0,0 0 0,0 0 0,2 3 0,7 6 4,255 281 368,-26-24-108,-187-220 453,105 73 0,-157-121-701,-1 1 0,1-1 0,0 1 0,-1 0 0,1-1 0,0 1 0,-1-1 0,1 0 0,0 1 0,0-1 0,-1 0 0,1 1 0,0-1 0,0 0 0,0 0 0,-1 0 0,1 1 0,1-1 0,-5-15-3238,-7-5-1715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0 796 2993,'0'0'9621,"0"-2"-9093,12-293 699,26-180-661,-37 452 1445,-1 28-2504,47 233-136,-45-229 583,2 9-21,-4-14 6,1 1-1,0 0 1,0-1 0,0 1-1,0-1 1,1 1 0,-1-1-1,1 1 1,1-1 0,-1 0-1,5 7 1,-5-11 5,-1 1 1,0-1-1,0 0 0,1 0 1,-1 0-1,0 1 0,0-1 1,1 0-1,-1-1 1,0 1-1,0 0 0,1 0 1,-1 0-1,0-1 0,0 1 1,1-1-1,-1 1 1,0-1-1,0 1 0,0-1 1,0 0-1,0 1 0,0-1 1,0 0-1,0 0 0,1-1 1,5-6-6,-1-1-1,0 1 1,-1-1 0,0 0 0,5-14-1,18-56 118,-17 46-64,29-81-8,-40 114 14,0 0 0,0 1 0,0-1 0,0 0 1,0 0-1,0 0 0,0 0 0,0 0 0,0 0 1,0 1-1,0-1 0,0 0 0,0 0 0,0 0 1,0 0-1,0 0 0,0 0 0,1 0 1,-1 0-1,0 1 0,0-1 0,0 0 0,0 0 1,0 0-1,0 0 0,0 0 0,0 0 0,0 0 1,1 0-1,-1 0 0,0 0 0,0 0 0,0 0 1,0 1-1,0-1 0,0 0 0,0 0 0,1 0 1,-1 0-1,0 0 0,0 0 0,0 0 0,0 0 1,0 0-1,0 0 0,1 0 0,-1-1 0,0 1 1,0 0-1,0 0 0,0 0 0,0 0 0,0 0 1,0 0-1,1 0 0,-1 0 0,0 0 0,0 0 1,0 0-1,0 0 0,0-1 0,3 15 7,9 444 1580,-13-319-3277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5:4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4 445 2513,'-1'-2'10049,"-1"-16"-9770,3 14-249,0 1 1,1-1 0,-1 0 0,1 1 0,0-1 0,0 1 0,1-1-1,-1 1 1,0 0 0,1 0 0,0 0 0,0 0 0,5-3 0,7-9 142,130-120 731,-28 29-202,-101 88-446,2 2 0,0 0 1,34-22-1,-51 37 37,0 1-98,2 0-167,1 0 0,-1-1 1,1 1-1,-1-1 0,0 0 1,1 0-1,-1 0 0,0 0 0,0 0 1,1-1-1,-1 0 0,0 1 1,-1-1-1,1 0 0,0-1 0,-1 1 1,5-4-1,-6 5-4,2 0-1208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9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1 960,'0'0'6619,"30"0"-3663,-24-1-2939,-1 1 0,1 0 0,-1 1 0,0-1-1,1 1 1,-1 0 0,0 0 0,0 1 0,1 0-1,-1 0 1,0 0 0,-1 0 0,1 1 0,0 0-1,-1 0 1,5 3 0,136 116 147,-96-76-28,3-4 1,85 56 0,-127-92-112,31 19 262,1-2 0,1-2 0,59 21 0,-98-41-211,-2 0-475,-5-6-2127,-10-14-2023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2609,'0'0'4069,"0"7"-3616,0 293 222,0-299-1878,3-1-1238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113 198 4434,'0'0'4688,"-3"0"-4494,-1 1-93,1-1 0,0 1 0,-1 0 0,1 0 0,0 0 0,-7 4 0,10-5-64,0 0-1,-1 0 1,1 0-1,0 0 0,-1 0 1,1 0-1,0 0 1,-1 1-1,1-1 1,0 0-1,-1 0 0,1 0 1,0 0-1,-1 0 1,1-1-1,0 1 1,-1 0-1,1 0 1,0 0-1,-1 0 0,1 0 1,0 0-1,-1 0 1,1-1-1,0 1 1,-1 0-1,1 0 0,0-1 1,0 1-1,-1 0 1,1 0-1,0-1 1,-6-13 84,4-20-515,2 33 449,0-154-386,0 154 416,1 2-120,0 0 24,0 0 0,0-1 0,0 1 0,0 0 0,0 0 0,0 0 0,-1 0 0,1 0 0,0 0 0,-1 0 0,1 0 0,-1 0-1,1 0 1,-1 0 0,1 0 0,-1 1 0,1 1 0,0 0-6,5 16 73,-1 0 0,0 1-1,-2-1 1,3 32 0,-5 82 207,-2-70 1,1-60-214,-1 0 1,1 1-1,-1-1 0,0 0 1,0 1-1,0-1 0,0 0 1,-1 0-1,1 0 0,-1 0 0,0 0 1,0 0-1,0 0 0,0-1 1,0 1-1,-1-1 0,1 0 0,-1 1 1,1-1-1,-1 0 0,0 0 1,0-1-1,0 1 0,0-1 1,0 1-1,-5 0 0,7-1-79,0 0-1,-1-1 0,1 1 1,0-1-1,0 0 0,0 1 1,-1-1-1,1 0 1,0 0-1,-1 1 0,1-1 1,0 0-1,0-1 1,-1 1-1,1 0 0,0 0 1,0 0-1,-1-1 1,1 1-1,0-1 0,0 1 1,0-1-1,-1 1 1,1-1-1,0 0 0,0 1 1,0-1-1,0 0 0,0 0 1,0 0-1,0 0 1,1 0-1,-1 0 0,0 0 1,0 0-1,1 0 1,-1 0-1,1 0 0,-1 0 1,1-1-1,-1 1 1,1 0-1,0 0 0,0-1 1,0 1-1,-1 0 1,1-1-1,0 1 0,0 0 1,1-3-1,-1 4-127,16 0-86,-10 0 271,0 1 0,0 0 0,1 0 1,-1 1-1,0 0 0,0 0 0,0 1 0,7 3 0,3 3 427,26 19 0,-31-13-1090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4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1169,'0'0'2171,"15"12"-477,-5-4-1274,-1 1 0,0-1 0,0 2 0,12 16 0,1 0 20,38 50 307,-3 4 0,76 139 0,-92-143-446,-3 1 0,-4 2 0,27 95-1,-53-147-247,-6-16 12,1-1 0,0 0 0,7 14 0,-9-23-194,-1-1 103,0 0-1,0 0 1,0 0 0,0 0-1,0 0 1,0 0 0,1 0-1,-1 1 1,0-1 0,0 0-1,0 0 1,0 0 0,0 0-1,1 0 1,-1 0 0,0 0-1,0 0 1,0 0 0,0 0-1,0 0 1,1 0 0,-1 0-1,0 0 1,0 0 0,0 0-1,0 0 1,0 0 0,1 0-1,-1 0 1,0 0 0,0 0 0,0 0-1,0 0 1,0-1 0,0 1-1,1 0 1,-1 0 0,0 0-1,0 0 1,0 0 0,0 0-1,0 0 1,0-1 0,0 1-1,0 0 1,1 0 0,-1 0-1,0 0 1,0 0 0,0 0-1,0-1 1,0 1 0,0 0-1,0 0 1,0 0 0,0 0-1,0 0 1,0-1 0,0 1-1,0 0 1,0 0 0,0-19-2677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4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0 620 784,'0'0'5550,"10"-6"-4790,165-132 2068,308-248-382,-443 359-2383,-16 12 465,37-32 1501,-60 47-1866,1 0-46,-1 0-263,-16 0-9806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6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1 864 2385,'0'0'11301,"0"-2"-11210,0-5-104,-1-18-155,2-1 0,1 1-1,6-35 1,9-18 115,-4-1 0,-4-1-1,-1-101 1,-8 30 2467,0 168-3003,0 10 459,4 108-95,-2-121 105,0 1 0,1-1 0,0 1 0,1-1 0,0 0 0,2 0 0,6 13-1,-12-26 81,1 0 0,-1-1 0,1 1-1,-1 0 1,1 0 0,-1-1 0,1 1-1,-1 0 1,1 0 0,0-1-1,-1 1 1,1-1 0,0 1 0,-1-1-1,1 1 1,0-1 0,0 1-1,0-1 1,0 0 0,-1 1 0,1-1-1,0 0 1,0 0 0,0 0 0,0 1-1,0-1 1,0 0 0,0 0-1,-1 0 1,1-1 0,0 1 0,0 0-1,0 0 1,0 0 0,0-1-1,0 1 1,0 0 0,-1-1 0,1 1-1,0-1 1,0 1 0,-1-1 0,2 0-1,3-3 4,-1 0 1,0 0-1,0 0 0,-1 0 0,5-7 1,5-8 100,-1-1 0,-1-1 0,16-39 1,13-67 132,-27 80 45,35-82 1,-42 119-12,-2 11 167,-3 21 400,0-10-649,7 433 694,-9-307-677,-6 11-73,0-2-266,7-146-294,0-6-3911,0-22-174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6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3522,'0'0'5026,"4"198"-4386,-4-126 33,0-11-49,0-6-256,0-9 96,0-11-464,0-12 112,0-10-288,0-10 64,11-3-1617,3 0-1328,1-35-3282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7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15 137 1649,'0'0'6872,"0"-12"-1075,0-41-6157,0 50 333,0 0-1,1-1 0,-1 1 1,1 0-1,0 0 0,-1 0 1,1 1-1,0-1 0,1 0 0,-1 0 1,0 0-1,1 1 0,0-1 1,0 1-1,-1-1 0,2 1 1,-1 0-1,0 0 0,0 0 0,1 0 1,-1 0-1,1 0 0,-1 0 1,1 1-1,0 0 0,-1-1 1,1 1-1,0 0 0,0 0 0,0 1 1,0-1-1,0 1 0,5-1 1,-6 1 30,-1 0 0,0 1 0,1-1 0,-1 1 0,0-1 1,0 1-1,1 0 0,-1-1 0,0 1 0,0 0 0,0 0 1,0 0-1,0 0 0,0 0 0,0 0 0,0 0 0,0 0 1,0 0-1,-1 0 0,1 0 0,0 1 0,0 1 0,14 34 336,-12-26-238,2 9 280,0 1-1,-1 0 1,-2 1 0,0-1 0,-2 39 0,0-45 92,0-14-459,0 0-1,0 0 0,0-1 1,0 1-1,0 0 0,0 0 0,0 0 1,-1-1-1,1 1 0,0 0 0,0 0 1,-1-1-1,1 1 0,0 0 0,-1 0 1,1-1-1,-1 1 0,1-1 1,-1 1-1,1 0 0,-1-1 0,0 1 1,1-1-1,-1 1 0,0-1 0,1 1 1,-1-1-1,0 0 0,1 1 1,-1-1-1,0 0 0,0 0 0,0 1 1,1-1-1,-1 0 0,0 0 0,0 0 1,-1 0-1,1 0-58,-1 0 0,1 0-1,-1-1 1,1 1 0,-1 0 0,1-1-1,0 1 1,-1-1 0,1 1 0,-1-1 0,1 0-1,0 1 1,0-1 0,-1 0 0,1 0-1,0 0 1,0 0 0,0 0 0,-1-1 0,-5-13-757,7 15 777,0 0-1,0 0 0,0 0 0,0 0 0,0 0 0,0 0 0,0 0 1,0 0-1,0-1 0,0 1 0,0 0 0,0 0 0,0 0 0,0 0 1,0 0-1,0 0 0,0 0 0,0 0 0,0 0 0,0-1 0,0 1 1,0 0-1,0 0 0,0 0 0,0 0 0,0 0 0,0 0 0,0 0 1,0 0-1,1 0 0,-1 0 0,0-1 0,0 1 0,0 0 0,0 0 1,0 0-1,0 0 0,0 0 0,0 0 0,0 0 0,0 0 0,1 0 1,-1 0-1,0 0 0,0 0 0,0 0 0,0 0 0,0 0 0,0 0 1,0 0-1,0 0 0,1 0 0,-1 0 0,0 0 0,0 0 0,0 0 1,2 1-32,-1 0 0,1 0 0,0 0 0,-1 1 0,1-1 0,-1 0 0,0 1 0,1-1 0,-1 1 0,0-1 0,2 3 0,4 9 65,0 0 1,-1 0-1,-1 0 0,0 1 1,0-1-1,-1 1 0,2 18 1,-2 2 659,1 65 0,-6-97-627,1 0-1,0 0 0,0-1 1,-1 1-1,1 0 1,-1 0-1,0-1 1,1 1-1,-1-1 0,0 1 1,0 0-1,0-1 1,0 1-1,0-1 0,-1 0 1,1 1-1,0-1 1,-1 0-1,1 0 1,0 0-1,-1 0 0,0 0 1,1 0-1,-1 0 1,1-1-1,-1 1 1,0 0-1,0-1 0,1 0 1,-1 1-1,-3-1 1,-7 2-87,0 0 0,-1-2 0,-18 0 0,17 0-87,-13-4-323,26 4 341,1 0 0,-1 0 0,0 0 0,0-1 0,0 1 0,0 0 0,1 0 0,-1-1 0,0 1 0,0-1 0,1 1 1,-1-1-1,0 1 0,1-1 0,-1 1 0,1-1 0,-1 0 0,0 1 0,1-1 0,-1 0 0,1 1 0,0-1 1,-1 0-1,1 0 0,0 0 0,-1 1 0,1-2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9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0 112,'0'0'8940,"1"8"-8862,0-5-72,0-1 0,1 1 1,-1 0-1,1-1 1,0 1-1,-1-1 1,1 0-1,1 1 1,-1-1-1,0 0 0,0 0 1,3 1-1,9 9 7,59 62 357,86 111 0,44 100 117,-173-240-473,2-2 0,48 49 1,-57-69 13,1-1 0,1-1 0,0-2 0,2 0 0,29 14 0,-43-26 123,10 7-54,-22-13-58,0 1 0,0-1 0,0 0 1,0 0-1,0 1 0,-1-1 0,1 0 1,-1 1-1,1-1 0,-1 0 0,1 1 0,-1-1 1,0 1-1,0-1 0,0 1 0,0 2 1,0-3 98,0-1-136,0 0 0,0 0 0,0 0 0,-1 0 0,1 0 0,0 0 0,0 0 0,-1 0-1,1 0 1,0 0 0,0 0 0,0 0 0,-1 0 0,1 0 0,0 0 0,0 0 0,-1 0 0,1 0-1,0 0 1,0 0 0,-1 0 0,1 0 0,0 0 0,0 0 0,0 0 0,-1 0 0,1-1-1,0 1 1,0 0 0,0 0 0,-1 0 0,1 0 0,0-1 0,0 1 0,0 0 0,0 0 0,0 0-1,-1-1 1,-6-11-633,-4-23-2627,-6-10-4260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1 707 3201,'3'1'7926,"-2"0"-7880,1-1 0,0 0 0,-1 1 0,1-1 1,-1 0-1,1 0 0,0 0 0,-1 0 0,1 0 0,2-1 1,7-5 133,0 0-1,0 0 1,0-1 0,-1-1 0,0 0 0,16-16 0,-1 1 76,260-243 1544,-95 85-1095,-81 91-640,-6 6 2071,-136 84-8453,-2 0 172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31 815 4946,'0'0'8666,"0"-13"-7530,1-135 257,-3-170-1287,-14 195-116,5 48 4,10 74 3,0 6-6,0 17-19,1-13 19,0 1-1,1-1 1,3 17 0,-2-18 16,8 29-345,2 0 1,30 65-1,-41-100 302,0 0 1,1 0-1,-1 0 0,0-1 0,1 1 1,-1 0-1,1 0 0,-1-1 0,1 1 1,0-1-1,0 1 0,-1-1 0,1 0 0,0 0 1,0 0-1,0 0 0,1 0 0,-1 0 1,0-1-1,0 1 0,0-1 0,1 1 0,-1-1 1,0 0-1,1 0 0,-1 0 0,0 0 1,0 0-1,1 0 0,-1-1 0,0 1 0,0-1 1,0 0-1,1 0 0,-1 1 0,0-1 1,0 0-1,0-1 0,0 1 0,0 0 1,-1-1-1,1 1 0,2-3 0,4-6 45,0 0 0,-1 0-1,0-1 1,0 0 0,-1 0 0,-1 0 0,6-16-1,23-92 391,-16 53-67,-10 37-198,-4 13-36,1 0 0,0 0 0,2 0 0,10-19 0,-17 35-97,0 0 0,0 0 0,0 1 0,0-1 0,0 0 0,0 0-1,0 0 1,0 0 0,0 0 0,0 0 0,0 1 0,1-1 0,-1 0 0,0 0 0,0 0 0,0 0 0,0 0 0,0 0 0,0 0 0,1 0 0,-1 1 0,0-1-1,0 0 1,0 0 0,0 0 0,0 0 0,1 0 0,-1 0 0,0 0 0,0 0 0,0 0 0,0 0 0,1 0 0,-1 0 0,0 0 0,0 0 0,0 0 0,0 0-1,1 0 1,-1 0 0,0-1 0,0 1 0,0 0 0,0 0 0,0 0 0,0 0 0,1 0 0,-1 0 0,0 0 0,0 0 0,0-1 0,0 1 0,0 0 0,0 0-1,0 0 1,0 0 0,1 0 0,-1-1 0,0 1 0,0 0 0,0 0 0,0 0 0,0 0 0,0 0 0,0-1 0,1 18 77,0-14-74,4 161 560,-17 175 0,4-153-553,6-178 295,0-6-1546,2-30-9482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2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1 221 160,'3'3'9836,"4"-3"-10361,19-2 636,0-1 1,0-1-1,0-2 0,-1 0 0,29-12 1,-12 5 228,545-148 3505,-568 156-3307,-12 3-1486,6-2-3484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9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3650,'0'0'8772,"0"-3"-7863,0-10-298,0 10-210,0 4-831,1 6 414,0 1 0,0-1 1,1 0-1,0 0 0,0 0 0,3 7 0,6 17 98,-3 12 94,-1 1 1,-2 0-1,-3 87 1,-2-111-158,0-18-205,0-9-5225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40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26 3554,'0'0'7086,"0"-6"-6097,0-8-561,0 9 23,0 7 965,-1 27-1333,0 0 1,-2 0-1,-2-1 1,0 1 0,-2-1-1,-1 0 1,-1-1-1,-12 27 1,21-54-124,0 0 0,0 0 0,0 0 0,0 0 0,0 0 0,0 1 0,0-1 0,0 0 0,0 0 0,0 0 0,0 0 0,0 0 0,0 1 0,0-1 0,-1 0 0,1 0 0,0 0 0,0 0 0,0 0 0,0 1 0,0-1 0,0 0 0,0 0 0,0 0 0,0 0 0,-1 0-1,1 0 1,0 0 0,0 0 0,0 1 0,0-1 0,0 0 0,0 0 0,-1 0 0,1 0 0,0 0 0,0 0 0,0 0 0,0 0 0,0 0 0,-1 0 0,1 0 0,0 0 0,0 0 0,0 0 0,0 0 0,0 0 0,-1 0 0,1 0 0,0 0 0,0 0 0,0 0 0,0 0 0,0 0 0,-1-1 0,1 1 0,0 0 0,-3-13-1737,3-28-935,0 33 1913,0-12-854,-1-8 716,2 26 1137,0 16 539,0 4-244,1 0 1,0-1-1,6 18 0,-6-28-450,0-1 0,0 0-1,1-1 1,-1 1-1,1 0 1,1-1 0,-1 1-1,1-1 1,0 0-1,0 0 1,0-1-1,6 6 1,-5-8 72,0 0 0,0 0 0,0 0 0,0-1 1,0 0-1,0 0 0,0 0 0,0-1 0,0 1 0,0-1 0,1 0 0,-1-1 0,0 1 0,0-1 1,0 0-1,0-1 0,0 1 0,5-3 0,-4 1-24,-1-1 0,0 0-1,0 0 1,-1 0 0,1-1 0,-1 1-1,0-1 1,0 0 0,-1 0 0,1-1-1,2-5 1,3-8 326,12-39-1,-9 22 281,-11 34-50,-1 8 167,-2 19-663,-1 0-1,-2-1 1,0 1 0,-1-1 0,-13 30 0,8-20 305,-14 66 0,14-13 43,10-87-559,1 1-1,0-1 0,0 1 1,0-1-1,0 1 0,-1-1 0,1 1 1,0-1-1,-1 0 0,1 1 1,0-1-1,-1 1 0,1-1 1,0 0-1,-1 1 0,1-1 1,-1 0-1,1 1 0,-1-1 0,1 0 1,-1 0-1,1 1 0,-1-1 1,1 0-1,-1 0 0,1 0 1,-1 0-1,1 0 0,-1 0 0,1 0 1,-1 0-1,1 0 0,-1 0 1,1 0-1,-1 0 0,1 0 1,-1 0-1,1 0 0,-1-1 1,1 1-1,-1 0 0,1 0 0,-1-1 1,1 1-1,-1 0 0,1 0 1,0-1-1,-1 0 0,-10-15-7152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8:49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138 256 1809,'0'0'3703,"-6"0"-3087,-21 0-472,-4-4 4898,2-8-4135,27 10-963,0 1 0,0 0 0,0-1 1,0 0-1,0 1 0,0-1 1,1 0-1,-1 0 0,1 0 0,-1 0 1,1 0-1,0 0 0,-1 0 0,1-1 1,0 1-1,1 0 0,-1-1 0,0 1 1,1-1-1,-1 1 0,1-5 0,-1-21-397,0 18 367,0 1 0,1-1 0,0 0 1,1 0-1,2-10 0,-2 18 81,0-1 0,0 1 1,1 0-1,-1 0 0,1 0 0,-1 0 0,1 0 1,0 0-1,0 0 0,-1 0 0,1 1 0,1-1 1,3-2-1,37-18-9,-23 12 12,-10 5-30,1 0-1,0 0 1,1 1-1,-1 1 1,1 0-1,0 0 1,-1 1-1,1 1 1,0 0-1,18 1 1,-27 1 24,1 0 1,0 0-1,-1 0 1,1 0 0,-1 1-1,0-1 1,1 1-1,-1 0 1,0 0 0,0 0-1,0 1 1,0-1-1,-1 1 1,1-1-1,0 1 1,-1 0 0,4 6-1,1 1 21,-1-1 0,0 1 0,-1 0 0,8 21-1,-9-14 28,-1 1 0,0 0 0,-1 0 0,-1 0 0,-2 29 0,0-12 41,1-26-73,-1 0 1,-1 1 0,1-1-1,-2 0 1,1 0 0,-1 0-1,0 0 1,-1-1 0,0 1-1,-1-1 1,0 0 0,0 0-1,-7 8 1,-10 10 27,-2-1 0,-31 27 0,48-46-33,-8 7 18,1-1 1,-2 0 0,-24 13-1,32-20-3,0-1 0,0-1 0,-1 0 0,1 0 0,-1 0 0,0-1 0,0-1 0,0 1 0,-13-1 0,21-1-27,1 0-1,-1 0 0,1 0 0,-1 0 0,0 0 0,1 0 1,-1 0-1,1 0 0,-1 0 0,1 0 0,-1 0 0,0-1 1,1 1-1,-1 0 0,1 0 0,-1-1 0,1 1 0,-1 0 1,1-1-1,0 1 0,-1 0 0,1-1 0,-1 1 1,1-1-1,0 1 0,-1-1 0,1 0 0,-1-16-353,1 5 270,0 8 78,0 1 0,0 0 0,0 0-1,0-1 1,1 1 0,-1 0-1,1-1 1,0 1 0,0 0 0,0 0-1,0 0 1,0 0 0,1 0-1,0 0 1,-1 0 0,1 1-1,0-1 1,0 0 0,0 1 0,1 0-1,-1-1 1,1 1 0,-1 0-1,1 0 1,5-2 0,-4 0-11,0 1 1,1 0-1,-1 1 0,1-1 1,0 1-1,0 0 1,0 0-1,0 1 0,0-1 1,0 1-1,0 0 1,0 1-1,1-1 0,8 1 1,-13 1 7,1 0 1,-1 0 0,0 0-1,1 0 1,-1 0-1,0 0 1,0 0 0,0 0-1,0 1 1,0-1 0,0 0-1,0 1 1,0-1-1,-1 1 1,1-1 0,0 1-1,-1-1 1,0 1 0,1-1-1,-1 1 1,1 1-1,6 40 199,-7-41-179,2 75 262,-3-58-179,1-1-1,1 1 1,1 0 0,0 0-1,6 18 1,-7-32-81,1 0-1,0 0 1,0-1 0,0 1 0,0-1-1,1 0 1,0 0 0,0 0-1,0 0 1,0 0 0,1-1 0,-1 1-1,1-1 1,0 0 0,0 0 0,0 0-1,0-1 1,1 1 0,-1-1-1,1 0 1,-1 0 0,1-1 0,9 3-1,7-1-11,1-1 0,39 0 0,-52-2 35,-6 0-30,0 0-1,-1-1 1,1 1-1,0 0 1,0-1 0,-1 1-1,1-1 1,0 0-1,-1 0 1,1 0 0,-1 0-1,1-1 1,-1 1-1,0-1 1,1 1 0,-1-1-1,0 0 1,0 0-1,0 0 1,0 0 0,2-3-1,-1 0-228,-1 0 0,1-1 1,-1 1-1,0-1 0,0 1 0,0-1 0,-1 0 1,0 1-1,1-9 0,-1-22-3308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8:49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4802,'0'0'4642,"18"-12"-4642,26 2 256,-1-3 97,0 3-65,-14 4-288,-7 6-112,-19 0-465,-14 13-9075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8:50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69 400 1649,'0'0'3348,"-34"0"-1083,0 6-918,34-6-1043,0-9-584,0 6 279,0 0 0,1 0 0,-1 0 0,1 0 0,0 1 0,0-1 0,0 0 0,0 0-1,1 1 1,-1-1 0,1 1 0,0-1 0,-1 1 0,4-4 0,36-30 40,-31 27-30,25-18 18,2 2 0,0 1-1,1 2 1,49-20 0,167-53 341,-196 77-245,1 2 0,1 3 1,0 3-1,87-4 0,-95 12-88,53 6 0,-89-2-24,0 0 1,0 1-1,0 1 0,-1 1 0,0 0 1,0 0-1,21 12 0,-21-8 1,-1 0-1,0 1 1,0 0-1,-1 1 1,0 0-1,-1 1 1,17 22-1,-21-23 14,-1 0 0,0 0 0,-1 1 1,0 0-1,-1 0 0,0 1 0,-1-1 0,0 1 0,-1 0 0,2 18 0,-3-10 43,0 0-1,-1 0 1,-1 1-1,-1-1 1,-1 0-1,-1 0 1,-1 0 0,-1-1-1,0 1 1,-2-1-1,0 0 1,-15 27-1,-23 32 227,-3-2 0,-69 84 0,-140 121 30,197-225-244,-1-3 1,-3-3-1,-3-2 1,-1-4-1,-2-2 1,-113 49-1,167-85-29,14-6-64,0 1-1,-1-1 1,1 0 0,-1 0-1,0-1 1,1 1-1,-1 0 1,0-1 0,1 0-1,-6 1 1,12-6-643,47-40-2479,-40 36 2438,20-20-2331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2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2753,'0'0'4805,"-9"7"2332,7-3-6785,1 0-346,0 0 0,0 1 0,-1-1 0,1 0 0,-5 8-1,-1 5-8,-18 65-40,-21 129 1,25-76-356,-3 154 1,23-260 341,0 7-51,-8 54 0,3-77-677,1-13-1052,1-11-1171,0-21-2542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87 800,'0'1'12273,"0"16"-12265,0 293 1566,0-309-1545,15-1-2,-10 0-10,-1 0 0,0-1 1,0 0-1,0 1 0,0-1 1,0 0-1,0-1 0,0 1 1,0-1-1,0 0 0,5-3 1,-2 0 23,0-1 1,0 0 0,-1 0-1,9-10 1,64-79 116,-37 43 120,3 1-1,72-65 0,-100 100-196,-13 12-43,-1 0 1,1 0-1,0 1 1,1 0 0,-1-1-1,0 2 1,8-5-1,-11 8-43,-1-1 1,1 1-1,-1 0 0,0-1 0,1 1 0,-1 0 0,0-1 1,1 1-1,-1 0 0,0 0 0,0-1 0,0 1 1,0 0-1,0 0 0,0 0 0,0-1 0,0 1 0,0 0 1,0 0-1,0-1 0,0 2 0,-2 21 10,-41 100 19,-2 65 4,4-16-19,9-50-25,-69 244-75,99-357 92,0-3-5,1-1 0,-1 1-1,0-1 1,0 1 0,-1-1 0,0 0 0,0 0-1,-3 5 1,6-10-30,0 0 0,0 0-1,0 1 1,-1-1 0,1 0 0,0 0-1,0 1 1,0-1 0,0 0 0,0 0-1,0 0 1,0 1 0,0-1 0,-1 0-1,1 0 1,0 0 0,0 0 0,0 1-1,0-1 1,-1 0 0,1 0 0,0 0-1,0 0 1,0 0 0,-1 0 0,1 1-1,0-1 1,0 0 0,-1 0-1,1 0 1,0 0 0,0 0 0,-1 0-1,1 0 1,0 0 0,0 0 0,0 0-1,-1 0 1,1 0 0,0 0 0,0 0-1,-1 0 1,1-1 0,0 1 0,0 0-1,0 0 1,-1 0 0,1 0 0,0 0-1,0 0 1,0-1 0,-1 1 0,1 0-1,0 0 1,0 0 0,0 0 0,0-1-1,0 1 1,-1 0 0,1 0 0,0-1-1,0 1 1,0 0 0,0 0 0,0 0-1,0-1 1,0 1 0,0 0 0,0-1-1,-1-20-2725,1 16 2182,0-41-4870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4 162 320,'0'0'9348,"0"4"-8609,-1 30 517,0-8-235,3 37 0,0-58-1007,-1 0 1,1 0-1,0 0 1,0 0 0,1 0-1,-1-1 1,1 1-1,0-1 1,0 0-1,1 0 1,-1 0-1,1 0 1,0-1-1,0 1 1,0-1-1,0 0 1,1 0-1,-1 0 1,1-1-1,0 0 1,0 0-1,0 0 1,0 0-1,7 1 1,-6-2 14,0-1 0,0 1-1,0-1 1,0 0 0,0-1 0,11-1 0,-15 1-1,1 0 0,-1 0 0,1 0 0,-1 0 0,1 0 0,-1-1 0,0 1 0,1-1 0,-1 0 0,0 0 1,0 1-1,0-1 0,-1 0 0,1-1 0,2-3 0,6-10 3,-1 0 0,-1-1 1,-1 0-1,0 0 0,-1-1 0,-1 1 1,3-20-1,-3-3-113,-1-1 1,-2-44-1,-2 84 72,0-1 1,-1 1-1,1 0 0,0 0 0,-1 0 1,1-1-1,-1 1 0,1 0 1,-1 0-1,0 0 0,0 0 0,1 0 1,-1 0-1,0 0 0,0 0 0,0 1 1,0-1-1,0 0 0,0 0 1,0 1-1,0-1 0,0 0 0,-1 1 1,1-1-1,0 1 0,0 0 1,0-1-1,-1 1 0,1 0 0,-2 0 1,-45-3-275,42 3 255,1 0 11,0 0 0,1 0 0,-1 1-1,1 0 1,-1 0 0,1 0-1,0 0 1,-1 0 0,1 1 0,0 0-1,-4 3 1,2-1-8,0 0 0,1 0-1,0 1 1,0 0 0,0 0 0,-7 11 0,3-3 67,0 1 1,1 0-1,1 0 1,0 1 0,1 0-1,0 0 1,-6 31-1,6-13 56,2 0-1,0 62 0,5-94-138,-1 0-1,1-1 1,-1 1-1,1 0 1,-1-1-1,1 1 1,0-1-1,-1 1 1,1-1-1,0 1 1,-1-1 0,1 0-1,0 1 1,0-1-1,-1 0 1,1 1-1,0-1 1,0 0-1,0 0 1,-1 0-1,1 0 1,0 0-1,0 0 1,0 0-1,0 0 1,-1 0-1,1 0 1,1-1-1,29-3-2761,2-16-2287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0 592,'0'0'10971,"0"0"-10917,0 0 0,1 0 0,-1 0 0,0 0 0,0 0 0,0 0 0,1 0 0,-1 0 0,0 0 0,0 0 0,0 0 0,0 0 0,1 0 0,-1 0 0,0 1 0,0-1 0,0 0 0,0 0 0,1 0 0,-1 0 0,0 0 0,0 0 0,0 0 0,0 1 0,0-1 0,0 0 0,1 0 0,-1 0 0,0 0 0,0 1 0,0-1 0,0 0 0,0 0 0,0 0 0,0 0 0,0 1 0,0-1 0,0 0 0,0 0 0,0 0 0,0 1 0,0-1 0,0 0 0,0 0 0,0 0 0,0 0 0,0 1 0,0-1 0,0 0 0,0 0 0,0 0 0,-1 1 0,7 62 264,-4 95 0,-3-85-273,0-4 78,-3 0 1,-16 85-1,18-146-123,-11 60 261,2 0 0,-1 83-1,11-141-514,-1-9-1146,-2-19-1548,3-24-1889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96,'0'0'7171,"1"0"-6955,0 0 0,0 0 0,0 0 0,0 0 0,1 0 0,-1 0 0,0 1 0,0-1 0,0 0 0,0 1 0,0-1 0,0 1 0,0-1 0,0 1 0,0-1 0,0 1 0,0 0 0,0 0 0,0-1 0,1 2 0,54 174 2651,-38-117-2322,-16-54-507,12 34 330,-13-37-333,-1 0 0,1 0 0,0-1 0,0 1 0,0 0 1,1 0-1,-1-1 0,0 1 0,1-1 0,-1 1 1,1-1-1,-1 1 0,1-1 0,0 0 0,3 2 0,-4-3-17,1 1-1,-1-1 1,1 0-1,-1 0 1,1 0-1,-1 0 1,1 0-1,-1-1 1,0 1-1,1 0 1,-1-1-1,1 1 1,-1 0-1,0-1 1,1 0-1,-1 1 1,0-1-1,0 0 1,1 0-1,-1 0 0,0 0 1,0 0-1,0 0 1,0 0-1,1-2 1,3-3 11,0-1-1,-1 1 1,5-12 0,-3 7 52,12-24-25,-3-1-1,0 0 1,13-58-1,1 0-42,-27 87-21,0 0 0,1 1-1,-1-1 1,1 1 0,1-1 0,-1 1-1,1 0 1,0 1 0,0-1 0,9-8-1,-13 14 4,0 0 0,0 0-1,1-1 1,-1 1 0,0 0-1,0 0 1,1 0-1,-1 0 1,0-1 0,1 1-1,-1 0 1,0 0-1,0 0 1,1 0 0,-1 0-1,0 0 1,1 0 0,-1 0-1,0 0 1,1 0-1,-1 0 1,0 0 0,1 0-1,-1 0 1,0 0 0,0 0-1,1 0 1,-1 1-1,0-1 1,1 0 0,-1 0-1,0 0 1,0 0-1,1 1 1,-1-1 0,0 0-1,0 0 1,1 0 0,-1 1-1,0-1 1,0 0-1,0 0 1,0 1 0,1-1-1,-1 0 1,0 1 0,0-1-1,0 0 1,0 0-1,0 1 1,0-1 0,0 0-1,0 1 1,3 21 79,-3-17-58,1 135 678,-2-74-449,0-25-22,-3 1-1,-1-2 1,-17 68-1,-47 117 307,45-154-368,1-2 26,1-8-49,3 1-1,-15 89 1,33-137-701,1-18-1571,0-23-627,0-22-2890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3025,'0'0'5416,"2"0"-5418,5 1 16,0-1 1,0 1 0,-1 1 0,1-1 0,0 1-1,-1 1 1,0-1 0,1 1 0,10 6-1,6 6 71,26 21-1,-19-12 45,52 36 891,2-3 0,98 48 0,-110-70 111,-59-26-555,-13-9-703,1 1 1,-1-1 0,1 1 0,-1-1-1,1 0 1,0 1 0,-1-1-1,1 1 1,-1-1 0,1 0 0,0 0-1,-1 1 1,1-1 0,0 0 0,0 0-1,-1 0 1,1 0 0,0 0-1,0 0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2177,'0'0'9015,"0"4"-8097,4 31-152,-2 0 1,-2-1 0,-4 38 0,-19 107 1380,15-127-1620,4-21-318,-1 42 1,5-73-277,0 0-1,0 1 1,0-1 0,0 0 0,-1 0 0,1 0-1,0 0 1,0 0 0,-1 0 0,1 0 0,0 0 0,0 0-1,0 1 1,-1-1 0,1 0 0,0 0 0,0 0 0,-1 0-1,1 0 1,0-1 0,0 1 0,-1 0 0,1 0-1,0 0 1,0 0 0,0 0 0,-1 0 0,1 0 0,0 0-1,0 0 1,0-1 0,-1 1 0,1 0 0,0 0 0,0 0-1,0 0 1,0-1 0,-1 1 0,-9-14-4250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38 864,'0'0'11262,"1"-7"-10022,326 4 3672,-327 2-4940,0 1 1,0 0-1,0-1 1,0 1-1,1 0 0,-1-1 1,0 1-1,0 0 1,0-1-1,0 1 1,0 0-1,0-1 1,0 1-1,0 0 1,0-1-1,-1 1 0,1 0 1,0-1-1,0 1 1,0 0-1,0-1 1,0 1-1,0 0 1,-1-1-1,1 1 1,0 0-1,0 0 1,-1-1-1,1 1 0,0 0 1,0 0-1,-1 0 1,1-1-1,-21-6-2661,-10-2-2215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86 1 352</inkml:trace>
  <inkml:trace contextRef="#ctx0" brushRef="#br0" timeOffset="1">86 1 352,'-86'151'5603,"101"-151"-4163,19 0 17,11 0-272,3 0 591,8 0-351,4 0-272,-12 0 31,-7 0-15,-18 0-721,-16 3-144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0 1457,'0'2'15828,"-7"18"-15985,-72 140 66,39-66 57,-102 214-228,141-306 185,1-1 1,-1 1-1,0-1 1,1 1-1,-1-1 1,0 1-1,0-1 1,0 0-1,0 1 1,0-1-1,0 0 1,0 0-1,-1 0 1,1 0-1,0 0 1,0 0-1,-1 0 1,1 0-1,-1-1 1,1 1-1,-1 0 1,1-1-1,-1 1 1,0-1-1,1 0 1,-1 0-1,1 1 1,-1-1-1,0 0 1,1 0-1,-1 0 1,1-1-1,-3 1 1,3-1-37,0 1 0,0-1 0,0 1 0,0-1 0,0 0 0,0 1 0,1-1 1,-1 0-1,0 0 0,0 1 0,1-1 0,-1 0 0,0 0 0,1 0 0,-1 0 0,1 0 0,-1 0 1,1 0-1,0 0 0,-1 0 0,1 0 0,0 0 0,0 0 0,0 0 0,0 0 0,0-2 0,-1-35-1812,1 27 1307,0 7 542,0 0 0,0 0 1,0 0-1,1 0 0,-1 0 0,1 0 1,0 0-1,0 0 0,1 1 1,-1-1-1,3-4 0,-3 7 77,1-1 0,0 0 1,-1 0-1,1 0 0,0 1 0,0-1 1,0 1-1,1 0 0,-1-1 0,0 1 0,0 0 1,1 0-1,-1 1 0,1-1 0,-1 0 1,1 1-1,-1 0 0,5-1 0,0 0 166,0 0 1,0 1-1,0 0 0,0 0 0,1 1 0,-2 0 0,1 0 1,0 1-1,0-1 0,0 1 0,0 1 0,-1-1 1,0 1-1,11 7 0,-11-7 141,0 1-1,0-1 1,0 0 0,0 0-1,1-1 1,-1 0 0,1 0 0,-1-1-1,1 1 1,0-2 0,0 1-1,0-1 1,-1 0 0,15-1-1,-19 0-258,0 0 0,1 0 0,-1-1 0,0 1 0,1 0 0,-1-1 0,0 1-1,0-1 1,0 0 0,0 0 0,0 0 0,-1 0 0,1 0 0,-1 0 0,1 0-1,1-4 1,18-41 55,-17 38-75,15-26-144,-20 56 177,-1 0 0,0 0 1,-1-1-1,-2 1 0,-9 29 0,-2-3 1040,-17 86 0,30-112-1846,-1 35-1,6-81-2891,8-19-2775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3 944,'0'0'9762,"1"-2"-8088,1 6-1352,0 17 301,-1 1 0,0 0 0,-2 0 0,0 0 0,-7 27 0,3-34-389,-1 0 1,0 0 0,-2 0 0,1-1 0,-17 22 0,21-33-233,1 1-2086,6-39-13395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1 656,'0'0'12494,"0"4"-12382,-34 391 2327,-21-78-407,52-300-1938,0 0 1,2 1-1,0 19 0,1-43-2354,0-27-1390,0-18-2819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0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1 347 2849,'0'0'14372,"0"-11"-14353,0-7-204,0-1 0,1 1 0,1 0 1,1-1-1,0 1 0,11-33 0,-7 35-125,1 0-1,17-27 1,-25 42 292,0 1 0,1-1 0,-1 1 0,0 0 0,0-1 1,0 1-1,1-1 0,-1 1 0,0 0 0,1-1 0,-1 1 0,0 0 0,1-1 1,-1 1-1,0 0 0,1-1 0,-1 1 0,0 0 0,1 0 0,-1-1 0,1 1 1,-1 0-1,1 0 0,-1 0 0,0 0 0,1 0 0,-1-1 0,1 1 0,-1 0 1,1 0-1,-1 0 0,1 0 0,-1 1 0,1-1 0,-1 0 0,1 0 0,-1 0 1,1 0-1,-1 0 0,0 0 0,1 1 0,-1-1 0,1 0 0,-1 0 0,0 1 1,1-1-1,-1 0 0,0 1 0,1-1 0,-1 0 0,0 1 0,1-1 0,-1 0 1,0 1-1,0-1 0,1 1 0,-1-1 0,0 1 0,0 0 0,12 30-216,-11-26 316,4 19-23,-1 0-1,-1 1 1,-1-1 0,-1 1-1,-3 28 1,1-1 262,1-52-76,0-4-144,0-12-166,-1-7-37,1-1 1,2 1-1,0 0 0,7-28 1,-4 33-56,0-1 1,2 1-1,0 0 0,1 0 1,0 1-1,2 0 1,0 0-1,1 1 0,13-15 1,-8 22-532,-16 8 674,1 1 0,-1 0 0,1 0 0,-1 0 0,1 0 0,-1 0 0,1 0 0,-1 0 1,0 0-1,1 0 0,-1 0 0,1 0 0,-1 0 0,1 1 0,-1-1 0,1 0 0,-1 0 0,1 0 0,-1 1 1,0-1-1,1 0 0,-1 1 0,1-1 0,-1 0 0,0 0 0,1 1 0,-1-1 0,0 1 0,0-1 1,1 0-1,-1 1 0,0-1 0,0 1 0,0-1 0,1 1 0,-1-1 0,0 1 0,4 22 106,-1 0-1,0 0 1,-2 0-1,-3 38 1,1-12 472,1 83 2763,1-137-3252,21-136-1717,-18 124 1205,0 1 0,1-1 0,1 1 0,1 0 0,0 0 0,11-17 0,-17 32 392,-1 0 0,1 0 0,0 0 0,-1 0 1,1 0-1,0 0 0,0 1 0,0-1 0,-1 0 0,1 0 1,0 1-1,0-1 0,0 0 0,0 1 0,0-1 1,1 1-1,-1-1 0,0 1 0,1-1 0,-1 2 35,0-1 0,0 0 0,0 1 0,-1-1 1,1 0-1,0 1 0,0-1 0,-1 1 0,1-1 0,0 1 0,-1 0 0,1-1 0,0 1 0,-1-1 0,1 1 0,-1 0 0,1 0 0,-1-1 1,0 1-1,1 0 0,-1 0 0,0 0 0,1-1 0,-1 1 0,0 0 0,0 0 0,0 0 0,0 1 0,5 28 435,-2 1-1,0 37 1,-3-43 531,1-1 0,0 0-1,2 0 1,1 0 0,13 43 0,-16-64-906,0-1 0,0 1 0,0-1 0,0 0 0,1 1 0,-1-1 0,1 0 1,2 4-1,-3-5-720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1953,'0'0'11410,"0"1"-11316,0 1-67,0-2-3,-4 8 8,-26 69 47,-29 118 1,-18 48 51,50-187-122,17-36-12,1 0 0,-9 28 0,17-30-661,1-35-3914,0-16 312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5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24 560,'-12'0'12299,"12"10"-12478,0 15 146,3 97 100,-1-105 18,0-1 0,1 0 0,0 0 0,1 0 1,9 21-1,-13-37-69,0 1 1,0-1 0,1 1-1,-1-1 1,0 1 0,0-1-1,0 1 1,1-1 0,-1 1-1,0-1 1,0 1 0,1-1-1,-1 1 1,1-1 0,-1 0-1,0 1 1,1-1 0,-1 0-1,1 1 1,-1-1 0,0 0-1,1 0 1,-1 1 0,1-1-1,-1 0 1,1 0 0,-1 0-1,1 0 1,-1 0 0,1 0-1,-1 0 1,1 0 0,-1 0-1,1 0 1,0 0 0,-1 0-1,1 0 1,-1 0 0,1 0-1,-1 0 1,1 0 0,-1-1-1,1 1 1,-1 0 0,0 0-1,1-1 1,-1 1 0,1 0-1,-1-1 1,0 1 0,1 0-1,-1-1 1,1 1 0,-1-1-1,0 1 1,0 0 0,1-1-1,-1 0 1,20-31 416,-18 27-475,20-36 74,2 1 0,2 0 0,2 2 0,49-53 0,-64 77 26,-13 14-10,0 4-181,1 53-168,0-8 360,-2-1 1,-10 70-1,-54 139 831,29-131-451,29-105-367,5-16-328,1 0-1,-1 0 0,1 1 0,-2 8 1,5-33-1454,8-26-1751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6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5 304,'0'-4'12558,"1"89"-11718,1-17 339,-10 88 1,5-140-1023,3-15-250,0-14-2674,1 4 2167,1-1 1,0 1-1,1-1 0,0 1 0,0 0 0,1 0 1,0 0-1,6-8 0,6-17-2507,0-6-1090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5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0 253 448,'0'0'9527,"16"0"-9396,0-2-91,0 0 0,0 0 0,0-2 1,-1 0-1,0-1 0,20-8 0,14-5 87,577-168 2261,-558 172-1913,-63 12-327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1 90 176</inkml:trace>
  <inkml:trace contextRef="#ctx0" brushRef="#br0" timeOffset="1">1 90 176,'168'-76'2070,"-135"63"-549,-33 42-474,-1 0 1,-2 0-1,-1 0 1,-10 41-1,-4-9 103,7-28-251,1 0 0,2 1 0,2 0 0,-5 63 0,11-124-12827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7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164 161 288,'0'0'11592,"0"0"-11585,0 0 1,0 0-1,0 0 1,0 0-1,-1-1 0,1 1 1,0 0-1,0 0 1,0 0-1,-1 0 0,1 0 1,0 0-1,0 0 1,0 0-1,-1 0 0,1 0 1,0 0-1,0 0 1,0 0-1,-1 0 0,1 0 1,0 0-1,0 0 0,0 0 1,0 0-1,-1 0 1,1 0-1,0 0 0,0 1 1,0-1-1,-1 0 1,1 0-1,0 0 0,0 0 1,0 0-1,0 0 1,0 1-1,-1-1 0,1 0 1,0 0-1,0 0 1,0 0-1,0 1 0,0-1 1,0 0-1,0 0 1,0 0-1,0 1 0,0-1 1,0 0-1,0 0 0,0 0 1,0 1-1,0-1 1,0 0-1,0 0 0,0 0 1,0 1-1,0-1 1,0 0-1,-85 449 1622,14-61-830,72-405-169,-2-33 0,0 4-751,5-17-75,3-1 0,3 1 0,21-73 1,-16 69 55,13-50 70,74-201 1,-99 312 123,-1-1 1,1 1-1,0 0 0,1 0 0,-1 0 1,1 0-1,0 0 0,8-6 0,-12 11-104,1 1-28,-1 0 58,1 0 1,-1 0-1,1 0 1,-1 1 0,1-1-1,-1 0 1,1 0-1,-1 0 1,1 1-1,-1-1 1,1 0 0,-1 1-1,0-1 1,1 0-1,-1 1 1,0-1 0,1 0-1,-1 1 1,0-1-1,1 1 1,-1-1 0,0 1-1,0-1 1,1 1-1,-1-1 1,0 1 0,0 0-1,3 17 118,-2-11-135,8 88 196,-6 148-1,-4-138-122,1-104-35,0 0-1,0 0 1,0-1 0,0 1 0,0 0 0,0 0 0,0-1 0,0 1 0,0 0 0,1-1 0,-1 1 0,0 0 0,0 0 0,1-1 0,-1 1 0,0-1 0,1 1 0,-1 0 0,1-1 0,-1 1 0,0-1 0,1 1 0,0-1 0,-1 1 0,1-1 0,-1 1-1,1-1 1,0 1 0,-1-1 0,1 0 0,-1 1 0,1-1 0,0 0 0,0 0 0,-1 0 0,1 1 0,0-1 0,-1 0 0,1 0 0,0 0 0,0 0 0,-1 0 0,1 0 0,0-1 0,0 1 0,-1 0 0,1 0 0,0 0 0,-1-1 0,1 1-1,0 0 1,-1-1 0,1 1 0,0 0 0,-1-1 0,1 1 0,-1-1 0,1 1 0,-1-1 0,1 1 0,-1-1 0,1 0 0,-1 0 0,12-14 208,-1 0 0,9-18 0,-3 6-57,53-96-57,-45 75-190,3 2 0,62-83 1,-87 126 72,-2 2 10,0-1 1,0 1-1,0-1 1,0 1-1,0 0 1,0 0-1,0 0 1,1-1-1,-1 1 1,0 0-1,1 1 1,-1-1-1,1 0 1,-1 0-1,1 1 1,-1-1-1,1 0 1,-1 1-1,1 0 1,0-1-1,1 1 1,-1 10-232,-2 20 337,0-1 0,-2 0 0,-1-1 0,-14 55 0,-85 192 1025,54-154-608,35-86-404,-9 18 95,3 2 1,-17 78 0,34-125-133,1-32-11591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8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9 3858,'0'0'5810,"0"-6"-5059,0 3-621,0 5 724,0 2-789,-1 1 1,0 0 0,0 0 0,-1 0 0,0-1 0,1 1-1,-2-1 1,-2 7 0,-8 15 161,-21 81 794,-14 33 332,47-136-1322,-1 0 1,1 0-1,0 0 1,0 0-1,0 0 1,1 0-1,-1 0 0,1 8 1,0-11-70,3-5-1949,36-59-2476,-10 23-614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85 2561,'181'31'1302,"-145"-25"1305,-37-5-2491,1 0 0,0 0 1,-1 0-1,1 0 0,-1 0 1,0 0-1,1 0 0,-1 0 1,0 0-1,0 0 1,0 0-1,1 0 0,-1 0 1,0-1-1,0 1 0,0 0 1,0-1-1,0 1 0,0-1 1,-1 1-1,0 0 1,-1 0 69,-1 1 1,1-1-1,0 0 1,-1 0-1,1-1 1,-6 2-1,8-2 119,0 0 293,1 0-581,0 0 0,0 0 0,-1 0 0,1 0-1,0 0 1,0 0 0,0 0 0,-1 0 0,1 0-1,0 0 1,0 0 0,0 0 0,0 0 0,-1 0-1,1 0 1,0 0 0,0 0 0,0-1 0,-1 1 0,1 0-1,0 0 1,0 0 0,0 0 0,0 0 0,-1 0-1,1 0 1,0-1 0,0 1 0,0 0 0,0 0-1,0 0 1,0 0 0,-1-1 0,1 1 0,0 0 0,0 0-1,0 0 1,0 0 0,0-1 0,0 1 0,0 0-1,0 0 1,0 0 0,0-1 0,0-94-1685,0 93 1645,0 0 0,1 0-1,-1 1 1,1-1-1,-1 0 1,1 0 0,0 1-1,-1-1 1,1 0-1,0 1 1,0-1-1,0 1 1,0-1 0,1 1-1,-1-1 1,0 1-1,1 0 1,-1 0 0,1-1-1,-1 1 1,1 0-1,-1 0 1,1 1 0,3-2-1,0 0-97,0 0 0,0 0-1,0 1 1,0-1 0,0 1 0,1 1-1,7-1 1,-13 4 118,1 40 519,1-23-292,-2-1 1,0 1 0,-1-1 0,-1 1 0,-1-1 0,-10 37-1,3-30 79,-2 0-1,-1 0 0,-1-2 0,-1 1 1,-1-2-1,-1 0 0,-1-1 0,-1 0 1,-22 18-1,36-36-231,0 1-1,0-1 1,0-1-1,-1 1 1,0-1-1,0 0 1,0 0-1,0-1 1,0 0-1,0 0 1,-1 0-1,1-1 1,0 0-1,-1 0 1,-12 0 0,19-18-842,0 11 606,-1 1 1,2-1 0,-1 0 0,1 0 0,0 0 0,0 1 0,1-1 0,3-9 0,-4 13 101,0 0 0,1 0 0,-1 0 0,1 1 0,0-1 0,-1 0 0,1 1 0,0-1 1,0 1-1,0 0 0,0-1 0,0 1 0,0 0 0,0 0 0,0 0 0,1 1 0,-1-1 0,0 1 1,1-1-1,-1 1 0,0 0 0,1-1 0,-1 1 0,4 1 0,-5-1 59,2 0 1,1-1 1,-1 1-1,0 1 1,0-1 0,0 0-1,0 1 1,6 1-1,-8-1 14,1 0 0,-1 0 1,0 1-1,0-1 0,1 0 0,-1 0 0,0 1 0,0-1 1,0 1-1,0-1 0,-1 1 0,1-1 0,0 1 1,-1-1-1,2 4 0,5 15 482,2 1 0,0-2 0,20 32 0,-26-45-374,1-1 0,-1 0 0,1-1 0,0 1-1,1-1 1,-1 1 0,1-1 0,0-1 0,0 1 0,0-1 0,0 1 0,1-2 0,-1 1 0,1 0 0,0-1-1,0 0 1,0-1 0,6 2 0,1-2-487,0 0 0,1-1 0,16-3-1,4-5-4433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9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4258,'0'0'4383,"23"0"-3849,143 0 576,3 0 3996,-171 0-7080,-11 0-2524,-2 0-3365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2:00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1185,'0'0'5493,"9"0"-4399,258 0 7021,-148 0-11159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2:4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1169,'0'0'18504,"-12"24"-19435,-7 10 859,-3 0 1,0-1 0,-3-2-1,-43 46 1,24-28-175,-113 118-680,101-119 251,50-45 476,1 2 521,98-10-6375,-87 5 6063,4 0 186,1 0 0,0 0 0,-1 1 0,1 1 1,19 4-1,-22-4-64,0 0 0,-1-1 1,1 0-1,0-1 0,-1 0 0,11-1 1,5 0 32,-19 1-135,-1-1 1,0 0-1,0 0 1,0 0-1,0 0 0,0-1 1,0 1-1,0-1 1,0 0-1,-1 0 0,1 0 1,-1 0-1,1 0 1,-1-1-1,3-3 0,36-47 177,-34 43-113,-6 8-93,2-1 182,-1 0 0,1-1-1,-1 1 1,1-1 0,-1 0-1,0 0 1,-1 0 0,1 0-1,-1 0 1,0 0-1,0 0 1,0 0 0,0-7 1323,-1 13-1616,0 5 79,-2 0 0,1 0 0,-1 0 0,0 0-1,0-1 1,-1 1 0,-4 8 0,-3 9 27,-68 201 3,11-26-27,68-264-2654,8 6-1586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2:5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1 451 4338,'0'0'12270,"0"-2"-12150,0-6-149,0 1-1,0-1 1,1 1 0,0-1 0,0 1 0,1 0 0,0 0 0,1 0-1,-1 0 1,1 0 0,0 0 0,6-7 0,139-191-73,-138 192 49,-9 11 23,0-1 1,1 1 0,-1 0 0,0 0 0,1 0-1,0 1 1,-1-1 0,1 0 0,0 1 0,0-1-1,0 1 1,0-1 0,0 1 0,0 0 0,1 0-1,-1 0 1,0 0 0,1 0 0,-1 1 0,0-1-1,5 0 1,-6 11-232,2 37 460,-2 51 1,-2-46-154,-1-30 1,0 0 0,-2-1-1,0 1 1,-2-1 0,-11 30-1,5-14-22,10-31 2,-2 4 285,4-16 124,1-12-174,0 8-273,0 0 0,1 0 1,1 0-1,0 1 0,0-1 0,1 1 1,0 0-1,0 0 0,1 0 0,10-13 1,-3 2 14,98-156-260,-91 150 163,2 1 0,0 1-1,1 0 1,36-28 0,-55 49 67,1 0 0,-1 0 0,1 1 0,0-1 0,0 1 0,-1 0 0,1 0 0,1 1 0,-1-1 0,0 1 0,0 0 0,1 0 0,-1 0 0,0 0 0,8 1 0,-11 0 18,0 1 0,-1 0 0,1-1 0,0 1 0,0 0 0,-1 0 0,1-1 0,0 1-1,-1 0 1,1 0 0,-1 0 0,1 0 0,-1 0 0,1 0 0,-1 0 0,0 0 0,1 0 0,-1 0 0,0 0 0,0 0 0,0 0 0,0 0 0,0 0 0,0 0 0,0 1 0,0 1-10,3 33 15,-4 43-1,0-26 41,0-30 67,-1 0-1,-2 0 0,0-1 1,-1 1-1,-2-1 1,0 0-1,-1-1 0,-1 1 1,-1-2-1,-1 1 1,-1-1-1,-25 32 0,37-53-98,0 1 1,0 0-1,0 0 0,0 0 0,0 0 0,0 0 0,0 0 0,0 0 0,-1 0 0,1-1 0,0 1 1,0 0-1,0 0 0,0 0 0,0 0 0,0 0 0,0 0 0,0 0 0,0 0 0,0 0 0,-1 0 1,1 0-1,0 0 0,0 0 0,0 0 0,0 0 0,0 0 0,0 0 0,0 0 0,0 0 0,-1 0 0,1 0 1,0 0-1,0 0 0,0 0 0,0 0 0,0 0 0,0 0 0,0 0 0,-1 0 0,1 0 0,0 0 1,0 0-1,0 0 0,0 0 0,0 0 0,0 0 0,0 0 0,0 0 0,0 0 0,0 0 0,-1 1 0,1-1 1,0 0-1,0 0 0,0 0 0,0 0 0,0 0 0,0 0 0,0 0 0,0 0 0,0 1 0,0-1 1,0 0-1,0 0 0,0 0 0,0 0 0,0 0 0,1-14 41,10-26-92,11-8-65,45-73 0,-62 112 101,21-32-164,1 0 1,61-71 0,-77 101 99,1-1 1,16-11-1,-23 20 55,0 0 0,0-1-1,0 2 1,1-1 0,0 1 0,-1-1 0,1 2 0,8-3-1,-13 4 15,0 0-1,1-1 0,-1 1 0,0 0 1,0 0-1,1 0 0,-1 0 0,0 0 0,0 0 1,1 0-1,-1 1 0,0-1 0,0 0 1,1 1-1,-1-1 0,0 1 0,0-1 1,0 1-1,0 0 0,0-1 0,0 1 0,0 0 1,0 0-1,0-1 0,0 1 0,0 0 1,0 0-1,0 0 0,0 3 0,2 1 16,-2 0 0,1 0-1,-1 0 1,1 0-1,0 11 1,-1-6 28,7 72 864,-6 144 1,-3-119-80,0-96-723,2 27 266,-1-36-385,1-1 1,-1 1 0,0-1-1,0 1 1,1-1-1,-1 0 1,0 1-1,1-1 1,-1 0 0,1 1-1,0-1 1,-1 0-1,1 0 1,0 0-1,0 1 1,0-1 0,0 0-1,0 0 1,0 0-1,2 1 1,4-1-1795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4:5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1 3009,'0'0'8396,"-22"44"-7011,4-8-1052,-9 14 11,2 1 1,3 1-1,2 1 0,-18 78 0,29-83-285,2 0 0,2 0-1,3 95 1,3-130-60,0 1 0,1-1 0,0 0 0,1 0 0,1 0 0,9 24 0,-8-27-1,1-1 0,0 0 0,0 0-1,1 0 1,0-1 0,0 0 0,1-1-1,15 13 1,-6-8 2,0 0 0,2-2 1,-1 0-1,1 0 0,0-2 0,1-1 0,0 0 0,25 5 0,2-4 74,1-1-1,74 0 1,-82-7 104,0-1 1,-1-2 0,0-2 0,0-2 0,67-19-1,-77 16-101,-1-1 0,0-2 0,-1 0 1,-1-2-1,0-1 0,-1-1 0,-1-1 0,26-24 0,-34 25-28,0 0 1,-1 0 0,-2-2-1,1 1 1,-2-2-1,-1 0 1,0 0 0,-2-1-1,15-43 1,-16 34 15,-2-1-1,0 0 1,-2 0 0,-1 0 0,-2-1 0,-4-50 0,3 74-73,-1-1 0,0 1 0,-1-1 1,0 1-1,0 0 0,-1 0 1,0 0-1,-4-8 0,5 12 8,-1 1 0,1-1 0,-1 1 0,0 0-1,0 0 1,0 0 0,0 1 0,0-1 0,-1 1 0,1-1 0,-1 1-1,0 0 1,1 1 0,-1-1 0,0 0 0,0 1 0,-7-1 0,2 0 13,0 1 0,0 0 0,-1 1 0,1 0 0,0 0 0,0 1 0,0 0 0,0 0 0,0 1 0,1 1 0,-17 5 0,0 4 25,0 0-1,1 2 1,-24 17-1,-144 123 62,66-38 20,5 5 1,6 6-1,-182 259 1,246-306 1,-47 102 0,74-130-97,3 0-1,-19 72 0,31-85 2,2 0 0,-4 57-1,10-81-10,0-1 0,1 0-1,1 1 1,0-1 0,5 24-1,-5-33-1,1-1-1,0 1 1,0-1 0,0 1-1,0-1 1,1 0-1,0 0 1,0 0-1,0 0 1,0-1-1,0 1 1,1-1 0,0 0-1,-1 0 1,1 0-1,0 0 1,1-1-1,6 4 1,2-1 61,-1 0-1,1-2 1,-1 1-1,1-2 1,0 1-1,21 0 1,-11-3 125,0 0 0,0-2-1,25-4 1,-14-1-29,-2-2 0,1-1 0,-1-2 0,60-31 0,-28 7-13,74-56 1,-101 64-146,-1-1-1,-1-2 1,35-40 0,-51 48-115,0-1 0,-1 0-1,-2-2 1,-1 0 0,23-54 0,-25 45-191,-2-1-1,-1 0 0,-3-1 0,5-40 0,-4-150-1965,-8 225 2230,0-9-134,0 1 0,-1-1 0,0 1 0,-1-1 0,-2-10 0,3 18 152,0 1 0,0 0 0,-1-1 0,1 1 0,0 0 0,-1-1 0,0 1 1,1 0-1,-1 0 0,0 0 0,0 1 0,0-1 0,0 0 0,-1 1 0,1-1 0,0 1 0,-1 0 1,1-1-1,-1 1 0,1 1 0,-1-1 0,-4-1 0,0 1 34,0 0 0,0 1-1,-1-1 1,1 1 0,0 1-1,0-1 1,-1 1 0,1 1 0,0-1-1,0 1 1,0 1 0,0-1-1,1 1 1,-1 0 0,1 1 0,0-1-1,-1 1 1,1 0 0,1 1-1,-10 9 1,-1 2 31,0 0 0,2 2 0,0 0 0,0 0 0,-14 30 0,17-27-58,0 1 0,2 0 0,1 1 0,0 0-1,2 1 1,0-1 0,2 1 0,1 0 0,-1 47 0,4-64-58,0-1 0,0 0 0,1 1 0,-1-1 0,2 0 0,-1 1 0,1-1 0,3 9 1,-3-11-29,0-1 0,1 1 1,-1-1-1,1 0 0,0 0 1,0 0-1,0 0 0,0 0 1,0-1-1,1 1 0,-1-1 1,1 0-1,-1 0 0,5 1 1,3 2-344,0-2 0,0 1 0,0-1 0,0-1 0,14 2 0,66-1-3897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6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1873,'0'0'7518,"4"0"-7422,13 1-39,1 1 0,0 0 0,-1 2 0,1 0-1,-1 1 1,28 12 0,97 53 802,99 84 885,-166-101-1080,155 82 1,-135-89 586,-91-46-1147,-1 0 774,-3-6-859,-1-12-1199,-8-10-2232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4:5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265 943 6131,'0'0'7326,"22"-15"-6259,91-77-89,-92 72-876,0-1-1,-2 0 1,0-2-1,19-31 1,-7-1-45,-2-2 1,-3-1-1,18-62 0,-15 29-94,20-121 0,-46 190 81,0 0 1,0-37-1,-14 77 418,-183 377-437,20 19 81,162-384-96,-283 780 1774,266-726-1660,11-33-76,17-45-8,1-6-144,0-5-38,1-35-54,3 0 0,1 0-1,2 0 1,1 1 0,25-68-1,-6 39-361,2 2 0,47-79 0,-55 111 187,1 0 1,27-31-1,-37 50 308,1 1 1,1 1-1,0 1 1,1 0-1,0 0 1,22-12-1,-31 21 72,1 0 1,-1 0-1,0 0 0,13-3 0,-18 6 1,1 0-1,-1-1 1,0 1-1,0 0 1,1 0-1,-1 0 0,0 0 1,1 0-1,-1 0 1,0 0-1,1 0 1,-1 1-1,0-1 0,1 0 1,-1 1-1,0-1 1,0 1-1,0 0 1,1-1-1,-1 1 1,0 0-1,0-1 0,0 1 1,0 0-1,0 0 1,0 0-1,0 0 1,-1 0-1,1 0 0,0 0 1,0 1-1,0 0 1,2 11 98,0 0-1,0-1 1,-1 1 0,-1 0 0,0 0 0,-2 20 0,1-19-55,0 31 118,1-4 154,-8 73 1,-4-62 1,-1-2 1,-27 67 0,-9 32 171,41-124-386,2 0 0,1 1 0,-2 49 0,5-60-70,1-12-36,0-1 0,0 0 0,0 1 1,0-1-1,0 1 0,0-1 0,1 0 0,0 5 1,0-6-5,0 0 0,-1-1 0,1 1 1,0 0-1,-1-1 0,1 1 0,0 0 1,0-1-1,0 1 0,0-1 1,-1 1-1,1-1 0,0 0 0,0 1 1,0-1-1,0 0 0,0 0 0,0 0 1,0 1-1,0-1 0,0 0 1,0 0-1,0 0 0,2-1 0,4 0 9,0 0-1,0 0 0,0-1 0,0 0 0,0 0 1,0 0-1,0-1 0,0 0 0,-1-1 0,0 0 0,0 0 1,0 0-1,0 0 0,0-1 0,-1 0 0,0 0 1,7-9-1,8-12 4,-1 0 1,26-49 0,-15 19-162,-3-2 0,-3-1 0,20-73 0,31-186-1570,-74 312 1679,10-45-261,-2 0 0,2-81 0,-11 132 330,0-1 0,0 1 0,1 0 1,-1-1-1,0 1 0,0 0 0,0 0 0,0-1 1,0 1-1,-1 0 0,1 0 0,0-1 0,0 1 1,0 0-1,0-1 0,0 1 0,0 0 0,0 0 1,0-1-1,-1 1 0,1 0 0,0 0 0,0 0 1,0-1-1,0 1 0,-1 0 0,1 0 0,0 0 1,0 0-1,-1-1 0,1 1 0,0 0 0,0 0 1,-1 0-1,1 0 0,0 0 0,0 0 0,-1 0 1,1 0-1,-1 0 0,-10 3 257,10-2-228,-5 3-26,-1 0 1,1 0-1,0 1 1,0 0 0,0 0-1,1 1 1,0-1-1,0 1 1,-4 7-1,-36 62-61,44-74 28,-4 9-41,0 1 0,0 0 1,1 0-1,0 0 1,1 0-1,0 0 1,1 1-1,0 0 1,1-1-1,0 13 0,1-23 26,0 0-1,0 0 0,0 0 0,0 0 0,0 0 0,0 0 0,0 0 0,1-1 1,-1 1-1,0 0 0,0 0 0,1 0 0,-1 0 0,1-1 0,-1 1 0,1 0 1,-1 0-1,1-1 0,-1 1 0,1-1 0,0 1 0,-1 0 0,1-1 0,0 1 1,-1-1-1,1 1 0,1 0 0,24 2-247,-17-2 169,10 0 67,0 0 1,1-1-1,-1-1 1,0-1-1,0-1 0,0 0 1,-1-1-1,1-1 1,28-12-1,89-51 164,-81 38-110,-31 19 102,-19 9-13,-10 10 244,-88 121 191,-68 106-263,60-45-91,86-156-126,2 2 0,1 0 0,-12 58 0,22-77 62,0-1-1,1 19 0,1-35-130,0 0 0,0 0 1,0 0-1,0 1 0,0-1 0,-1 0 0,1 0 0,0 0 1,0 1-1,0-1 0,0 0 0,1 0 0,-1 0 0,0 1 1,0-1-1,0 0 0,0 0 0,0 0 0,0 0 0,0 1 1,0-1-1,0 0 0,0 0 0,0 0 0,1 0 0,-1 1 1,0-1-1,0 0 0,0 0 0,0 0 0,1 0 0,-1 0 1,0 0-1,0 0 0,0 1 0,0-1 0,1 0 1,-1 0-1,0 0 0,0 0 0,0 0 0,1 0 0,-1 0 1,0 0-1,0 0 0,0 0 0,1 0 0,2 0 13,0 0 0,0 0 0,0 0 0,0-1 0,0 1 0,0-1 0,0 0 0,0 1 0,0-2 0,0 1 0,3-2 0,33-22 252,-30 19-211,34-27-28,-2-1 1,-1-2-1,-2-2 1,65-82-1,-61 61-298,-2-2 0,-3-2 0,31-70 0,-57 111 19,-8 18 228,-1 1 1,-1-1 0,1 0 0,0 0-1,-1 0 1,0 0 0,0 0-1,0 0 1,0 0 0,0-7-1,-7 18 56,-70 116-51,-35 60 295,88-141-139,2 2 0,-22 62 0,37-85-89,1 1-1,0-1 0,2 1 1,0 0-1,2 0 0,0 1 1,3 22-1,-2-44-42,0 0 0,0 1 1,0-1-1,1 0 0,-1 1 0,0-1 0,1 0 0,-1 1 1,0-1-1,1 0 0,0 0 0,-1 0 0,1 1 1,0-1-1,0 0 0,-1 0 0,1 0 0,0 0 0,0 0 1,0 0-1,0-1 0,0 1 0,1 0 0,-1 0 1,0-1-1,0 1 0,0-1 0,1 1 0,-1-1 1,0 1-1,0-1 0,1 0 0,-1 0 0,0 0 0,1 1 1,-1-1-1,0 0 0,3-1 0,2 0 37,-1 1-1,1-2 0,-1 1 1,1-1-1,-1 1 0,0-1 1,1-1-1,-1 1 1,6-5-1,11-8 1,-1-1-1,-1-1 1,31-34-1,48-72-110,-36 29-431,56-117 1,47-70-1456,-162 274 1866,1 1 0,0-1 0,1 1 0,7-7 0,-11 12 50,9-5-87,-11 6 118,0 1 0,1-1 0,-1 0 0,1 0 1,-1 1-1,0-1 0,1 0 0,-1 1 0,0-1 1,1 0-1,-1 1 0,0-1 0,0 1 0,1-1 1,-1 1-1,0-1 0,0 0 0,0 1 0,1-1 1,-1 1-1,0-1 0,0 1 0,0-1 0,0 1 1,0-1-1,0 1 0,0-1 0,0 1 0,0-1 1,0 1-1,0-1 0,0 1 0,-1 0 0,-13 654 3047,13-642-2965,0 20 20,2-10 34,-2 0 0,0 1 0,-2-1 0,-1 0 0,0 0 0,-13 36 0,16-56-121,0-1 0,0 0 0,0 0 0,-1 1 0,1-1 0,0 0 0,-1 0 0,0 0 0,1 0 0,-1-1 0,0 1 0,0 0 0,0-1 0,0 1 0,0-1 0,0 0 0,0 0 0,-1 0 0,-2 1 1,-2 0 27,0-1 0,-1 0 0,1 0 0,0-1 0,-10 0 0,3 0 0,-16 0-65,-1 0 0,1-2 1,0-1-1,0-2 0,0-1 1,-31-10-1,-43-27-676,91 37 362,1-1 1,0 0 0,1-1-1,0-1 1,-20-19 0,27 25 98,1-1 1,1 1-1,-1-1 0,0 0 1,1 0-1,-3-5 0,5 8 56,-1 0 0,1-1 1,-1 1-1,1 0 0,0-1 0,-1 1 0,1 0 0,0-1 0,0 1 0,0 0 0,0-1 0,0 1 0,0-1 0,1 1 0,-1 0 0,0-1 1,1 1-1,-1 0 0,1-1 0,-1 1 0,1 0 0,0 0 0,-1-1 0,1 1 0,1-1 0,29-21-4160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4:5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0 2513,'0'0'10397,"-3"31"-9962,-3 31-70,-2 0 1,-30 107-1,-104 250 613,-43 148 575,160-470-1068,5 1-1,4 0 1,-7 194-1,23-193-393,0-98-92,0 0 1,1 0-1,-1 0 1,0 0-1,0 0 1,1 0-1,-1 0 1,0 0-1,1 0 1,-1 0-1,1 0 1,-1-1-1,1 1 1,0 0-1,-1 0 1,1 0-1,0-1 1,-1 1-1,1 0 1,0-1 0,0 1-1,0-1 1,0 1-1,0-1 1,0 1-1,-1-1 1,1 1-1,0-1 1,0 0-1,0 0 1,0 0-1,0 1 1,0-1-1,0 0 1,0 0-1,1 0 1,-1 0-1,0-1 1,0 1-1,0 0 1,0 0-1,0-1 1,-1 1-1,1 0 1,0-1-1,0 1 1,0-1-1,0 1 1,0-1-1,0 0 1,-1 1 0,1-1-1,0 0 1,1-1-1,8-12 0,-1-1 0,0-1 0,0 1 0,-2-1 1,6-18-1,59-180-568,-41 114-274,-18 55 274,-6 22-215,15-35 0,-16 49 541,-4 26-2,-5 36 435,-19 100 0,12-96 834,-7 113 0,17-163-958,0 1-1,0 0 1,1-1 0,0 1-1,0-1 1,1 1-1,0-1 1,0 1 0,4 6-1,-3-10-20,-1 0 0,1 0 0,0-1-1,0 1 1,0-1 0,0 0-1,0 0 1,1 0 0,-1-1 0,1 1-1,0-1 1,0 0 0,0 0-1,0 0 1,0 0 0,7 1 0,7 1 187,0 0 0,0-2 0,0 0 0,36-1 0,-45-1-160,11-1 15,0-1 0,0 0-1,0-1 1,0-1 0,0-1 0,-1-1 0,0-1-1,0-1 1,31-16 0,-36 15-84,0 0-1,0 0 1,-1-1 0,0-1 0,-1-1 0,0 1 0,0-2-1,-2 0 1,0 0 0,0-1 0,-1 0 0,10-22 0,-9 10-87,-1 1-1,-1-2 1,-2 1 0,5-35 0,3-109-896,-12 15-122,-2 146 1070,-2-8-24,2 17 56,-1-1 0,0 1 1,0 0-1,1-1 0,-1 1 0,0 0 0,1-1 1,-1 1-1,0 0 0,0 0 0,0 0 1,1 0-1,-1 0 0,0 0 0,0 0 1,0 0-1,1 0 0,-1 0 0,0 0 0,0 1 1,1-1-1,-1 0 0,-1 1 0,-4 1 8,-1 0 0,1 0 0,0 1 0,0 0-1,0 0 1,0 1 0,1 0 0,-8 5 0,-42 46 1,46-45-9,-175 210 174,151-173-66,2 2-1,2 0 0,-24 57 0,44-85-56,1 0 0,1 1-1,1 0 1,1 0 0,1 0 0,0 1-1,1 42 1,3-63-46,-1 0 1,1 0-1,0 0 1,0 0-1,1 0 0,-1 0 1,0 0-1,1 0 1,-1 0-1,1 0 1,0 0-1,-1 0 0,1 0 1,2 3-1,-1-4 2,0 0-1,-1 0 0,1 0 0,0 0 1,0-1-1,-1 1 0,1 0 0,0-1 1,0 0-1,0 1 0,0-1 0,0 0 1,0 0-1,0 0 0,2-1 0,4 1 3,0-1 0,0 0 0,0 0 0,0-1 0,0 0 0,-1 0 0,1-1 0,-1 0 0,1-1 1,-1 1-1,0-1 0,0-1 0,6-4 0,3-5-37,-1 0 0,0-1 1,26-33-1,-16 14-99,-1-2-1,-2-1 0,26-61 0,37-120-987,-74 187 900,50-150-2306,-84 267 2660,-42 76 427,-15 44 1027,69-172-1296,2 0-1,1 1 1,2 0-1,-3 41 1,8 31 311,1-106-600,0 0-1,0-1 1,0 1-1,0 0 1,0 0-1,0-1 1,0 1-1,0 0 1,0 0 0,0-1-1,0 1 1,1 0-1,-1-1 1,0 1-1,1 0 1,-1-1-1,0 1 1,1-1 0,-1 1-1,1 0 1,-1-1-1,1 1 1,-1-1-1,1 1 1,-1-1-1,1 1 1,-1-1 0,1 0-1,0 1 1,-1-1-1,1 0 1,0 1-1,-1-1 1,1 0-1,0 0 1,-1 0 0,1 0-1,0 1 1,0-1-1,-1 0 1,1 0-1,0 0 1,-1-1-1,1 1 1,0 0-1,0 0 1,-1 0 0,1 0-1,0-1 1,-1 1-1,1 0 1,0-1-1,-1 1 1,2-1-1,4-2 8,0 0 0,0-1-1,0 1 1,10-10-1,20-21-144,-1-1 0,-2-2 0,-1-1 0,-2-2 0,-1-1 0,22-45 0,118-274-2621,-119 245 1375,-30 75 819,-17 36 465,-2 14 72,-2 14 137,-1 0 1,-1 0 0,-9 34 0,-27 75 965,18-68-476,-1 12 386,3 1 0,4 0 0,3 2 0,-3 124 0,16-217-951,1-1 0,0 1 0,0 0 0,1 0 0,1 0 0,9-23 1,44-77-624,-16 45-486,3 1 0,77-90 0,-109 143 830,0 0 0,1 0 1,1 1-1,0 1 0,1 0 1,25-15-1,-22 22 79,-17 5 154,-1 0 1,1 0-1,-1 0 1,1 0-1,-1 0 1,1 0-1,-1 1 1,1-1-1,-1 0 1,1 0 0,-1 0-1,1 1 1,-1-1-1,0 0 1,1 1-1,-1-1 1,0 0-1,1 1 1,-1-1-1,0 1 1,1 0-1,0 2 15,1 1 1,-1-1-1,-1 1 0,1 0 0,-1 0 1,1-1-1,-1 1 0,0 4 0,0 66 1005,-2 0 0,-21 124-1,9-122-223,4 0-1,0 92 1,10-167-791,-1-1 0,1 1 0,0-1 0,0 1 0,0-1 1,0 1-1,0-1 0,0 1 0,0-1 0,1 1 1,-1-1-1,0 0 0,0 1 0,0-1 0,0 1 0,1-1 1,-1 1-1,0-1 0,0 0 0,1 1 0,-1-1 0,0 1 1,1-1-1,9-5-253,-7 3 69,0-1 0,0-1 0,0 1 0,-1 0 0,1-1 0,-1 1 0,0-1 0,0 1 0,2-7 0,11-43-2299,1-27-2365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4:5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1389 1 6915,'0'0'7684,"-262"130"-10566,151-106-4241</inkml:trace>
  <inkml:trace contextRef="#ctx0" brushRef="#br0" timeOffset="1">1 410 12278,'0'0'1296,"235"0"465,-86-7 48,-11-19-1777,-11-8-32,-34-3-865,-48 0-4689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4:59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15335,'0'0'2193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0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44 6515,'0'0'8113,"1"-9"-7142,-1 0-1209,2-17 2246,-1 51-942,-1-20-1102,0 46-51,-1 0 1,-16 96-1,1-83 105,-2-1-1,-36 85 1,-69 117 67,48-109-146,15-10-156,54-125 164,1-1 0,0 1 0,2 0-1,0 1 1,1 25 0,1-41 25,1 0 1,1 0-1,-1 0 1,1 0-1,0 0 0,0 0 1,3 7-1,-2-10 22,-1-1 1,1 1-1,0-1 0,0 1 1,-1-1-1,2 1 0,-1-1 1,0 0-1,0 0 0,1 0 1,-1-1-1,1 1 0,-1 0 1,1-1-1,0 0 0,3 2 1,6 1 4,0 0 0,1-1 0,-1 0 0,25 2 1,60-1 81,-78-4-44,180 1 1269,279-35 0,-401 23-996,-77 11-323,0 0 0,1-1 0,-1 1 0,0 0 0,0 0 0,1-1 0,-1 1 0,0 0 0,0-1 0,0 1 0,1 0 0,-1-1 0,0 1 0,0 0 0,0-1 0,0 1 0,0 0 0,0-1 0,0 1 0,0 0 0,0-1 0,0 1 0,0-1 0,0 1 0,0 0 0,0-1 0,0 1 0,0 0 0,0-1 0,0 1 0,-1 0 0,1-1 0,0 1 0,0 0 0,0-1 0,-1 1 0,1 0 0,-1-1 0,0 0-127,0 0 0,0 0 0,-1 0 0,1 0 1,0 0-1,-1 0 0,1 1 0,-1-1 0,1 0 0,-1 1 1,-2-1-1,-52-13-4961,-19-5-5131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0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3121,'0'0'8554,"0"-11"-7399,0-35-267,0 44-839,0 1-1,0-1 1,0 1-1,0 0 1,1-1-1,-1 1 0,0 0 1,1 0-1,-1-1 1,1 1-1,-1 0 1,1 0-1,0-1 1,-1 1-1,1 0 0,0 0 1,0 0-1,0 0 1,0 0-1,0 0 1,0 0-1,0 1 1,0-1-1,0 0 0,2 0 1,1-1-35,1 0 0,-1 1 0,0 0 0,0 0 0,8 0 0,-3-1 131,52-6 937,1 2 1,81 3-1,-141 3-2064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02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6067,'0'0'2785,"276"-50"48,-116 30-672,16 3-672,-8 0-673,-19 0-816,-37 10-96,-49-9-3393,-48 2-4883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03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1 864,'0'0'9047,"4"40"-8500,8 138-32,-9-17 315,1-24-62,1-111-520,-5-25-215,0-1 0,0 1-1,0-1 1,0 1 0,0-1 0,1 0 0,-1 1-1,0-1 1,0 0 0,0 1 0,0-1-1,1 1 1,-1-1 0,0 0 0,0 1-1,1-1 1,-1 0 0,0 0 0,0 1 0,1-1-1,-1 0 1,0 0 0,1 1 0,-1-1-1,1 0 1,-1 0 0,0 0 0,1 0 0,-1 1-1,0-1 1,1 0 0,-1 0 0,1 0-1,-1 0 1,1 0 0,-1 0 0,0 0-1,1 0 1,-1 0 0,1 0 0,-1 0 0,0-1-1,1 1 1,-1 0 0,0 0 0,1 0-1,-1 0 1,1-1 0,-1 1 0,0 0 0,1 0-1,-1-1 1,0 1 0,0 0 0,1 0-1,-1-1 1,0 1 0,0 0 0,1-1-1,38-50 1784,-10 12-1604,121-183 260,-77 107-216,-67 106-85,-5 8-99,-1 16-6528,0 7 827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03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41 182 6243,'0'0'2350,"-2"31"-1520,-6 94-307,10-95-334,-2-30-183,0 1 0,0-1 0,0 1 1,1-1-1,-1 0 0,0 1 0,0-1 0,0 0 0,1 1 0,-1-1 0,0 0 0,1 1 0,-1-1 0,0 0 0,0 0 0,1 1 0,-1-1 0,0 0 0,1 0 0,-1 1 0,1-1 1,-1 0-1,0 0 0,1 0 0,0 0 0,7 2 78,0-1 1,0-1-1,0 1 1,0-1 0,0-1-1,0 1 1,0-1-1,0-1 1,0 0 0,0 0-1,0 0 1,-1-1-1,1 0 1,-1 0 0,0-1-1,1 0 1,-2-1-1,1 1 1,-1-1 0,1 0-1,7-9 1,-4 3 29,0 0 1,0 0 0,-1-1-1,-1 0 1,0 0-1,-1-1 1,0 0 0,-1-1-1,0 1 1,-2-1-1,5-16 1,-5 2 592,-1 1 1,-1-53 0,-2 65-145,0 15-551,0 0 0,0 0 0,0 0 0,0 0-1,0-1 1,0 1 0,0 0 0,0 0 0,0 0-1,0 0 1,0 0 0,0 0 0,0 0-1,0 0 1,0-1 0,0 1 0,0 0 0,0 0-1,0 0 1,0 0 0,0 0 0,-1 0 0,1 0-1,0 0 1,0 0 0,0 0 0,0 0-1,0-1 1,0 1 0,0 0 0,0 0 0,-1 0-1,1 0 1,0 0 0,0 0 0,0 0 0,0 0-1,0 0 1,0 0 0,0 0 0,-1 0-1,1 0 1,0 0 0,0 0 0,0 0 0,0 0-1,0 0 1,0 0 0,0 1 0,-1-1 0,1 0-1,0 0 1,0 0 0,0 0 0,-2 0 10,0 0 0,0 0 0,0 1 0,0-1 0,0 1 0,0-1 0,0 1 0,0 0 0,0 0 0,0 0 0,0 0 0,0 0 0,1 0 0,-1 0 0,-2 2 0,-22 29-26,16-19 29,-35 45-28,3 2 0,-36 67-1,65-103-138,2 0 0,0 1-1,2 0 1,0 0 0,2 1 0,1 0-1,1 1 1,1-1 0,0 30 0,4-55 117,0 0 1,1 0 0,-1 0 0,0 0-1,0 0 1,1-1 0,-1 1-1,0 0 1,1 0 0,-1-1 0,1 1-1,-1 0 1,1 0 0,-1-1 0,1 1-1,0-1 1,-1 1 0,1 0 0,0-1-1,-1 1 1,1-1 0,0 0-1,0 1 1,-1-1 0,1 1 0,0-1-1,0 0 1,0 0 0,0 0 0,-1 1-1,1-1 1,0 0 0,0 0 0,0 0-1,1 0 1,38-3-1320,-32 2 992,8-2-531,0-1-1,0-1 0,-1 0 0,1-1 1,-1-1-1,-1 0 0,22-14 0,55-36-5281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03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1 9300,'0'0'5373,"-16"23"-5050,-50 72 101,60-88-356,1 0-1,0 1 1,1 0-1,0 0 0,0 0 1,-3 11-1,-3 5 651,-17-21 1729,23-2-2469,0 1 0,1 0 0,0 0 0,-1 1 0,1-1 0,0 1 0,0-1 0,0 1 0,1 0 0,-1 0 0,1 0 0,-1 1 0,-1 3 0,-10 12-70,-11 12 0,-102 137 3,106-137 51,1 1 0,2 1-1,-22 54 1,37-80-42,0 0-1,1 0 1,0 0 0,1 1-1,0-1 1,0 0-1,0 10 1,16-20-227,-3-2 276,-1 0 0,0-1 0,0 0-1,0-1 1,-1-1 0,0 0 0,10-10-1,5-7 103,32-41-1,-30 28-27,-3-1 1,-1-1-1,27-66 1,11-19-218,-60 123 179,5-7-22,-4 9 40,-1 6 62,-3 34-39,-1-1 1,-3 1-1,-1-1 1,-1 0-1,-24 64 1,-2-16 526,-60 110 0,92-193-550,-74 132 770,62-116-725,0 0-1,-1 0 0,-1-2 0,-22 20 0,36-35-77,0-1 0,0 0-1,-1 1 1,1-1 0,-1 0-1,1-1 1,-1 1 0,0 0 0,0-1-1,0 1 1,0-1 0,0 0-1,0 0 1,0 0 0,0 0-1,0-1 1,-1 0 0,1 1 0,0-1-1,-4 0 1,6-1-28,0 1-1,0 0 1,0 0-1,1-1 1,-1 1 0,0-1-1,0 1 1,1-1-1,-1 1 1,0-1 0,0 0-1,1 1 1,-1-1 0,1 0-1,-1 1 1,1-1-1,-1 0 1,1 0 0,-1 1-1,1-1 1,0 0-1,-1-1 1,-3-13-1082,1 0 0,1-1-1,0 1 1,1-18 0,0 14-549,-2-60-5577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5 312 2817,'0'0'7692,"-4"1"-6570,8-4-537,87-41-463,0-1-36,258-84 183,-149 59-71,-192 66-165,9 0 113,-16 4 102,14-3-2219,-11 3 1472,8-4-1724,-11-2-1056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0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1 475 5186,'0'0'3557,"35"-5"-3194,117-22 178,-143 24-476,1 1 0,0-1 0,-1-1 0,0 0 0,0 0 0,0-1 0,-1 0 0,1-1 0,-1 1 0,0-2 0,-1 1 0,0-1-1,9-10 1,-2 3 37,22-27 108,41-57-1,-45 54-236,43-44 1,-69 81 31,-4 4 6,0 1 0,1-1 0,-1 1-1,0 0 1,1 0 0,-1 0 0,1 0 0,0 0 0,0 0 0,0 1 0,0 0 0,5-3-1,-8 5 81,1 0 0,-1 0 0,1 0 0,-1 0 0,0 0 0,0 0 0,0 0 0,1 0 0,-1 0 0,0 0 0,0 0 0,0 0-1,-1 0 1,1 0 0,0 0 0,0 0 0,0 0 0,-1 1 0,1-1-58,-4 15 36,0 1-1,-1-1 1,0 1-1,-11 19 0,-38 64-25,42-79-9,-126 211 943,134-225-911,0-3-3,2 0 0,-1 0-1,0 1 1,1-1 0,0 1-1,0 0 1,0 0 0,1 0-1,0 0 1,0 0 0,-1 7 0,2-11 262,4-4-141,138-106 247,8-6-451,20-52-330,-7 6-786,-125 130 1024,-38 31 113,12-5 117,-11 5-86,-1 1-1,0-1 1,1 1 0,-1 0-1,0-1 1,0 1-1,1-1 1,-1 1-1,0 0 1,0-1-1,0 1 1,0-1-1,0 1 1,0 0-1,0-1 1,0 1-1,0-1 1,0 1-1,0 0 1,0-1-1,0 1 1,-1-1-1,1 1 1,0 0 0,-1 0-1,-3 13 152,0-1 0,-1 1 0,-1-1 0,0 0 0,-12 19 0,-50 63-174,35-50 82,-25 33 104,25-37-120,3 1 0,1 2 1,-26 54-1,53-95-279,-5 16 545,7-18-401,0-1-1,-1 0 1,1 1 0,0-1-1,0 0 1,0 1 0,0-1-1,0 0 1,0 1-1,1-1 1,-1 1 0,0-1-1,0 0 1,0 0 0,0 1-1,0-1 1,0 0-1,0 1 1,1-1 0,-1 0-1,0 1 1,0-1 0,1 0-1,-1 0 1,0 1-1,0-1 1,1 0 0,-1 0-1,0 0 1,0 1 0,1-1-1,-1 0 1,0 0-1,1 0 1,-1 0 0,0 0-1,1 0 1,-1 0 0,0 0-1,1 1 1,-1-1-1,0 0 1,1 0 0,-1-1-1,0 1 1,1 0 0,-1 0-1,0 0 1,1 0 0,-1 0-1,0 0 1,1-1-1,10 0-816,-1-2 0,0 0 0,10-4 0,55-31-3858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0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955 231 9332,'-32'39'475,"0"1"-344,-173 223 1771,195-248-1613,-4 3 211,1 1 0,0 0-1,2 1 1,-17 37 0,27-52-369,-1 0 0,1-1 0,0 1 0,0 0 0,0-1 0,0 1 0,1 0 0,0 0 0,0 0 0,1 5 0,-1-10-119,0 1 0,0-1-1,1 0 1,-1 0 0,0 1 0,0-1 0,0 0 0,1 0 0,-1 0 0,0 0 0,0 1 0,0-1 0,1 0 0,-1 0 0,0 0 0,1 0 0,-1 0-1,0 1 1,0-1 0,1 0 0,-1 0 0,0 0 0,1 0 0,-1 0 0,0 0 0,0 0 0,1 0 0,-1 0 0,0 0 0,1 0 0,-1-1-1,0 1 1,0 0 0,1 0 0,-1 0 0,11-1 39,0-1-1,0 1 1,0-2-1,-1 0 1,1 0-1,-1-1 1,0 0-1,0-1 1,15-9-1,88-64 62,-99 67-115,16-12-6,-1-2 1,0 0-1,28-37 1,-41 44-44,-2-1-1,0-1 1,-2-1 0,0 0-1,-1 0 1,10-30 0,-7 7-215,-2-1 1,-2 1 0,-1-2-1,-3 1 1,1-77 0,-8 129 347,0 1 1,-1 0 0,0-1-1,0 1 1,0-1 0,-1 0 0,0 1-1,-1-1 1,-6 10 0,-5 11 42,-4 14-62,-23 71 0,36-88-32,0 0 0,1 0-1,1 1 1,0 38-1,4-61-26,0 0-1,0 0 0,0 1 0,0-1 0,0 0 0,1 0 0,0 1 0,-1-1 1,1 0-1,0 0 0,1 0 0,-1 0 0,0 0 0,1 0 0,0 0 0,0-1 1,2 4-1,-1-4 13,1 1 0,0-1 0,-1-1 0,1 1 0,0 0 0,0-1 0,0 0 0,0 0 0,0 0 0,0 0 0,0-1 0,0 1 0,6-1 0,7 0-6,0 0 0,-1-1 1,1 0-1,0-1 0,-1-1 0,0-1 1,1-1-1,21-8 0,-15 2-109,0 0 0,-1-2 0,0-1 0,37-30 0,-31 19-142,0-1 0,-1-2-1,25-35 1,58-95-1392,-86 123 796,-23 34 804,9-6-196,-10 7 227,1 0 0,-1 1 0,1-1 0,-1 1 0,1-1 0,-1 0 0,0 1 0,1-1 0,-1 1 0,0 0 0,1-1 0,-1 1 1,0-1-1,0 1 0,0-1 0,1 1 0,-1 0 0,0-1 0,0 1 0,0-1 0,0 1 0,0 0 0,0-1 0,0 1 0,0 0 0,0-1 0,0 1 1,-1-1-1,1 2 0,0 54 296,19 460 4042,-18-504-4169,5 67 1491,-6-78-1233,-33-4-485,0 0-1,0-3 1,0 0 0,-45-17-1,47 15-239,20 5 192,8 2 59,1 1-1,-1-1 0,0 1 0,1-1 0,-1 0 1,0 0-1,1 0 0,-1-1 0,1 1 1,0-1-1,-1 1 0,1-1 0,-3-2 0,4 0-66,1 4-120,22 0-286,-15 1 533,-1 0 1,0 1 0,0-1-1,0 1 1,-1 0 0,1 1-1,0-1 1,-1 1 0,1 0-1,-1 1 1,0-1 0,6 6-1,8 9 176,29 32-1,-46-47-169,16 17 320,-2 2-1,26 42 1,-34-51-237,-1 1 0,-1 1 0,0-1 0,-1 1 0,-1 0 0,4 21 0,-7-30-77,0 0 0,-1 0 0,1 0 1,-1 0-1,-1 0 0,1 0 0,-1 0 1,0 0-1,0 0 0,-1 0 0,0 0 1,0-1-1,0 1 0,-1 0 0,1-1 0,-2 0 1,1 0-1,0 0 0,-1 0 0,0 0 1,0-1-1,0 1 0,-1-1 0,1 0 1,-1-1-1,-7 5 0,-15 9 103,-1-2-1,-54 23 1,15-12-1,0-3 1,-1-3 0,-1-2 0,-99 10 0,-100-15 400,197-12-363,-121-13-1,150 4-110,0-2 0,1-1 0,1-2 0,0-2 0,1-2 0,0-1 0,2-2 0,-45-31 0,67 41-7,0-2 1,1 0-1,0 0 0,1-1 0,1-1 0,0 0 1,-18-28-1,26 36-34,1-1-1,-1 0 1,1 0 0,1-1 0,-1 1-1,1 0 1,0-1 0,1 0 0,0 1-1,0-1 1,0 0 0,1 1 0,1-1-1,-1 0 1,1 0 0,0 1 0,1-1-1,0 1 1,0-1 0,1 1 0,3-8-1,2 1-12,1 0 0,0 1 0,1 1 1,0-1-1,1 2 0,0-1 0,1 2 0,15-11 0,23-16-57,106-57 0,135-40-87,-159 88-203,3 5 0,255-41 0,-179 55-130,256 0 1,-202 26-2658,-211 1 263,-36 0-4996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05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0 9284,'0'0'2673,"-254"212"-2689,131-115 16,4-10-1792,37-23-4387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06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12086,'0'0'4658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06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14102,'0'0'2674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4:4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19 2081,'0'0'9346,"0"3"-8706,0 8-93,0-8-19,-5 83 3466,-1-1-4498,6-71 444,0-1 0,1 1 0,3 13 0,-3-21 47,1 0 1,0-1-1,0 1 1,1-1-1,0 0 0,-1 1 1,2-1-1,-1 0 1,5 5-1,9 10-34,2-1 1,0-1-1,0 0 0,2-2 0,0 0 1,1-1-1,1-1 0,0-2 0,42 18 1,-32-18-7,1-2 0,1-1 0,0-1 0,0-2 0,1-1 0,56-1 0,-55-4 89,-8 1-8,0-1-1,30-5 0,-50 3-24,0 0 1,0 0-1,-1 0 1,1-1-1,0-1 0,-1 1 1,0-1-1,0-1 0,0 0 1,11-8-1,-7 1 28,0 0 0,-1 0 0,0-1 1,-1 0-1,0-1 0,-1 0 0,-1-1 0,0 0 0,-1 0 0,-1-1 0,0 1 0,-1-1 0,3-19 1,-1-3 114,-2-1 0,-1 0 0,-2-1 0,-4-56 0,2 94-140,0 0 0,-1 0 0,1 0 0,0 0 0,-1 0 0,1 0 0,-1 0 0,0 0 0,1 1 0,-1-1 0,0 0 0,0 0 0,0 1 0,-1-1 0,1 1 0,0-1 0,0 1 0,-1-1 0,1 1 0,-3-2 0,1 2-10,1-1-1,-1 1 0,0 0 1,0 0-1,0 0 0,0 1 0,0-1 1,0 1-1,0-1 0,0 1 1,0 0-1,-4 0 0,0 1-15,-1 0-1,0 1 1,0 0-1,0 0 1,1 0-1,0 1 1,-1 0-1,1 1 1,0-1-1,-8 7 1,-18 19-56,1 1 0,2 2 0,-38 51 0,-6 16-433,5 3 1,4 3-1,5 3 1,-76 187-1,109-226-388,-23 92 0,40-115 702,2 0 1,1 1 0,1 52-1,5-83 174,1-5-5,0 1 0,2 20 0,-2-29 19,1 0-1,-1-1 0,1 1 0,0-1 1,0 1-1,0-1 0,0 0 1,0 1-1,1-1 0,-1 0 1,1 0-1,-1 0 0,1 0 1,0 0-1,0 0 0,-1 0 1,4 1-1,0 0 1,1-1 1,-1 1-1,1-1 0,-1 0 1,1-1-1,0 0 1,0 0-1,0 0 0,0 0 1,0-1-1,10-1 0,-6 1 15,-1-1 0,1-1 0,-1 0 0,1 0 0,-1-1 0,0 0 0,9-4 0,-8 1 77,0 0 0,-1 0 0,0 0 0,0-1 0,-1-1 0,0 0-1,0 0 1,-1 0 0,0-1 0,0 0 0,-1 0 0,0-1 0,-1 0 0,0 0 0,4-12 0,-2 1 133,-1-1 1,0 1 0,-2-1-1,-1 0 1,-1 0 0,0-40-1,-3 47-149,0 0 0,0 0 0,-2 0 0,0 1 0,-8-27 1,8 33-52,-1 0 0,0 1 0,0-1 0,0 1 0,-1 0 1,0 0-1,0 1 0,0-1 0,-1 1 0,0 0 0,-10-7 1,13 11-17,1 0 0,-1 0 0,0 0 0,0 1 0,0-1 1,0 1-1,0 0 0,0-1 0,0 1 0,0 1 1,0-1-1,0 0 0,-1 1 0,1 0 0,0 0 0,0 0 1,-1 0-1,-4 1 0,4 0 4,1 0-1,-1 1 1,1 0 0,-1-1-1,1 1 1,0 1 0,0-1-1,0 0 1,0 1 0,0-1-1,0 1 1,1 0 0,-4 4-1,-2 6-4,0 0 0,1 0-1,1 1 1,0 0 0,1 0-1,-5 20 1,5-11-545,1 1 0,1 0-1,1 40 1,2-63 509,0 5-451,0 1 0,0 0-1,1 0 1,2 10 0,-2-15 310,-1 0 0,1 0 0,0-1-1,0 1 1,0 0 0,0-1 0,0 1 0,0-1 0,0 1-1,0-1 1,1 0 0,-1 1 0,0-1 0,1 0 0,-1 0-1,1 0 1,-1 0 0,1 0 0,0 0 0,-1-1 0,3 2-1,2-1-623,1 0 0,-1 0-1,0 0 1,0-1-1,8 0 1,-13 0 774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4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80 2721,'0'0'10488,"-5"-13"-9346,-17-39-219,21 51-893,0 0 0,1 0 0,-1 0 0,0 0 0,0 0 0,1 0 0,-1 1 0,0-1 0,0 0 0,0 0 0,0 1 0,0-1 0,0 0 0,0 1 0,0-1 0,0 1 0,-1 0 0,1-1 0,0 1 0,0 0 0,0 0 0,0-1 0,-1 1 0,1 0 0,0 0 0,0 0 0,0 1 0,-1-1 0,1 0 1,0 0-1,0 1 0,0-1 0,-2 1 0,-1 0-22,-1 1-8,0-1 0,1 1 0,0 0 0,-1 1 0,1-1 0,0 1 0,0 0 0,1 0-1,-1 0 1,1 0 0,-1 1 0,1-1 0,0 1 0,0 0 0,-4 8 0,1-4-12,-29 40-26,3 1 0,1 1 1,-24 58-1,43-79 10,0 0 0,2 1-1,2 0 1,0 1 0,2 0 0,2 0 0,-2 48 0,6-79 18,0 1-1,0-1 1,1 1-1,-1 0 1,0-1 0,0 1-1,1-1 1,-1 1-1,0-1 1,1 1 0,-1-1-1,1 0 1,-1 1-1,1-1 1,-1 1 0,0-1-1,1 0 1,0 1-1,-1-1 1,1 0 0,-1 1-1,1-1 1,-1 0-1,1 0 1,0 0 0,-1 0-1,1 0 1,-1 0-1,1 1 1,0-1 0,-1 0-1,1-1 1,-1 1-1,2 0 1,24-2-289,-23 1 263,4-1 15,0 0-1,1 0 1,-1-1-1,-1-1 1,1 1-1,0-1 1,-1 0 0,0-1-1,0 1 1,0-1-1,0 0 1,-1-1-1,0 1 1,6-8 0,5-9 31,0-1 0,21-40 0,-21 30 2,-2-1-1,-1 0 0,-2-1 1,-2-1-1,-1 1 1,7-65-1,-14 77 45,-1 20 54,-1 19-84,-3 19-70,-1 0-1,-14 47 1,-3 15 84,15-54-9,2 1-1,2-1 1,2 59 0,1-100-37,0 0-1,0 0 1,1 0 0,-1 0 0,0 0 0,1 0 0,-1 0 0,1 0 0,0 0 0,0 0-1,-1 0 1,1 0 0,0 0 0,1-1 0,-1 1 0,0 0 0,0-1 0,1 1 0,-1-1-1,1 1 1,0-1 0,-1 0 0,1 0 0,0 1 0,-1-1 0,1-1 0,4 3 0,-1-2-71,0 0-1,1 0 1,-1-1 0,1 1 0,-1-1 0,0 0 0,1-1 0,-1 1 0,1-1 0,5-2 0,-5 1-233,0 0 0,0-1 1,0 0-1,-1 0 0,1 0 1,-1-1-1,1 0 0,-1 0 1,-1 0-1,1 0 0,-1-1 1,1 0-1,-1 0 0,4-7 1,33-46-4387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4:4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1113 3217,'0'0'3882,"41"-35"-2321,133-124-272,-152 138-1042,-1-1 1,-1-1-1,-1-1 1,-1-1-1,-1 0 1,-1-1-1,-2-1 1,13-31-1,-8 9-189,-2 0-1,-2-1 0,-3-1 1,-2 0-1,-2 0 0,-2-1 1,-1-58-1,-3 56-39,-1 29 92,0-1 0,-2 1 1,-4-29-1,5 53-71,0 0-1,0 0 1,0 0-1,0 0 1,-1 0 0,1 0-1,0 1 1,0-1-1,-1 0 1,1 0 0,-1 0-1,1 1 1,-1-1-1,1 0 1,-1 0 0,1 1-1,-1-1 1,1 1-1,-1-1 1,0 0 0,0 1-1,1-1 1,-1 1-1,0-1 1,0 1 0,1 0-1,-1-1 1,0 1-1,0 0 1,0 0-1,-1-1 1,0 1 21,1 1 0,-1-1 0,1 1 0,-1-1 0,0 1 0,1-1 0,-1 1 0,1 0 0,-1 0 0,1 0 0,0 0 0,-1 0 0,1 0 0,0 0 0,0 0 0,0 1-1,0-1 1,-1 2 0,-10 15 57,1 1-1,-14 36 1,-40 102 88,-228 622-574,220-578-604,-63 197-2532,128-367 3448,0 1 1,2-1-1,2 1 1,-1 53-1,4-72 37,3 23-32,-2-35 49,1 1 0,-1-1 0,0 0 0,1 0 0,-1 1 0,1-1 0,0 0 1,-1 0-1,1 0 0,0 0 0,-1 0 0,1 0 0,0 0 0,0 0 0,0 0 0,0 0 1,0 0-1,0-1 0,0 1 0,1 0 0,-1-1 0,2 2 0,5 0-169,1-1 0,0 0 0,-1 0-1,1-1 1,0 0 0,-1 0 0,1-1 0,0 0-1,-1-1 1,16-4 0,-14 1-628,1 0 0,-1-1 0,18-14 1,-21 14 340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4:4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85 4994,'0'0'9407,"0"-13"-8425,-1-41-206,1 53-754,1 1 0,-1-1-1,0 1 1,0-1-1,0 0 1,0 1 0,0-1-1,0 1 1,0-1-1,0 0 1,-1 1 0,1-1-1,0 1 1,0-1-1,0 1 1,-1-1 0,1 0-1,0 1 1,-1-1-1,1 1 1,0-1 0,-1 1-1,1 0 1,0-1-1,-1 0 1,-5 5 74,5-3-79,-2 3-28,0 0 0,1 0 0,-1 1 0,1-1 0,0 1 0,0-1 0,0 1 0,0 0 0,-1 9 0,-3 10-63,-51 174-116,48-160 190,2 0 0,1 0 1,0 52-1,6-72-32,-1-14 6,1-1 0,0 1 0,0 0 0,0 0 0,1 0-1,-1-1 1,3 8 0,-2-10 20,0 0-1,0 1 1,-1-1-1,1 0 0,0 0 1,0 0-1,0-1 1,1 1-1,-1 0 0,0 0 1,0-1-1,0 1 1,1 0-1,-1-1 0,0 1 1,1-1-1,-1 0 1,0 1-1,1-1 0,-1 0 1,0 0-1,1 0 1,-1 0-1,2 0 0,7 1-9,-1-1-1,0 0 1,1-1-1,-1 0 0,15-3 1,-17 2 19,-1-1-1,0 0 1,0 0 0,-1 0 0,1 0-1,0-1 1,-1 0 0,8-7 0,7-8 22,0 0 0,-1-2 1,-1 1-1,-2-2 0,0-1 1,-1 0-1,-1-1 0,-1 0 1,-1-1-1,-1 0 0,-2-1 1,0 0-1,5-33 0,-7 22-3,-2 0-1,0-49 1,-7 125 4,-2 1 0,-2-1 0,-2 0 0,-22 68 0,21-77-18,1 0-1,1 0 1,2 1-1,-2 54 1,7-82-10,0-1 1,0 1-1,0-1 1,0 0 0,0 1-1,1-1 1,-1 1-1,1-1 1,-1 1 0,1-1-1,0 0 1,2 4 0,-2-5-3,1 0 0,-1 0 0,1 0 1,-1 0-1,1 0 0,0 0 0,-1-1 1,1 1-1,0-1 0,-1 1 0,1-1 1,0 0-1,0 0 0,-1 0 0,1 0 1,0 0-1,2 0 0,4 0 25,-1-1 0,1 0-1,-1 0 1,1-1 0,-1 0 0,0 0 0,0 0-1,0-1 1,13-7 0,-8 2 5,-1 1-1,0-1 1,-1-1 0,0 0 0,10-11-1,-2-2-12,-1-1 0,-1 0 0,-1-1 0,22-45 0,17-77-536,-27 68-661,-25 103 717,-6 17 574,-1-1 1,-1 1-1,-21 67 1,14-61 209,2-1 0,-8 78 1,17-105-213,1-13-86,1 0 0,-1 0 0,1-1-1,0 1 1,1 0 0,-1 0 0,1-1 0,3 12 0,-2-17-18,-1 1 1,0-1 0,1 1 0,-1-1 0,1 0-1,0 1 1,-1-1 0,1 0 0,0 0 0,0 0 0,-1 0-1,1-1 1,0 1 0,0 0 0,0-1 0,0 1-1,0-1 1,0 0 0,0 1 0,0-1 0,4-1 0,-1 1-19,1 0 0,-1 0 0,0-1 0,1 1 0,-1-2 0,0 1 0,0 0 0,6-3 0,7-8-380,-1 0 0,-1 0 0,0-2 0,-1 0 0,14-16-1,-15 15-236,60-67-4173,-3-18-2399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4:47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1043 2049,'0'0'3383,"37"-10"-1676,-14 4-1438,5-1 40,0-1 0,33-15 0,-46 16-206,-1 0 0,0-1 0,-1 0 0,0-2 0,0 1 0,-1-1 1,0-1-1,10-12 0,2-5 8,-2-1-1,-1 0 1,-1-2 0,-1 0-1,-2-1 1,-2-1 0,-1 0 0,-1-1-1,12-53 1,-9-4-301,-5 0 0,-4-1 0,-7-152 0,-2 234 433,-5 13 242,2 1-292,0 1 1,0-1-1,1 1 1,-1 0-1,1 1 1,0-1-1,-3 8 0,-59 123 811,-16 68-575,-111 333 73,44 15-401,132-464-89,3 1 1,-1 96-1,14-155 79,3 32 0,-1-60-85,-1 1 1,0-1-1,0 0 0,1 0 1,-1 0-1,1 0 0,-1 0 1,1 1-1,0-1 0,0 0 1,0 0-1,0-1 1,0 1-1,1 0 0,-1 0 1,1-1-1,-1 1 0,1 0 1,-1-1-1,1 0 0,0 1 1,0-1-1,0 0 1,0 0-1,0 0 0,0 0 1,0 0-1,4 1 0,-2-2-47,1 1-1,-1-1 1,1 0 0,-1-1-1,0 1 1,1-1-1,-1 0 1,0 0-1,1 0 1,-1 0-1,0-1 1,0 0-1,0 0 1,4-2-1,3-4-499,-1 0 0,1-1 0,-2 0 0,17-19 0,51-64-3829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9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1905,'0'0'5565,"15"-6"-3697,-11 6-1857,0 1-1,1 0 1,-1 0 0,0 0 0,0 1 0,0-1 0,0 1 0,0 0 0,0 1 0,0-1 0,-1 0 0,1 1 0,-1 0 0,6 6 0,-4-5 1,130 121 365,31 26 241,128 65 1275,-287-211-1852,9 8 87,-15-12 184,-1-1-165,4 0-67,-1-2-1019,-3-6-2476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4:47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16 6883,'0'0'10378,"-8"-4"-9823,5 2-523,1 1 0,-1-1 0,1 1 0,-1 0 0,0 0 0,1 0 0,-1 1 0,0-1 0,1 0 0,-1 1 0,0 0 0,-3 0 0,3 0-27,-1 1 0,1 0 0,0 0 0,-1 1 0,1-1 0,0 1 0,0-1 0,0 1 0,0 0 0,1 0 0,-1 0 0,0 1 0,-4 4 0,-35 37-96,2 2 0,2 1-1,2 2 1,3 1 0,1 2 0,-46 105 0,73-145 48,1 0-1,1 0 1,0 1-1,0 0 1,1-1-1,0 24 1,2-29 16,-1-7 21,1 1 1,0 0 0,0 0 0,0-1-1,-1 1 1,1 0 0,0 0 0,0-1-1,0 1 1,0 0 0,1 0-1,-1-1 1,0 1 0,0 0 0,0 0-1,0-1 1,1 1 0,-1 0 0,0-1-1,1 1 1,-1 0 0,1-1 0,-1 1-1,1-1 1,-1 1 0,1 0-1,-1-1 1,1 1 0,-1-1 0,1 0-1,0 1 1,-1-1 0,1 1 0,0-1-1,-1 0 1,1 0 0,0 1 0,-1-1-1,1 0 1,0 0 0,0 0 0,-1 0-1,1 0 1,0 0 0,0 0-1,1 0 1,7 1-44,-1-1 1,1 0-1,0-1 1,0 0-1,-1 0 0,1-1 1,-1 0-1,1-1 0,-1 0 1,0 0-1,0 0 0,0-1 1,0 0-1,-1-1 0,0 0 1,9-8-1,9-6-796,-2-2-1,0 0 1,-2-2 0,0 0-1,-2-2 1,0 0-1,26-48 1,6-44-4776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4:47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10005,'0'0'2417,"-15"245"-1761,11-61 545,4 38-817,0 13 336,-11-3-240,-4-11 209,-3-26-113,-5-37-416,8-41-160,12-43-304,3-40-545,11-38-3232,30-56-1506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4:4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48 533 7059,'-8'32'1011,"-21"107"985,27-128-1733,-6 38 1125,8-46-1107,-1 0 0,2 1 0,-1-1 1,0 1-1,1-1 0,-1 0 0,2 5 0,-2-7-248,1-1-1,-1 0 1,0 1 0,0-1-1,0 0 1,1 1-1,-1-1 1,0 0-1,0 1 1,1-1-1,-1 0 1,0 0 0,1 1-1,-1-1 1,0 0-1,1 0 1,-1 0-1,0 0 1,1 1-1,-1-1 1,0 0-1,1 0 1,-1 0 0,1 0-1,-1 0 1,0 0-1,1 0 1,-1 0-1,1 0 1,6 0 9,-1-1 1,1 1 0,-1-2-1,1 1 1,-1 0-1,0-1 1,0 0-1,0-1 1,0 1 0,0-1-1,0-1 1,0 1-1,-1-1 1,0 0 0,9-8-1,8-8 157,-1-2 0,22-27 0,-25 25-321,-1-1 0,-1-1 0,-1-1 0,-2 0-1,0 0 1,-2-2 0,-1 1 0,-1-1 0,7-42 0,-5-5-2189,-2-1-1,-3-110 0,-10 175 2310,-3 14 291,-13 21 569,-8 27-14,1 1 1,-19 55-1,38-88-699,-7 17 57,-88 228 1688,87-216-1433,3 1 0,1 0-1,-8 83 1,19-119-398,0 0-1,1 1 0,0-1 1,1 0-1,4 24 0,-4-33-53,0 0 0,0 0-1,1 0 1,-1 0 0,1 0 0,-1 0-1,1 0 1,0-1 0,0 1-1,0-1 1,0 1 0,1-1-1,-1 0 1,1 0 0,-1 0 0,1 0-1,0 0 1,0-1 0,0 1-1,0-1 1,0 0 0,0 0-1,0 0 1,0 0 0,4 1-1,6-1-114,0 0-1,-1 0 0,1-1 0,0-1 0,-1 0 0,1-1 0,0 0 0,-1-1 0,0 0 0,0-1 0,0-1 0,0 0 0,-1 0 0,17-11 0,10-8-1624,-2-2 0,59-54 0,18-28-7275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4:4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1056 4226,'29'-37'1233,"-17"22"-1100,89-122 632,-78 103-568,-3-2 0,-1 0 0,20-52 0,-20 31-73,-3-1-1,-3-1 1,9-72 0,-15 50-17,-4-148 0,-3 224-52,0 0 0,-1 0 1,1-1-1,-1 1 0,0 0 0,-1 0 0,-2-8 0,3 13-27,1-1 1,0 1-1,-1-1 0,1 0 0,-1 1 1,1-1-1,-1 1 0,1-1 1,-1 1-1,1-1 0,-1 1 0,0 0 1,1-1-1,-1 1 0,0 0 1,1-1-1,-1 1 0,0 0 0,1 0 1,-1-1-1,0 1 0,0 0 1,-1 0 48,0 1 0,1-1-1,-1 0 1,0 1 0,1-1 0,-1 1 0,1 0 0,-1-1 0,1 1 0,-1 0 0,1 0 0,-1 0 0,-1 1 0,-5 6 160,1 0-1,0 0 0,0 0 0,0 1 1,1 0-1,-8 16 0,-65 139 709,-19 73-83,-213 657 717,245-631-1475,50-181-101,4 2-1,-3 118 1,15-183-6,-1-4-10,1-1 0,1 1 0,2 16 1,-3-29 7,1 1 1,0 0 0,-1 0 0,1 0 0,0-1 0,1 1 0,-1 0-1,0-1 1,1 1 0,-1-1 0,1 1 0,0-1 0,0 0 0,0 0-1,0 0 1,0 0 0,0 0 0,1 0 0,-1 0 0,4 1 0,0-1-45,0 0 0,0 0 0,0-1 1,0 0-1,0 0 0,0-1 0,1 0 1,-1 0-1,11-1 0,-6 0-242,-1-1-1,1-1 1,-1 1 0,0-1-1,15-7 1,-5-2-797,0 0 0,33-28-1,-51 38 1000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4:48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456 403 1889,'0'0'8158,"0"-37"-6845,0-119-737,1 92-426,-3-19 26,2 79-117,0 0 1,-1 0 0,0 0-1,0 0 1,0 1 0,0-1-1,-1 0 1,1 1 0,-1-1-1,0 1 1,0-1-1,-3-4 1,4 7-19,0 0 1,0 1-1,0-1 0,0 0 1,0 0-1,0 0 0,0 1 0,-1-1 1,1 1-1,0-1 0,0 1 1,-1-1-1,1 1 0,0 0 0,0-1 1,-3 1-1,1 0 5,1 1 0,0-1 0,0 0 0,0 1 0,-1 0 0,1-1 0,0 1 0,0 0 0,0 0 0,0 0 0,0 1 0,0-1 0,-2 2 0,-3 4-11,0-1 1,0 2 0,1-1 0,-1 1 0,-5 10 0,-30 53 26,27-44-33,4-8-43,-125 229 181,107-187-68,2 1 1,-22 77-1,42-114-27,1 0 0,1 0 0,1 1 0,1 0 0,2 0 0,0 0 0,4 26 1,-3-50-42,0-1 1,0 0 0,0 1 0,1-1 0,-1 1 0,0-1 0,1 0 0,-1 1 0,1-1 0,0 0 0,-1 1 0,1-1 0,0 0 0,0 0 0,0 0-1,0 0 1,0 0 0,0 0 0,0 0 0,0 0 0,0 0 0,3 1 0,-1-1-10,-1 0 0,1 0 1,0-1-1,0 1 0,0-1 0,0 0 0,-1 0 0,1 1 0,0-2 1,0 1-1,3-1 0,2 0 14,1-1 0,-1-1 0,0 1 0,-1-1 0,1 0 0,0-1 0,11-8 0,5-7-28,-2-1-1,0-1 1,-2-1 0,0-1-1,-1-1 1,-2-1 0,26-47-1,-24 35-223,-2-1-1,-2 0 0,-1-1 0,16-77 1,-19 53-1098,-3 0-1,0-98 1,-12 178 2400,-23 79 74,-46 193 780,59-221-1597,4 2-1,-4 88 0,14-143-347,-1-6-1,1 1 0,0 0 0,3 14-1,-3-22-46,1 1 0,-1-1-1,1 0 1,0 0 0,-1 0-1,1 0 1,0 0 0,0 0-1,1 0 1,-1 0 0,0 0-1,1 0 1,-1 0 0,1-1-1,-1 1 1,1-1 0,0 1-1,0-1 1,4 2 0,1 0-375,0-1 0,0 0 1,1-1-1,-1 1 1,1-2-1,11 1 0,67 0-4267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4:4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33 805 4722,'0'0'13654,"-5"-29"-13157,3 16-461,-8-44 106,3-1 1,1-59 0,5 65-118,0 13-53,1 0 0,7-40 0,-6 68-42,1 1 0,0-1 0,1 1 0,0 0 0,1 0 0,0 0 0,1 1 0,0-1 0,0 1 0,1 0 0,0 0 0,9-10 0,-12 16 36,-1 1 0,1-1 0,0 1 0,-1-1 1,1 1-1,0 0 0,1 0 0,-1 0 0,0 0 0,0 1 0,1-1 0,-1 1 0,1 0 0,0 0 0,-1 0 0,1 1 0,-1-1 0,7 1 0,-9 0 18,0 0 1,0 0 0,0 0-1,0 0 1,0 0 0,0 0-1,0 0 1,0 0-1,0 0 1,0 1 0,0-1-1,0 0 1,-1 1 0,1-1-1,0 1 1,0-1 0,0 1-1,0-1 1,0 1-1,-1 0 1,1-1 0,0 1-1,-1 0 1,2 1 0,2 5-17,-1 0-1,0 0 1,0 1 0,0-1 0,-1 1 0,2 13 0,6 61-157,-3 298 564,-8-237 181,0-91-466,-1-30-54,2 1 1,1-1-1,5 36 0,-5-55-22,-1 0 0,1 0 0,0-1 0,0 1 0,0 0 0,0 0 0,1-1 0,-1 1 0,1-1 0,0 1 0,-1-1 0,1 0 0,0 0 0,0 0 0,1 0 0,2 2 0,-2-2 14,1 0-1,-1-1 1,1 1-1,0-1 1,-1 0-1,1 0 1,0 0-1,0-1 1,0 1-1,0-1 1,5 0-1,-7 0-15,0 0 0,0 0 0,0 0-1,0-1 1,0 1 0,0-1 0,0 1 0,0-1-1,0 0 1,0 1 0,-1-1 0,1 0 0,0 0-1,0-1 1,2-1 0,17-25 98,-14 18-54,22-33-37,-1-1-1,-3-1 1,-1-1 0,-3-1-1,-1-2 1,20-79 0,-19 13-1885,-5-1 0,1-225 1,-17 299 1809,-2 62 721,-1 1 1,-1-1 0,-6 21 0,-1 6-552,-4 27 147,4 1 1,-4 136-1,15-208-254,0 3 1,0 0-1,0 0 1,0 0-1,1 0 1,0 1-1,3 8 1,-3-13-10,0-1-1,0 1 1,0 0 0,0-1 0,0 0 0,0 1 0,0-1-1,1 0 1,-1 1 0,1-1 0,-1 0 0,1 0 0,-1 0-1,1 0 1,0-1 0,-1 1 0,1 0 0,0-1 0,0 1-1,-1-1 1,1 1 0,0-1 0,0 0 0,3 0-1,3 1 2,0-1 0,0-1 0,0 1 0,0-1 0,0-1 0,0 1 0,-1-1 0,1-1 0,0 0 0,-1 0 0,0 0 0,0-1 0,0 0-1,11-7 1,1-5-14,-1 0 0,0-1-1,24-29 1,-16 14-163,0-2 0,-3-1-1,0 0 1,30-70 0,-66 158-86,-65 148 594,-23 68 292,87-223-447,2 0 1,2 1-1,-8 89 1,17-80-253,1-55 72,0 0 1,0 0 0,0 0-1,0 0 1,0 0 0,0 0-1,0 0 1,1 0 0,-1 0-1,0 0 1,0-1 0,1 1-1,-1 0 1,0 0-1,1 0 1,-1 0 0,1-1-1,-1 1 1,1 0 0,0 0-1,-1-1 1,1 1 0,0 0-1,-1-1 1,1 1 0,0-1-1,1 1 1,0 0-16,0-1 1,0 0-1,0 0 1,0 0-1,0-1 1,0 1-1,0 0 0,0-1 1,4 0-1,-1-1-74,0 0-1,0 0 1,1 0-1,-2-1 1,1 0-1,0 0 1,-1 0-1,8-7 1,32-37-1032,-35 36 850,65-80-2165,6-23-1611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4:49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11557,'-56'191'737,"0"51"-177,0 23-192,-4 7 1169,4-13-145,4-21-783,11-33-593,19-54-16,18-54-513,4-46-623,7-45-785,34-6-1344,15-60-1362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4:5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63 885 7764,'-11'40'536,"-31"130"1118,39-155-1243,0-1 1,1 1-1,1 0 0,0 17 1,1-30-330,0 0 0,0 0 0,0 0 0,1 0 1,-1 0-1,0 0 0,1 0 0,0 0 0,-1 0 0,1 0 0,0 0 0,0 0 1,0 0-1,0-1 0,0 1 0,0 0 0,1-1 0,-1 1 0,1-1 1,-1 1-1,1-1 0,-1 0 0,1 1 0,0-1 0,0 0 0,-1 0 1,1 0-1,0-1 0,0 1 0,0 0 0,3 0 0,4 0 65,1 0 0,-1 0-1,0-1 1,1-1 0,-1 0-1,11-2 1,-6 1-35,0-2 1,0 0-1,0-1 1,-1 0-1,1-1 1,-1 0-1,0-1 1,12-9-1,3-4-35,-2-1 0,34-33 0,-42 36-145,-2-1-1,0 0 1,-1-1-1,-1-1 1,-1-1-1,-1 1 1,0-2-1,8-25 1,-9 15-342,-1 0 0,-2-1 0,-1 0 0,-2 0 0,1-41 0,-5 54 65,1-14-517,-1 0-1,-6-50 1,5 84 867,0 0 1,0 0-1,0 0 1,0 0-1,0 0 0,-1 0 1,1-1-1,-1 1 0,1 0 1,-1 0-1,1 0 1,-1 0-1,1 1 0,-1-1 1,0 0-1,1 0 1,-1 0-1,0 0 0,0 1 1,0-1-1,0 0 0,0 1 1,0-1-1,0 1 1,0-1-1,0 1 0,0-1 1,0 1-1,0 0 1,0-1-1,0 1 0,-2 0 1,0 0 58,1 0 0,-1 1 1,1-1-1,-1 1 0,1-1 0,-1 1 1,1 0-1,0 0 0,-1 0 1,1 1-1,0-1 0,0 0 1,-2 3-1,-8 7 294,1 2 0,1-1 0,-18 28 0,-50 83 911,-80 172 0,84-117-335,64-147-810,1 0-1,2 1 0,-6 58 0,13-83-115,-1 2 25,0-1-1,1 1 0,1 11 0,-1-18-14,1-1 0,-1 1 0,0 0 0,1-1 0,-1 1 0,1-1 0,-1 1 0,1-1-1,0 1 1,0-1 0,0 1 0,0-1 0,0 1 0,0-1 0,0 0 0,0 0 0,0 0 0,1 0 0,-1 0 0,0 0 0,1 0 0,1 1 0,5 0 20,-1 0 0,1-1 0,0 0 0,-1-1 0,1 1 0,0-2 0,-1 1 0,1-1 0,0 0 0,-1-1 0,12-3 0,-8 1-1,1-1 0,-1 0 0,0-1 1,-1-1-1,16-11 0,51-48 150,-75 64-184,41-38-142,-1-1-1,-2-2 0,-2-2 1,-1-1-1,46-81 1,-52 66-585,-3 0 1,-3-2 0,31-123 0,12-198-4943,-55 262 4103,-12 73 4404,-12 271 1149,0-4-3535,11-189-304,2 198 866,1-178-681,3 0 0,17 76 1,4-35 238,48 110-1,-69-186-523,-5-9-42,1-1 1,0 1-1,0-1 0,1 0 1,4 7-1,-6-9 93,-7-2 36,-12-2-111,0 0-1,0-1 1,0-1-1,-26-9 1,-13-3-429,-111-19-1530,167 35 1920,1 0-1,-1 0 1,0 0 0,0-1-1,0 1 1,1 0 0,-1-1-1,0 1 1,1 0-1,-1-1 1,0 1 0,1-1-1,-1 1 1,0-1-1,1 0 1,-1 1 0,1-1-1,-1 0 1,1 1-1,-1-1 1,1 0 0,0 1-1,-1-1 1,1 0 0,0 0-1,0 1 1,-1-1-1,1 0 1,0 0 0,0 0-1,0 1 1,0-1-1,0 0 1,0-1 0,1-1-41,-1 1 0,1 0 1,-1 0-1,1 0 0,0 0 1,0 0-1,0 1 0,0-1 0,0 0 1,0 0-1,0 1 0,1-1 1,2-3-1,14-9-106,1 1 1,30-15-1,-12 6 128,170-119 40,-172 112 17,-1-1 0,-2-1 0,45-57-1,-22 10-33,86-165 0,-114 182-592,-26 59 514,0 1-1,-1 0 1,1 0-1,-1 0 1,1-1 0,-1 1-1,0 0 1,0 0-1,1-1 1,-1 1 0,0 0-1,0 0 1,0-1-1,0 1 1,0 0 0,-1-1-1,1 1 1,0 0 0,-1 0-1,0-2 1,0 2 94,0 1 1,0-1-1,0 1 1,0 0 0,0-1-1,0 1 1,0 0-1,0 0 1,0 0 0,0 0-1,0 0 1,0 0-1,0 0 1,0 0-1,0 0 1,0 0 0,0 1-1,0-1 1,0 0-1,0 1 1,0-1-1,0 1 1,0-1 0,1 1-1,-1-1 1,0 1-1,-1 0 1,-7 6 18,0 0 1,0 1-1,1 0 0,0 0 1,0 1-1,1-1 1,0 2-1,1-1 0,-9 17 1,1 2-78,1 1 1,-14 43-1,17-37 11,2-1-1,1 1 0,2 0 1,1 1-1,2-1 0,1 1 0,7 61 1,-3-82 65,0 1 1,1-1-1,0 0 1,2 0-1,-1 0 1,2-1-1,0 0 1,1 0-1,0 0 1,11 12-1,-1-3 235,2-2 0,0 0 0,1-1-1,38 27 1,-56-45-292,4 5 361,-22-4 209,-70-3 14,-131-2-882,155-4-582,56 5 808,1 0 0,0 0 0,0 0 0,1-1 1,-1 1-1,0-1 0,0 0 0,1 0 0,-1 0 1,1 0-1,-6-6 0,9 8 59,-1 0 0,1-1 0,0 1 0,-1 0 0,1 0 0,0 0 0,0-1 0,0 1 0,-1 0 1,1-1-1,0 1 0,0 0 0,0 0 0,0-1 0,0 1 0,-1 0 0,1-1 0,0 1 0,0 0 0,0-1 0,0 1 0,0 0 0,0-1 0,0 1 0,0 0 0,0-1 0,0 1 0,0 0 0,0-1 1,1 0-1,12-3-1929,318-55 1395,-259 41 1176,-1-3 0,108-48 1,-151 56-401,-1-1 1,-1-1-1,-1-1 1,0-2-1,25-22 1,-39 30-80,-2 1 0,1-2 1,-1 1-1,-1-1 1,0 0-1,-1-1 1,0 0-1,0 0 0,-2-1 1,1 1-1,-2-1 1,1-1-1,2-18 0,-4 16-90,-1 0 0,0 0-1,-2 0 1,-1-18 0,1 31-57,0 0 1,0 0 0,-1 0-1,1 0 1,-1 0 0,0 0-1,0 0 1,0 0 0,0 1 0,-1-1-1,1 0 1,-1 0 0,1 1-1,-1-1 1,0 1 0,0 0-1,0 0 1,-1-1 0,1 1-1,0 1 1,-1-1 0,1 0-1,-1 0 1,0 1 0,0 0-1,1-1 1,-5 0 0,-6 0 17,1 0 1,0 1-1,0 1 1,-1 0-1,1 1 0,0 0 1,0 0-1,0 2 1,0-1-1,0 2 1,-22 8-1,11 0 73,0 0 0,0 2 0,1 0 0,1 2 0,0 0 0,-24 26 1,19-16 34,2 1 1,1 1 0,1 1 0,-21 37 0,34-49-2,0 0 0,1 1-1,1 0 1,1 0-1,1 1 1,0 0-1,2 0 1,0 0-1,1 0 1,0 33-1,2-45-40,0 0 0,1 1-1,0-1 1,0 0 0,0 0-1,1 0 1,0 0 0,1 0-1,-1 0 1,1 0 0,8 12-1,-6-13-7,0 0 0,0-1-1,1 1 1,0-1 0,0 0-1,1 0 1,-1-1 0,1 0-1,0 0 1,12 4 0,1 0 50,1-1 0,0-1 1,0 0-1,39 3 0,91 0 257,-91-9-258,1-2 0,65-11 0,-93 7-430,0-1 0,-1-1 0,0-2-1,-1-1 1,39-19 0,-35 10-1756,35-26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4:51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8116,'0'0'2881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4:51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8676,'0'0'7828,"71"-117"-16312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3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1185,'0'0'8163,"3"-8"-3187,13 18-5055,-1 1 1,-1 0-1,17 16 0,7 5 42,492 367 50,-398-320-20,-123-74 17,9 2 70,4 4 29,-21-11 86,-1-1-205,0 0-73,0 0 1,0 0 0,0-1-1,0 1 1,0 0-1,-1 0 1,1 0 0,0 0-1,-1 0 1,1 0-1,-1 0 1,1 0 0,-1 0-1,1 0 1,-2-1-1,-25-31-4620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4:53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7 934 7299,'0'0'9031,"0"-2"-8263,-3-12-683,1 1-1,1-1 0,0 0 0,1 0 0,2-17 0,0-15-132,0 3-226,2 0 1,2 0-1,1 1 1,3 0-1,1 0 1,2 1-1,31-63 1,-38 89 88,0 1 0,1 1-1,1-1 1,0 1 0,1 1 0,19-22-1,-27 33 178,0 0-1,0 0 0,0 0 1,0 0-1,0 0 0,0 0 0,1 0 1,-1 0-1,0 1 0,0-1 0,1 0 1,-1 1-1,0-1 0,1 1 1,-1-1-1,1 1 0,-1 0 0,0 0 1,1-1-1,-1 1 0,1 0 1,-1 0-1,1 0 0,-1 1 0,1-1 1,-1 0-1,0 0 0,1 1 0,2 0 1,-2 2 9,0-1 1,1 0-1,-1 1 1,0-1-1,-1 1 0,1-1 1,0 1-1,-1 0 1,1 0-1,-1 0 1,0 0-1,2 5 1,5 22 160,-1 1 1,-1 0 0,3 52-1,-6 100 959,-3-138-849,0 245 1238,0-288-1320,0-7 85,2-41-420,1 0 0,11-45 0,26-94-1260,-38 174 1324,12-46-618,2 0 0,24-56 0,-38 107 624,23-42-499,-23 45 544,0 0 1,0 1-1,0 0 1,0-1-1,1 1 1,-1 0-1,0 0 1,1 0-1,0 0 1,-1 1-1,1-1 1,0 1-1,5-3 1,-7 4 30,0 0 1,0-1-1,0 1 0,-1 0 1,1 0-1,0 0 0,0 0 1,0 0-1,0 0 1,0 0-1,-1 0 0,1 0 1,0 0-1,0 0 0,0 0 1,0 1-1,-1-1 1,1 0-1,0 1 0,0-1 1,0 0-1,-1 1 0,1-1 1,0 1-1,-1-1 1,1 1-1,0 0 0,-1-1 1,1 1-1,-1 0 0,1-1 1,0 2-1,2 5 88,1 0 0,-1 0 0,0 0 0,-1 0 0,0 1 0,2 9 0,7 58 897,-9-55-727,7 97 1249,-5 136 0,-5-147-629,1-104-607,0-9 61,1-20-507,2-1 0,1 1 0,1-1 0,1 1 0,10-27 0,2 4-590,42-82 1,-46 105 208,30-42 1,-40 62 491,1 1 0,0 0 1,0 1-1,1-1 0,0 1 1,-1 0-1,2 0 0,-1 1 1,1 0-1,-1 0 0,1 0 1,8-2-1,-14 5 55,0 1 1,0-1-1,0 1 1,0 0-1,0-1 0,0 1 1,0 0-1,0 0 0,0 0 1,0 0-1,0 0 1,0 0-1,0 0 0,0 0 1,0 0-1,0 0 0,0 1 1,0-1-1,0 0 1,0 1-1,0-1 0,0 1 1,0-1-1,0 1 0,0-1 1,0 1-1,-1 0 1,1-1-1,0 1 0,0 0 1,-1 0-1,1 0 0,0-1 1,0 3-1,1 2 7,-1 0 0,1 0 0,-1 0 0,0 1 0,0-1-1,-1 8 1,3 64 705,-3 0 0,-4 0-1,-21 121 1,20-162-305,-3 71 0,8-105-390,0 0 1,0 0 0,-1 0 0,1 0-1,1 0 1,-1 0 0,0-1 0,0 1-1,1 0 1,-1 0 0,1 0 0,0 0-1,0 0 1,-1-1 0,1 1 0,0 0-1,0-1 1,1 1 0,1 2 0,-1-3 4,1 0 0,0 0 0,-1 0 0,1-1 0,0 1 0,0 0 0,0-1 0,0 0-1,0 0 1,-1 0 0,5 0 0,-1-1 9,-1 1-1,0-1 0,0 0 0,0 0 1,0 0-1,1-1 0,-2 1 0,1-2 1,0 1-1,0 0 0,-1-1 0,7-4 1,4-5 92,-1 0 1,15-18 0,-12 12-56,12-11-101,-2-2 0,-1-1 0,-1-1 0,-2-1 1,-1-1-1,-2-1 0,-2-1 0,-1 0 0,15-51 1,53-272-2111,-82 347 2027,-1-1-1,-1 1 0,0-19 0,-5 41 592,-148 309 468,71-161-843,56-108 32,-17 36 73,-60 168 0,97-238-183,1-1 0,1 1 1,0 0-1,1-1 0,0 19 0,2-29 39,0 2 58,8-7-67,-1-3-51,0 0-1,-1 0 0,0-1 0,0 0 0,0 0 0,0 0 1,-1-1-1,7-8 0,-3 5-2,32-38-51,48-69 0,-70 87-74,-2 0 0,0-1 0,-3-1 0,15-41 0,-1-25-767,15-106 1,17-61 97,-57 260 2875,-2 12-1559,0 22-371,-4 25-1,-16 91-1,-2 32-100,19-37-106,2-139 64,0 1 0,0 0-1,0-1 1,0 1 0,0-1 0,0 1 0,1-1 0,-1 1 0,1-1 0,0 1-1,0-1 1,0 0 0,0 1 0,0-1 0,0 0 0,1 0 0,-1 0-1,1 0 1,2 3 0,-1-3 5,1 0 0,-1-1-1,1 0 1,0 1 0,-1-1 0,1 0-1,0-1 1,0 1 0,0-1 0,-1 0-1,1 0 1,5 0 0,3-1 5,-1 0 0,1 0 0,0-1 0,-1-1 0,1 0 1,-1 0-1,0-1 0,0-1 0,-1 0 0,1 0 0,-1-1 0,13-10 0,5-6 27,0-2-1,43-49 0,-14 4-213,-3-2 0,51-89 0,-77 114-75,-25 44 155,-3 9 24,-2 11 64,0 0-1,-1 1 1,-1-1 0,-1 0 0,0 0 0,-12 25-1,-104 230 282,49-115-12,27-44 2,40-98-274,1 0 0,1 0 0,0 1 0,-1 32 0,4-48 13,0-1 0,0 1 0,0-1 0,0 1 0,0-1 1,0 0-1,0 1 0,0-1 0,0 1 0,0-1 0,0 0 0,1 1 0,-1-1 0,0 0 0,0 1 0,0-1 0,1 1 0,-1-1 0,0 0 1,0 1-1,1-1 0,-1 0 0,0 0 0,0 1 0,1-1 0,-1 0 0,0 0 0,1 1 0,-1-1 0,1 0 0,13-2-7,15-18 51,17-22 8,-2-2-1,-2-2 0,43-60 1,-48 53-381,-1-1 1,-3-2-1,-3-1 1,26-68-1,66-247-2450,-99 292 2082,-14 62 601,-9 18 99,0-1 0,0 1 0,1 0 0,-1 0 0,0 0 0,0 0 0,0 0 0,0 0 0,0 0 0,0 0 0,0 0 0,0 0-1,1 0 1,-1 0 0,0 0 0,0-1 0,0 1 0,0 0 0,0 0 0,0 0 0,0 0 0,1 0 0,-1 0 0,0 0 0,0 0 0,0 0 0,0 0 0,0 1 0,0-1-1,0 0 1,1 0 0,-1 0 0,0 0 0,0 0 0,0 0 0,0 0 0,0 0 0,0 0 0,0 0 0,0 0 0,1 0 0,-1 0 0,0 1 0,0-1 0,0 0-1,0 0 1,0 0 0,0 0 0,0 0 0,0 0 0,0 0 0,0 0 0,0 1 0,0-1 0,0 0 0,0 0 0,0 0 0,0 0 0,0 0 0,0 0 0,0 1-1,2 41 291,-2 96 442,-9 71 961,-10-49-654,-8 0 0,-6-2 0,-60 168 0,62-238-203,-64 130 0,67-165-377,-2-1 1,-3-1-1,-50 60 1,68-95-351,0 0 0,0-1 0,-1 0 0,-23 15 0,27-23-51,0 0 0,0 0 0,-1-1 0,0-1 0,0 0 0,0 0 0,-17 2 0,22-5-17,0-1 1,0 0 0,0-1 0,0 0 0,-1-1-1,1 1 1,0-1 0,0-1 0,0 0-1,0 0 1,1 0 0,-1-1 0,1 0-1,-1-1 1,1 1 0,0-2 0,0 1-1,0-1 1,1 0 0,-8-7 0,-7-10 41,1-1 0,1 0-1,1-1 1,-16-29 0,33 51-78,-27-41-69,3-3 1,-29-69-1,42 83-103,1 0 0,1-1-1,3 0 1,-7-60 0,10 52-220,3 1 0,1-1 1,8-64-1,-5 88 271,1 0 1,0 0-1,1 0 0,1 0 1,0 0-1,1 1 0,1 1 1,1-1-1,0 1 0,17-20 1,-12 19 18,1 1-1,1 0 1,1 1 0,0 1 0,0 1-1,1 0 1,1 2 0,0 0-1,0 1 1,1 0 0,1 2 0,-1 1-1,39-8 1,14 4-36,0 3 0,124 4 0,-130 3-21,90 0-2615,-55 0-2855,-30 0-2297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4:54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199 614 4882,'0'0'8305,"0"-2"-7592,2-19-542,1 0 0,0 0 0,2 1 1,0-1-1,2 1 0,14-32 0,1-6 18,-13 33-103,-1 5 59,-1 0 1,-1-1-1,-1 0 1,0 0-1,-2 0 1,2-27 0,-5 48-92,0-1 1,0 0 0,0 1 0,0-1 0,0 0 0,0 0 0,-1 1 0,1-1 0,0 0 0,0 1 0,0-1 0,-1 0 0,1 1 0,0-1 0,-1 0 0,1 1 0,-1-1 0,1 1 0,0-1 0,-1 1 0,1-1 0,-1 1 0,0-1 0,1 1 0,-1-1-1,1 1 1,-1 0 0,0-1 0,1 1 0,-1 0 0,-1-1 0,-25 1 157,11 1-107,13-1-110,0 1 0,0-1 0,0 0 0,0 1 0,0 0 0,0 0 0,0 0 0,1 0 0,-1 0 0,0 1 0,1-1 0,-1 1 0,1-1 0,-1 1 0,1 0 0,0 0 0,-3 3 0,-2 4-30,0 0 0,0 0 0,-6 13 1,7-12 20,-22 43-17,2 0-1,3 1 0,2 2 1,3 0-1,2 1 1,-13 85-1,26-118-80,0 40 0,3-62 89,0-1 0,0 0 0,0 0 0,0 1 0,0-1 0,0 0 0,0 0 0,1 1 0,-1-1 0,0 0 0,1 0 0,-1 0 0,0 0 1,1 1-1,0-1 0,-1 0 0,1 0 0,0 0 0,-1 0 0,1 0 0,0 0 0,0-1 0,0 1 0,1 1 0,1-1-58,0 0 0,0 0-1,0-1 1,0 1 0,0-1 0,0 0-1,0 0 1,5 0 0,-2 0-10,5 1-82,0-1-1,0 0 0,0-1 0,0 0 0,0-1 1,0 0-1,-1 0 0,1-1 0,0-1 0,-1 0 0,0 0 1,10-7-1,21-15 8,-1-3 1,-2-1 0,0-2-1,-3-1 1,0-2-1,-2-1 1,-2-2 0,-2-1-1,-1-2 1,-2 0-1,-2-2 1,33-81-1,-52 114 452,-2 0-1,0 0 0,0 0 0,0-1 0,-1 1 0,-1-1 0,1-12 1748,4 47-2305,6 10 81,10 23 26,23 94 1,-30-71 591,-3 1 1,2 132 0,-14-212-404,1-3-17,0-1 0,0 1-1,0-1 1,-1 1 0,1-1 0,-1 0 0,0 1-1,0-1 1,0 1 0,0-1 0,-1-5 0,1 1 39,0-12 56,-1-46-189,4 0 1,11-75-1,-10 121-40,0-1 1,1 1-1,1 0 0,1 0 1,0 0-1,2 1 0,0 1 1,1-1-1,1 1 0,0 1 1,19-21-1,-27 33 101,1 0 0,-1 0-1,1 1 1,-1-1 0,1 1 0,0 0 0,0 0 0,0 0 0,1 1-1,-1 0 1,1-1 0,-1 1 0,1 1 0,0-1 0,0 1 0,0 0-1,-1 0 1,1 0 0,6 1 0,-9 0 24,0 0 0,0 0 1,0 1-1,0-1 0,0 1 0,0 0 0,0-1 0,-1 1 1,1 0-1,0 0 0,-1 0 0,1 0 0,0 1 1,-1-1-1,1 0 0,-1 1 0,0-1 0,1 1 1,-1-1-1,0 1 0,0 0 0,0-1 0,1 4 0,3 5 51,0 1-1,5 22 0,-5-16 43,49 203 1010,7 21-25,-59-236-1056,0 3 10,1-1 1,0 1 0,1-1 0,5 10 0,-8-16-25,0 1 0,1 0 0,-1-1 0,0 1 0,1-1 1,-1 1-1,1-1 0,0 0 0,0 0 0,-1 1 1,1-1-1,0 0 0,0-1 0,0 1 0,0 0 0,0-1 1,0 1-1,0-1 0,0 1 0,0-1 0,3 0 1,-3 0-24,-1 0 1,0-1-1,1 1 1,-1 0-1,0-1 1,0 1 0,1-1-1,-1 0 1,0 1-1,0-1 1,0 0 0,0 0-1,0 1 1,0-1-1,0 0 1,0 0-1,0 0 1,0 0 0,0-1-1,-1 1 1,1 0-1,1-2 1,13-35-246,-11 25 179,19-61-447,-3 0 1,14-114 0,-23 113-685,4 0 0,31-93 0,-43 158 1100,1-2-33,1 0-1,8-15 1,-11 24 123,-1 0 1,1 0 0,0 1-1,0-1 1,0 1-1,0 0 1,1 0 0,-1 0-1,0 0 1,1 0 0,0 0-1,-1 0 1,1 1 0,3-2-1,-5 3 27,0-1-1,0 1 0,0 0 1,0-1-1,-1 1 0,1 0 1,0 0-1,0 0 0,0 0 1,0 0-1,0 0 1,-1 0-1,1 0 0,0 0 1,0 0-1,0 1 0,0-1 1,0 0-1,-1 1 0,1-1 1,0 0-1,0 1 0,-1-1 1,1 1-1,0-1 0,-1 1 1,1-1-1,0 1 0,-1 0 1,1-1-1,-1 1 0,2 1 1,5 13 323,0 1 1,0 0 0,-2 0 0,0 0 0,5 34-1,-2-14 264,68 459 4260,-59-346-3332,-14-132-1352,-2-15-51,-1-7 95,1-22-180,1 0-1,2 0 0,10-39 1,30-84-1853,-33 117 1341,6-22-1694,3 0 0,2 2 1,53-93-1,-72 140 1866,1 1 0,0-1 0,0 1 0,0 0 0,7-6 1,-10 10 299,-1 1 1,0 0 0,0-1 0,1 1 0,-1 0 0,0-1 0,0 1 0,1 0 0,-1 0 0,0-1 0,1 1 0,-1 0 0,1 0 0,-1-1-1,0 1 1,1 0 0,-1 0 0,1 0 0,-1 0 0,0 0 0,1 0 0,-1 0 0,1 0 0,-1 0 0,1 0 0,-1 0 0,0 0 0,1 0-1,-1 0 1,1 0 0,-1 0 0,0 0 0,1 0 0,-1 1 0,1-1 0,-1 0 0,0 0 0,1 0 0,-1 1 0,0-1 0,1 0 0,-1 1-1,0-1 1,1 0 0,-1 1 0,0-1 0,0 0 0,1 1 0,-1-1 0,0 0 0,0 1 0,0-1 0,0 1 0,1 0 0,1 31 278,-2-25-149,-14 288 6558,2-125-4472,11-165-2172,1 1-1,1-1 0,-1 1 1,1-1-1,0 0 1,0 1-1,0-1 0,4 7 1,-4-10-17,1 1 0,-1-1 0,1 1 1,0-1-1,0 0 0,0 0 0,0 0 1,0 0-1,1 0 0,-1 0 0,1-1 1,-1 1-1,1-1 0,0 0 0,4 2 0,6 1 133,1-1 0,0 0 0,0-1 0,0 0 0,0-1 0,24-2 0,-23 1-60,6-1-5,-1-1 1,0 0 0,0-2-1,0 0 1,-1-2 0,1 0 0,-1-1-1,0-1 1,-1 0 0,0-2-1,0 0 1,28-22 0,-30 20-87,-2-1 1,1 0-1,-1-1 1,-1-1-1,-1 0 1,0 0-1,-1-1 1,-1-1-1,0 0 1,-1 0-1,-1-1 1,0 0-1,7-31 1,-8 5-317,-2-1 1,-1-89-1,-4 126 229,0-5-124,0-1 0,-1 1-1,0-1 1,-5-17 0,5 28 171,0-1 1,-1 0-1,1 1 0,-1-1 1,0 1-1,0-1 0,0 1 1,0 0-1,-1 0 0,1 0 1,-1 0-1,0 0 0,0 0 1,0 1-1,0-1 1,0 1-1,-7-3 0,1 1 42,0 1-1,0 0 1,-1 1-1,1 0 1,-1 1-1,0 0 1,1 0-1,-1 1 1,0 0-1,1 1 1,-1 0-1,1 1 1,-1-1-1,1 2 1,-10 3-1,6 0 41,0 1 0,1 1-1,0 0 1,0 1 0,1 0-1,0 0 1,0 1 0,1 1 0,1 0-1,0 0 1,-9 15 0,2-1 161,2 0 0,0 0 0,2 1 0,-17 52 1,21-47-22,1 0 0,1 0 0,2 0 0,1 0 0,2 1 0,3 48 0,-1-69-101,0-1 1,1 0-1,0 1 1,1-1-1,0 0 0,1 0 1,0 0-1,1-1 1,-1 1-1,2-1 1,-1 0-1,1-1 0,1 1 1,11 11-1,-7-10 40,1-1-1,0 0 1,1 0-1,0-1 1,0-1-1,1 0 1,0-1-1,0-1 0,22 6 1,8-2-1,-1-1 1,1-3-1,1-2 1,52-2 0,-66-1-398,1-1 1,-1-2-1,0 0 1,0-3-1,0 0 1,51-19-1,37-29-3825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4:5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266 799 5763,'0'0'4564,"39"-30"-2832,129-100-382,-152 117-1110,-2 0 0,1-1 1,-2-1-1,13-16 0,-18 18-40,0 0 0,-1-1-1,7-19 1,-8 19-119,6-19 98,-1-1 1,-1 0-1,9-59 1,-12 33-108,-1-80-1,-6 127-57,1 8-11,-1 0-1,0 0 0,-1 0 1,1 0-1,-2-5 1,2 9 2,0 0 0,-1-1 1,1 1-1,-1 0 1,1 0-1,-1 0 0,0 0 1,1 0-1,-1 0 0,0 0 1,0 0-1,0 0 1,1 0-1,-1 0 0,0 0 1,0 1-1,-1-1 1,1 0-1,0 1 0,0-1 1,0 1-1,0-1 0,0 1 1,-2-1-1,-2 1 29,1-1 1,0 1-1,-1-1 0,1 1 0,0 1 1,-1-1-1,1 0 0,0 1 0,-1 0 0,1 0 1,-8 4-1,2-1 2,0 1 1,0 0-1,1 1 0,-14 11 1,-14 14-11,2 2 0,1 1 0,-31 41 0,-81 125-61,99-132 30,-37 79 0,72-125-7,1 2 1,1-1 0,2 2-1,0-1 1,2 1-1,0 0 1,-3 40-1,9-63 5,0 0 0,0 0-1,0 0 1,0 1 0,0-1-1,0 0 1,0 0 0,1 0 0,-1 0-1,1 1 1,0-1 0,-1 0-1,2 2 1,-1-3-2,1 0 0,-1 0 0,1 0 0,-1 0 0,1-1 1,-1 1-1,1 0 0,-1-1 0,1 1 0,-1-1 0,1 1 0,0-1 1,-1 0-1,1 0 0,0 0 0,2 0 0,6 1-62,0-2 1,1 1-1,-1-1 0,0-1 1,0 1-1,0-2 0,-1 0 1,1 0-1,0 0 0,12-7 0,8-7-592,50-36-1,-71 46 520,54-38-2077,-2-3-1,60-61 1,-3-25-5687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4:55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0 13270,'0'0'400,"-123"360"-160,64-125 401,3 13-145,11-9 704,8-25-191,3-32-561,12-38-224,7-40-224,15-37-848,0-30-129,26-33-2096,22-4-641,12-47-1024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4:5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77 419 8052,'-12'37'680,"-38"123"539,46-146-729,1 0 0,0 1 0,1 0 0,0-1 0,2 1 0,0 0 0,2 22 0,-1-31-269,-1-4-151,0 0 1,1 0-1,-1 0 1,1 0-1,-1 0 0,1 0 1,0 0-1,0 0 1,0-1-1,0 1 1,0 0-1,0-1 1,1 1-1,-1-1 1,0 1-1,1-1 0,-1 1 1,1-1-1,0 0 1,-1 0-1,1 0 1,0 0-1,0 0 1,0 0-1,-1 0 1,1-1-1,0 1 0,0-1 1,0 1-1,3-1 1,7 2 35,0-2 0,0 1 0,0-2 0,14-1 0,-18 1 18,10-1-25,-1-1 0,0-2 0,0 1 0,0-2 0,-1 0 0,1-1 0,-2-1 0,1 0 0,-1-1 0,0-1 0,-1 0 0,0-1 0,13-14 0,-10 9-119,-2-1 0,1 0-1,-2-1 1,-1-1 0,0 0 0,-1-1 0,-1 0 0,-1-1 0,14-42 0,-14 20-358,-2 0-1,-2-1 1,-2 0-1,-2 0 1,-2 0-1,-6-57 1,5 95 255,1 0 1,-1-1-1,0 1 1,-1 0 0,1 0-1,-1 0 1,-1 0-1,-3-8 1,4 11 83,0 1 0,0 0 1,0-1-1,0 1 0,0 0 0,-1 0 1,1 1-1,-1-1 0,1 0 0,-1 1 1,0-1-1,0 1 0,1 0 0,-1 0 1,0 0-1,0 0 0,0 1 0,-6-1 1,4 0 38,-1 1 0,1 0 0,-1 0 0,1 0 1,0 1-1,-1-1 0,1 1 0,0 1 0,0-1 0,-1 1 1,1 0-1,0 0 0,1 0 0,-1 1 0,-7 4 1,-2 4 98,1 1 0,-1 0 0,-17 23 1,-6 7 312,3 2 0,2 2-1,-49 88 1,64-98-185,0 1 0,2 1 0,2 0 0,2 1 0,1 0 0,-4 43 0,11-66-109,2 1 1,0 0-1,1 0 1,0 0-1,2 0 1,4 25-1,-4-36-101,0 0-1,0 0 1,0-1 0,1 1 0,0 0-1,0-1 1,0 0 0,1 1-1,0-2 1,0 1 0,0 0 0,0-1-1,1 1 1,0-1 0,0-1-1,0 1 1,0-1 0,0 1-1,11 3 1,-2-1 12,1-2 0,0 1 0,0-2 0,0 0 0,22 1 0,83-2-21,-80-4-596,1-2 0,-1-1 0,0-2 1,0-2-1,-1-2 0,54-22 1,95-49-8305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09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98 1169,'0'0'480,"-1"-27"4802,-32 24-4364,34 3-877,-1-1 0,1 0 1,-1 1-1,1 0 0,-1-1 0,1 1 0,-1-1 0,1 1 1,-1-1-1,1 1 0,-1 0 0,1-1 0,0 1 1,-1 0-1,1 0 0,-1 0 0,1-1 0,0 1 1,-1 0-1,1 0 0,0 0 0,-1 0 0,1 0 1,1 0-1,225-17 5944,-118 11-4367,-98 5-1692,17-1 108,-27 2-182,0-1-1,1 1 0,-1 0 0,0-1 0,0 1 0,0-1 0,1 1 0,-1-1 0,0 1 0,0-1 0,0 0 0,0 0 0,0 0 0,0 1 0,0-1 0,-1 0 0,2-2 0,1-18-7145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11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4226,'0'0'2769,"71"0"-1824,-11 0 223,11 0-63,3 0-177,1-3-192,-16-4-207,-14 4-369,-19-1-16,-14 1-144,-12 0-2193,0-4-3346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1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1793,'0'0'5973,"0"1"-5885,0 0-1,0 1 1,0-1 0,0 0-1,0 1 1,0-1-1,0 0 1,0 1 0,1-1-1,-1 0 1,1 2-1,1-2-13,0 1 0,0-1 0,1 0-1,-1 0 1,0 0 0,1 0 0,-1 0-1,0-1 1,1 1 0,-1-1-1,1 0 1,2 1 0,37-2 640,-24 1-279,162 0 1433,-62 0-3995,-78 0-2104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12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1393,'0'0'8452,"213"3"-7028,-131-3-495,4 0-305,-8 0-288,-7 0-336,-19 0-1281,-15-6-2352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1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4594,'0'0'3922,"209"-10"-2802,-124 0-79,-3 3-337,-11 7-416,-15 0-288,-22 0-640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3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0 461 1889,'0'0'4546,"43"-10"-3276,140-36-75,49-26 1294,-141 41-1699,662-240 3268,-730 262-3941,45-12 1,-66 20 298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12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10 912,'0'0'10901,"250"0"-9988,-179 0-417,-4 0-208,4-3-288,-11 0-400,-23 3-1905,-26-4-2545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1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5218,'0'0'7268,"216"0"-6452,-149 0-160,8 0-576,3 0-80,-11 0-800,-7-20-3874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13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5218,'0'0'4322,"209"0"-2865,-134 0-1025,-8 0-160,0-6-112,-11 2-160,-22 4-480,-27 0-2785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13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6739,'0'0'3009,"239"0"-479,-109 0-882,1 0-767,-12-10-209,-18 6-624,-30-2-48,-37 2-928,-34-3-3730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14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3474,'0'0'9236,"131"0"-8868,-68 0-368,23 0-48,22 0-977,4 0-1856,0 0-3394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15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3698,'0'0'6899,"239"0"-5779,-146 0-127,8 3-497,11-3-352,7 0-144,-3 0-864,-23 0-2754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1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5234,'0'0'3266,"220"0"-1889,-123 0-689,11 0-272,-4-4-416,-14-6-656,-38-3-3346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15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6211,'0'0'4818,"209"7"-3089,-93-7-176,14 0-1313,4 0 48,-14 0-288,-20-4-721,-32-6-2128,-46 0-4834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1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5539,'0'0'4658,"265"-6"-3986,-179 2-384,7 4-288,-3-3-144,-4-1-1057,-8-2-1008,-26-8-5090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1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5378,'0'0'5043,"284"0"-3026,-169 0-1249,1 0-560,-8 0 336,-11 0-544,-11 0-128,-19 0-1072,-26 0-3026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4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2 496 0,'0'0'8855,"-1"3"-8641,5-5 1506,343-212 516,-66 59-1015,-108 64-980,-163 86-192,-7 4 24,1-1 0,0 0 0,-1 0 1,0 0-1,1-1 0,-1 1 0,0-1 0,0 1 0,-1-1 0,6-7 1092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16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5587,'0'0'4386,"283"0"-3330,-171 0-496,0 0-512,-4 0-48,-3 0-288,-12 0-1072,-26 0-385,-22 0-2929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1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6627,'0'0'4162,"280"0"-1185,-157 0-1760,-8 0-225,-14 0-559,-11 0-337,-20 0-96,-21 0-369,-23-7-3552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17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1969,'0'0'6787,"209"0"-3441,-108 0-465,11 0-752,0 0-1089,-8 0-688,-7 0-223,-19 0-129,-37-3-1953,-29-21-7684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22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3 749 5683,'0'0'12771,"0"-8"-12742,-1-42-204,-1 26-22,2-1 0,1 1 0,1-1 0,9-48 0,36-52 117,-16 50 98,-31 72-20,1 3-47,0-1 0,-1 1 1,1 0-1,0 0 1,0 0-1,-1 0 1,1 0-1,0 0 1,-1 1-1,1-1 0,0 0 1,0 0-1,-1 0 1,1 1-1,0-1 1,-1 0-1,1 1 1,0-1-1,0 1 0,6 9 39,-1 0 0,-1 1 0,0-1-1,0 1 1,-1 0 0,5 20-1,10 75 35,-12-61 38,7 39 71,33 157-242,-44-229 78,1 1 1,1-1 0,0 0-1,0 0 1,1 0-1,1-1 1,0 0 0,1-1-1,0 1 1,0-1-1,1-1 1,12 11-1,-12-13 15,1 0 0,-1-1 0,1 0 0,1 0 0,-1-1 0,1-1-1,-1 0 1,1 0 0,1-1 0,-1 0 0,0-1 0,1-1-1,-1 0 1,13 0 0,9 0 46,-16 0 14,0-1 1,25-3-1,-37 3-37,0-1-1,0-1 1,0 1 0,0-1 0,-1 1 0,1-1-1,0-1 1,-1 1 0,0-1 0,1 0-1,-1 0 1,6-5 0,0-4 33,1 0 0,-2-1 1,0 0-1,-1-1 0,0 1 0,-1-2 0,0 1 1,-1-1-1,-1 0 0,0 0 0,-1 0 0,2-21 1,1-22 53,-2 0 1,-4-59 0,-1 85-27,0-5-59,1-43 25,-14-103-1,10 158-24,-1 1 0,-2 0-1,0 0 1,-2 1 0,0 0 0,-2 0-1,0 1 1,-22-33 0,29 50 6,0 0 0,-1 1 1,1 0-1,-1-1 0,0 1 0,0 1 1,-1-1-1,1 0 0,-1 1 0,1 0 1,-11-5-1,6 6 6,1-1 0,-1 1 0,1 1 0,-1 0 0,0 0 1,-16 1-1,12-1-68,0 2 0,0 0 0,-19 3 0,26-2 38,1-1 0,0 1 0,0 0 0,0 1 1,0-1-1,0 1 0,0 0 0,1 0 0,-1 0 1,1 1-1,-5 5 0,2-2-38,1 0-1,0 1 1,1-1 0,-1 1-1,1 1 1,1-1 0,0 1-1,0 0 1,0 0-1,-2 13 1,2-1-118,0 0 0,2 0-1,1 35 1,0-50 133,2-1 1,-1 1-1,1-1 0,-1 1 0,1-1 1,1 0-1,-1 1 0,1-1 0,0 0 0,0 0 1,1 0-1,-1 0 0,1-1 0,0 1 0,7 7 1,-4-6 6,1-1 0,0 1 1,0-1-1,0 0 0,0-1 1,1 0-1,0 0 1,0-1-1,12 4 0,1-1 7,0-1 0,0-1 0,0-1 0,33 1 0,86-9 338,-111 2-50,0-1 1,-1-2 0,0-1 0,0-2-1,0 0 1,31-16 0,52-19 395,-151 46-4134,-25 15-2295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2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3 171 1617,'0'0'5167,"0"14"-4676,0 85 2826,-1-128-3125,0 19-231,0 0 0,1 0-1,0 0 1,1 0 0,0 0 0,1 0-1,0 0 1,0 1 0,8-19-1,-7 21 5,0 1-1,0 0 1,1 0-1,0 0 1,1 0-1,-1 1 0,1-1 1,0 1-1,0 1 1,1-1-1,10-7 1,-13 12 35,-2 0 29,14 18-480,-8-4 585,-1-1 0,-1 2 0,0-1 0,-1 1 0,-1 0 0,0 0 0,-1 0-1,-1 0 1,0 23 0,-1-37-64,1-1-78,-1 0-1,1 0 1,-1 0 0,1 0 0,-1 0 0,1 0 0,-1-1 0,1 1-1,-1 0 1,1 0 0,-1 0 0,1-1 0,-1 1 0,1 0 0,-1 0 0,1-1-1,-1 1 1,1-1 0,-1 1 0,0 0 0,1-1 0,-1 1 0,0-1-1,1 1 1,-1-1 0,0 1 0,0-1 0,1 0 0,1-16 149,-1 8-97,3-21 48,13-48 1,-14 69-118,0 1 1,0-1 0,0 1-1,1 0 1,1 0 0,-1 1 0,1-1-1,0 1 1,1 0 0,8-8-1,-12 13 37,-1 0-33,0 1-1,0 0 1,1 0-1,-1 0 1,0 0 0,0 0-1,1 0 1,-1 0-1,1 0 1,-1 1-1,4-2 1,-3 3 13,1 0 0,0-1-1,0 1 1,-1 0 0,1 1 0,0-1 0,-1 1 0,1-1 0,-1 1-1,0 0 1,1-1 0,-1 1 0,0 0 0,0 1 0,0-1 0,-1 0-1,1 1 1,0-1 0,-1 1 0,0-1 0,1 1 0,0 2 0,5 11 58,0 1 1,5 20 0,-9-25 127,-1 0 1,0 0-1,-1 0 0,0 21 0,1-32-410,1 0 0,0-1 0,0 1-1,0 0 1,0-1 0,0 0 0,0 0-1,0 0 1,0 0 0,4-1 0,-1 1-690,11-2-1306,-2-9-1784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24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4 141 160,'0'-2'9880,"-3"-13"-9619,3 6-272,0 0 1,0 0 0,1 0-1,1 0 1,-1 0 0,2 0-1,3-10 1,-5 16 9,0 1 1,0-1-1,1 1 1,-1-1-1,1 1 0,0 0 1,0 0-1,0-1 1,0 1-1,0 0 1,0 1-1,0-1 0,1 0 1,-1 1-1,1-1 1,-1 1-1,1 0 0,-1 0 1,1 0-1,0 0 1,0 0-1,-1 1 0,1-1 1,0 1-1,0-1 1,5 1-1,-7 1-12,0-1 0,0 1-1,0-1 1,0 0 0,0 1 0,0 0-1,0-1 1,0 1 0,0-1 0,0 1 0,-1 0-1,1 0 1,0 0 0,0-1 0,-1 1-1,1 0 1,0 0 0,-1 0 0,1 0-1,-1 0 1,0 0 0,1 2 0,9 26-41,-9-26 89,4 18 140,-1 1 0,-2-1 1,0 0-1,-1 24 0,1 20 334,-2-63-493,1 0 0,-1 0 0,0 0 0,0 1 0,1-1 0,-1 0 0,1 0 0,0 0 0,0 0 0,-1 0-1,1 0 1,1 0 0,-1 0 0,0 0 0,0-1 0,1 1 0,-1 0 0,4 2 0,-2-3-43,0 1 1,0-1-1,0 0 0,0 1 0,0-1 0,1-1 0,-1 1 1,1 0-1,-1-1 0,0 0 0,7 0 0,-3 0-246,-2 0-68,-1 0 1,0 0 0,0 0-1,1 0 1,-1-1 0,0 0 0,0 0-1,0 0 1,7-3 0,22-22-4460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2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3 4290,'0'0'5877,"1"-3"-4983,-4 6-651,-8 16-248,1 0 0,1 1 0,-12 40 0,-10 68-7,28-106 36,1 0 1,1 38 0,2-35-126,-1-24 42,11-2-600,-10 0 651,-1 1 0,1 0 0,0-1 0,0 1 0,-1-1 0,1 1-1,0-1 1,-1 1 0,1-1 0,0 1 0,-1-1 0,1 0 0,-1 1-1,1-1 1,-1 0 0,1 0 0,0-1 0,5-10 45,-1-1 0,0 1 0,-1-1 0,6-27 0,5-63 104,-5 24-86,-9 70-62,-1 8-2,0-1-1,0 1 0,0 0 1,1-1-1,-1 1 0,0-1 0,1 1 1,-1-1-1,0 1 0,1 0 1,0-1-1,-1 1 0,1 0 0,0 0 1,0-1-1,-1 1 0,1 0 1,0 0-1,0 0 0,2-1 1,-2 7-226,8 216 819,-9-209-507,1 0 0,1 0 0,0 0 0,1 0 0,0 0 0,1 0 0,9 18 0,-13-29-59,0 0-1,1 0 0,-1 0 1,1 0-1,0 0 0,-1 0 1,1 0-1,0 0 1,-1 0-1,1 0 0,0-1 1,0 1-1,0 0 0,0-1 1,0 1-1,0 0 1,0-1-1,0 1 0,0-1 1,0 0-1,0 1 0,0-1 1,0 0-1,0 0 0,2 1 1,-1-2 1,0 1 1,0 0-1,0-1 0,0 0 1,0 1-1,0-1 0,0 0 1,0 0-1,-1 0 1,1 0-1,0-1 0,2-1 1,4-5 75,0 0 0,-1 0 0,0-1 0,7-11 0,14-28 45,30-71 0,15-26-289,-56 123-81,-17 22 218,0-1 1,1 1-1,-1 0 1,1-1-1,-1 1 0,0 0 1,1-1-1,-1 1 1,1 0-1,-1 0 1,1-1-1,-1 1 0,1 0 1,-1 0-1,1 0 1,-1 0-1,1-1 0,-1 1 1,1 0-1,-1 0 1,1 0-1,-1 0 1,1 0-1,-1 1 0,1-1 1,-1 0-1,1 0 1,-1 0-1,1 0 0,-1 0 1,1 1-1,-1-1 1,1 0-1,-1 0 1,0 1-1,1-1 0,-1 0 1,1 1-1,-1-1 1,0 1-1,1-1 1,-1 0-1,0 1 0,0-1 1,1 1-1,1 5-60,1 0-1,-1 0 1,-1 0-1,1 0 1,0 12-1,9 97 1376,-6 184 0,-6-183-419,1-110-835,1 67 660,-4 0 0,-13 79 0,13-131-579,-1-1 1,-2 1-1,0-1 0,-1 0 0,-1 0 0,-1 0 0,0-1 0,-2-1 0,0 0 0,-1 0 1,-27 29-1,30-38-1,-1-1 0,0 0 0,0-1 0,-1 0 0,0-1 0,0 0 0,0 0-1,-1-1 1,0-1 0,0 0 0,0-1 0,-17 3 0,3-2-18,-1-2-1,0 0 0,0-2 0,-46-6 0,64 5-116,0-1-1,0 0 0,1 0 0,-1-1 0,1 0 1,-1 0-1,1-1 0,0 0 0,-10-8 0,13 9-23,0-1 0,0-1 0,0 1 0,1-1 0,-1 1 0,1-1 0,1 0 0,-1-1 0,1 1 0,0-1 0,0 1 0,0-1 0,-3-11 0,4 8-46,0 0 0,0 0 0,1 0 0,1 0 0,-1 0 1,1 0-1,1 0 0,0 0 0,0 0 0,0 0 0,1 0 0,6-15 0,-4 17 35,1 1-1,0-1 1,0 1-1,1 0 1,-1 1 0,1-1-1,0 1 1,1 0-1,12-7 1,4-1-8,44-18 0,-3 8 53,131-27 0,-73 22-82,-106 24-470,-1-1-1,0 0 0,0-1 1,0-1-1,18-10 0,9-15-5261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25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5859,'0'0'9476,"127"0"-8387,-63-10-193,3 3 224,-7 1-591,-16-1-305,-18 3-224,-11 4-16,-7 0-833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26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7812,'0'0'7667,"250"50"-6610,-179-43-865,-4-1-192,-11-6-641,-23 0-6482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2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57 511 3682,'0'0'2070,"28"10"-1694,90 28 224,-112-36-440,1 0-1,-1 0 1,1-1-1,0 1 1,0-1-1,0-1 1,0 0-1,12 0 1,-7-1 208,-8 0-257,0 0 0,1-1 0,-1 1 0,0-1 0,0 1 0,0-1 0,0 0 0,-1-1 0,1 1 0,0-1 0,-1 0 0,0 0 0,0 0 0,0 0 0,0 0 0,0-1 0,0 1 0,-1-1 0,0 0 0,3-5 0,3-7 178,0-1 0,-1 1 0,8-29 0,-8 11-163,-1-1 0,-2 0-1,-1-1 1,-3-61 0,-1 44 149,1 42-173,0 1 0,0-1 0,-2 1 0,1 0-1,-5-16 1,5 23-57,0 1 1,0-1-1,0 1 0,0-1 0,-1 1 1,1-1-1,-1 1 0,0 0 0,1 0 1,-1 0-1,0 0 0,0 0 0,0 0 1,0 1-1,-1-1 0,1 1 0,0-1 1,-1 1-1,1 0 0,-1 0 0,1 0 1,-1 0-1,0 1 0,1-1 0,-6 0 1,1 0-13,-1 1 1,0-1 0,0 2-1,0-1 1,1 1-1,-1 0 1,0 1 0,0-1-1,1 2 1,0-1 0,-1 1-1,-9 5 1,5-1-36,1 1-1,1 0 1,-1 0 0,1 1 0,1 1-1,-14 16 1,4-3-20,2 0-1,1 1 1,1 0-1,1 1 1,1 1-1,1 1 1,1-1-1,2 2 1,1-1-1,1 1 1,1 1-1,1-1 1,-1 48-1,6-69-3,0 0 0,0 0-1,1 0 1,0 0 0,0 0-1,0 0 1,1 0-1,0-1 1,4 8 0,-4-11 16,0 0 0,0 0 0,0 0 0,1 0 1,0 0-1,-1-1 0,1 1 0,0-1 0,0 0 1,0 0-1,1 0 0,-1 0 0,0 0 0,1-1 1,-1 1-1,1-1 0,6 1 0,10 2-28,1-1 0,-1-1 0,39-1 0,-42-1 6,-3 0-228,-1-1 0,0 0-1,0 0 1,0-2 0,-1 1 0,1-2-1,0 0 1,-1 0 0,0-1 0,21-12 0,36-29-4188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6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2 122 1201,'0'1'16376,"1"6"-17249,3 17 829,9 36 0,1 6 57,18 184-146,2 18-497,-17-202-77,-14-62 118,-2-9 294,-1-13 379,-2-16-29,-2 1 0,-2-1 0,-18-60 1,3 15-40,-19-201 236,23 128 275,14 84-86,3 51-489,0 0 1,-4-19 0,7 45 37,1 0 0,-1 0-1,1 0 1,1 0 0,0-1 0,0 0 0,1 0 0,6 7 0,12 18 18,4 9-111,-3 2 1,-1 0-1,20 55 0,-38-85 20,-5-9 29,1 0-1,-1 1 1,1-1-1,1-1 1,-1 1-1,1 0 1,0 0 0,0-1-1,0 0 1,1 0-1,5 6 1,-9-9 27,1-1-1,-1 0 1,0 1 0,1-1-1,-1 1 1,1-1 0,-1 0 0,1 1-1,-1-1 1,1 0 0,0 0-1,-1 1 1,1-1 0,-1 0-1,1 0 1,-1 0 0,1 0-1,0 0 1,-1 0 0,1 0 0,0 0-1,-1 0 1,1 0 0,-1 0-1,1 0 1,0 0 0,-1 0-1,1 0 1,-1-1 0,1 1 0,-1 0-1,1-1 1,-1 1 0,1 0-1,-1-1 1,1 1 0,-1 0-1,1-1 1,-1 1 0,1-1 0,-1 1-1,0-1 1,1 1 0,-1-1-1,8-29-802,-7 27 875,6-72 273,-3-146 1,-5 130 716,1 821 358,0-716-1393,0 0-65,0 0 0,0-1 0,1 1 0,1 0-1,0 0 1,8 22 0,-10-35-94,0-1 1,0 0-1,0 1 1,0-1-1,1 1 1,-1-1-1,0 0 1,0 1-1,0-1 1,1 0-1,-1 1 1,0-1-1,0 0 1,1 0-1,-1 1 1,0-1-1,1 0 1,-1 0-1,0 1 1,1-1-1,-1 0 1,0 0-1,1 0 1,-1 0-1,0 1 1,1-1-1,-1 0 1,1 0-1,-1 0 1,0 0-1,1 0 1,-1 0-1,1 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4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1249,'0'0'4418,"11"-7"565,6 7-4992,1 1 1,-1 1-1,0 1 0,30 8 0,-11 1 115,36 19 0,355 170 2781,-294-150-1607,-7-3-242,-125-48-1032,-1 0-1,0 1 1,1-1 0,-1 0-1,0 0 1,1 0-1,-1 1 1,0-1 0,0 0-1,1 0 1,-1 0-1,0 1 1,0-1-1,1 0 1,-1 1 0,0-1-1,0 0 1,0 1-1,0-1 1,0 0 0,1 0-1,-1 1 1,0-1-1,0 1 1,0-1-1,0 0 1,0 1 0,0-1-1,0 0 1,0 1-1,0-1 1,0 0 0,0 1-1,-1 0 1,1 4-12,0-5-184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27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3650,'0'0'7155,"0"0"-7138,1 0-1,-1 0 1,0 0 0,1-1 0,-1 1 0,1 0-1,-1 0 1,0 0 0,1 0 0,-1 0-1,1 0 1,-1 0 0,1 0 0,-1 0-1,0 0 1,1 0 0,-1 0 0,1 0 0,-1 0-1,1 0 1,-1 1 0,0-1 0,1 0-1,-1 0 1,0 0 0,1 1 0,-1-1 0,1 0-1,-1 0 1,0 1 0,0-1 0,1 0-1,-1 1 1,0-1 0,1 0 0,-1 1-1,0-1 1,0 0 0,0 1 0,0-1 0,1 1-1,13 46 253,-2 0 0,-1 1 0,3 52-1,1 63 191,-12 317 0,-15-308-365,0 72-244,11-234 141,2 6-878,-1-15 770,0-1 0,0 0 0,1 1 0,-1-1-1,0 1 1,0-1 0,1 0 0,-1 1 0,0-1 0,1 0 0,-1 1 0,0-1-1,1 0 1,-1 0 0,0 1 0,1-1 0,-1 0 0,1 0 0,-1 0-1,1 1 1,-1-1 0,0 0 0,1 0 0,-1 0 0,1 0 0,-1 0 0,1 0-1,-1 0 1,1 0 0,14 0-3877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2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1489,'0'0'8372,"4"228"-7460,-4-164-480,0-4-128,0-9 0,0-11-208,0-7 49,0-12-145,0-11-129,0-4-159,4-6-1569,3 0-1552,4-10-2466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2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9332,'0'0'4482,"15"7"-5586,7 3-2226,4-4-2096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2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247 129 5170,'0'0'9314,"-2"-11"-9071,0 1-148,0 0 1,-1-1 0,0 1-1,-8-16 1,10 23-144,-1 0 1,1-1 0,-1 1 0,0 0 0,0 1 0,-1-1-1,1 0 1,0 1 0,-1-1 0,0 1 0,1 0-1,-1-1 1,0 2 0,0-1 0,-1 0 0,1 0-1,0 1 1,0 0 0,-1 0 0,1 0 0,-6-1-1,4 1-139,0 0 0,0 1 0,0 0 0,0 0 0,0 1 0,0-1 0,0 1 0,-6 1 0,9-1 175,0 0 0,0 0-1,0 0 1,0 1-1,1-1 1,-1 0 0,0 1-1,1-1 1,0 1 0,-1-1-1,1 1 1,0 0-1,-1 0 1,1-1 0,0 1-1,0 0 1,1 0-1,-1 0 1,0 0 0,1 0-1,-1 4 1,-3 13-68,2 0 1,1 0 0,0 0-1,3 23 1,-1 0-63,-1-30 125,1 0 0,0 1 0,1-1 0,1-1-1,0 1 1,1 0 0,0-1 0,7 15 0,7 7 186,29 42 0,-29-50 198,-2 1 1,-1 0-1,12 29 1,-25-50-271,0 0-1,-1 0 1,1 1 0,-1-1 0,0 1-1,-1-1 1,1 1 0,-1 6-1,0-9-58,-1-1-1,1 0 0,0 0 0,-1 1 0,0-1 1,1 0-1,-1 0 0,0 1 0,0-1 0,0 0 1,0 0-1,-1 0 0,1-1 0,-1 1 0,1 0 1,-1 0-1,0-1 0,1 1 0,-1-1 0,-4 3 1,-12 5 11,0-1 1,0 0 0,-1-2 0,0 0 0,-1-1 0,1-1 0,-1-1 0,0-1 0,-36 0-1,55-8-1743,1 0 1094,0 1 0,1-1-1,-1 1 1,1-1 0,0 1 0,1 0-1,-1 0 1,4-8 0,21-29-3442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2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7347,'0'0'7671,"0"20"-7479,0 406-310,-2-349 168,-5-1 0,-2 0 0,-32 123 0,24-132-792,2 1 0,3 0-1,-4 118 1,16-182 544,-1 0-1,2-1 1,-1 1-1,0 0 1,1-1-1,-1 1 1,1 0-1,0-1 1,0 1-1,1-1 1,-1 1-1,1-1 1,3 5-1,-3-6-33,0 0 0,0 0-1,1 0 1,-1-1 0,1 1-1,-1 0 1,1-1 0,0 0-1,-1 0 1,1 0 0,0 0-1,0 0 1,0 0 0,0-1-1,0 0 1,6 1 0,34 0-4242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2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247 138 2161,'0'0'7315,"-3"-20"-6485,-9-62-184,12 80-624,0 0 1,0 1 0,0-1-1,-1 0 1,1 1-1,-1-1 1,0 1 0,1-1-1,-1 1 1,0-1 0,0 1-1,0-1 1,0 1 0,0 0-1,0-1 1,0 1-1,0 0 1,-1 0 0,1 0-1,0 0 1,-1 0 0,-2-1-1,1 1-9,1 1-1,-1-1 0,0 1 1,1 0-1,-1 0 1,0 0-1,1 0 1,-1 0-1,-3 1 0,-6 1-13,9-2 10,0 0 0,0 0 0,0 1 0,0-1 0,0 1 0,1-1 1,-1 1-1,0 0 0,0 0 0,1 1 0,-1-1 0,1 0 0,-1 1 1,1 0-1,-1-1 0,1 1 0,0 0 0,0 0 0,0 0 0,0 1 1,-3 3-1,0 4 40,-1 0 0,2 0 0,-1 1 1,-3 15-1,3-11-37,-15 53-225,3 0 1,3 1 0,4 0 0,2 1 0,2 99 0,6-169 106,1 1-1,0-1 1,0 0-1,0 0 1,0 0 0,0 0-1,-1 0 1,1 0-1,0 0 1,0 0 0,0 0-1,0 0 1,0 0-1,-1 0 1,1 0 0,1-1-1,1 0 55,-1-1-1,1 0 0,-1 1 1,1-1-1,-1 0 1,0 0-1,0 0 1,1 0-1,-2-1 0,1 1 1,0 0-1,0-1 1,-1 0-1,1 1 1,-1-1-1,0 0 0,0 0 1,1-4-1,2-1-20,8-24-76,-1-1-1,12-57 1,2-71-12,3-9 452,-24 155-25,-1 14-16,-2 8 312,5 189 1208,12 120 681,-17-301-2206,2-1 0,-1 1 1,2-1-1,0 0 1,1 0-1,8 18 1,-13-31-241,1 0 1,-1-1 0,1 1-1,-1 0 1,0-1 0,1 1 0,0 0-1,-1-1 1,1 1 0,-1 0-1,1-1 1,0 1 0,-1-1 0,1 1-1,0-1 1,0 1 0,-1-1-1,1 0 1,0 1 0,0-1-1,0 0 1,-1 0 0,1 0 0,0 1-1,0-1 1,0 0 0,0 0-1,-1 0 1,1 0 0,0 0-1,0-1 1,0 1 0,0 0 0,-1 0-1,1-1 1,0 1 0,0 0-1,0-1 1,-1 1 0,1 0-1,0-1 1,-1 1 0,1-1 0,0 0-1,-1 1 1,1-1 0,0 1-1,-1-1 1,1 0 0,-1 0-1,9-12-18,-1 1 0,-1-1-1,0-1 1,5-13-1,-2 4-47,89-242-1200,-38 95 143,-58 162 1044,29-69-472,-28 68 487,0 1-1,1 0 1,0 0-1,1 0 1,10-12-1,-15 19 53,0 0-1,-1 0 0,1 0 0,0 1 1,0-1-1,-1 1 0,1-1 1,0 0-1,0 1 0,0-1 1,0 1-1,0 0 0,0-1 0,0 1 1,0 0-1,0 0 0,0-1 1,0 1-1,0 0 0,0 0 1,0 0-1,0 0 0,0 0 1,0 0-1,0 1 0,0-1 0,0 0 1,0 0-1,0 1 0,0-1 1,-1 1-1,1-1 0,0 1 1,0-1-1,0 1 0,0-1 0,-1 1 1,1 0-1,0-1 0,0 1 1,-1 0-1,1 0 0,-1 0 1,1-1-1,0 1 0,-1 0 1,0 0-1,1 0 0,-1 0 0,0 0 1,1 2-1,5 26 336,-1 2 1,-1-1-1,-1 40 0,-2-52-78,1 149 1185,-4-92-228,4-1 0,14 94 0,-14-156-1034,-2-10-44,1-2 332,1-4-421,1-3-79,-2 0 0,1 0-1,-1 0 1,1-8 0,2-13-304,56-249-3925,-49 242 3442,1 0 0,1 0 1,2 1-1,2 1 0,31-48 0,-40 70 547,1-1-1,0 2 1,12-11 0,-17 17 206,0 1 1,0-1 0,1 1-1,-1 1 1,1-1 0,0 0-1,0 1 1,0 0 0,9-2-1,-13 3 74,0 1 0,0 0 0,0-1 0,0 1-1,0 0 1,0 0 0,0 0 0,0 0-1,0 0 1,0 0 0,0 0 0,0 0-1,0 0 1,0 1 0,0-1 0,0 0 0,0 0-1,0 1 1,0-1 0,0 1 0,0-1-1,-1 1 1,1-1 0,0 1 0,0 0-1,0-1 1,-1 1 0,1 0 0,0 0 0,-1-1-1,1 1 1,-1 0 0,1 1 0,1 3 61,-1-1 1,0 1 0,0-1 0,-1 1 0,1 0 0,-1 6-1,0-1 107,-8 357 6293,6-235-5163,2-85-1011,1-47-345,-1 1-1,0 0 0,1-1 0,-1 1 1,1 0-1,-1-1 0,1 1 0,-1-1 0,1 1 1,-1-1-1,1 1 0,-1-1 0,1 1 0,0-1 1,-1 0-1,1 1 0,0-1 0,-1 0 1,1 1-1,0-1 0,0 0 0,-1 0 0,1 0 1,0 0-1,0 0 0,-1 0 0,1 0 1,0 0-1,0 0 0,-1 0 0,2 0 0,29-3-2169,-29 3 2027,4-1-159,-1 0 1,0 0-1,0 0 0,0-1 1,0 0-1,9-4 0,-1-3-801,0 0 1,12-11-1,-25 20 1152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3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1 7235,'0'0'4602,"-30"38"-3350,4-4-1002,-21 24 188,3 3-1,-58 105 1,57-76 27,4 2 0,-34 113 0,67-179-403,1 1 0,1-1-1,2 1 1,1 0 0,1 0 0,1 0-1,4 35 1,-3-58-62,1 0 0,-1-1 0,1 1 0,0-1 0,1 1 1,-1-1-1,0 0 0,1 0 0,0 0 0,0 1 0,0-1 0,0-1 0,0 1 0,1 0 0,-1-1 0,1 1 1,0-1-1,0 0 0,-1 1 0,2-1 0,-1-1 0,0 1 0,0 0 0,0-1 0,1 0 0,-1 0 1,1 0-1,3 1 0,9 1-37,-1-1 1,1-1-1,0 0 1,0-1-1,17-2 1,-21 1-106,0 0 0,-1-2 0,1 1 0,-1-1 0,0-1 0,1 0 0,-2-1 0,1 0 0,0 0 0,-1-1 0,0-1 0,-1 0 1,1 0-1,-1-1 0,14-15 0,-14 12-419,0 0 1,-1 0-1,-1 0 1,0-1-1,-1 0 1,0-1-1,0 1 1,5-21-1,-4-2-2639,5-40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3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1 514 5042,'0'0'9338,"30"4"-8839,0 1-408,-1-2 1,44-1 0,-67-2-83,0-1 0,0 0 1,-1-1-1,1 1 1,0-1-1,-1 0 0,1 0 1,-1-1-1,0 1 1,0-1-1,0-1 1,8-6-1,-3 1 17,-1-1 0,0 0 0,13-20 0,-20 26-18,9-11 1,-2-1 0,0-1 0,0 0 0,-2 0 0,0-1-1,-1 0 1,6-34 0,-6 10-219,-1 0-1,-2-57 1,-3 98 195,0-6-57,0-1 1,0 1 0,-1-1-1,0 1 1,0 0 0,-3-9 0,3 15 69,1 0 0,-1-1 0,1 1 0,-1 1 0,1-1 0,-1 0 0,0 0 0,1 0 0,-1 0 0,0 0 0,0 0 0,0 1 0,1-1 0,-1 0 0,0 1 0,0-1 0,0 1 0,0-1 0,-2 0 0,1 1 15,0 0 0,0 0 1,0 0-1,0 0 0,1 0 1,-1 0-1,0 0 0,0 1 0,0-1 1,0 1-1,0 0 0,0-1 1,0 1-1,-3 2 0,-2 1 34,0 1-1,0 0 0,1 0 0,-1 0 0,1 1 1,0 0-1,0 1 0,-8 12 0,-37 65 56,48-79-99,-27 53 63,2 1 0,-27 81 0,43-102 111,2 0 1,2 1 0,1-1 0,2 2-1,0 46 1,5-72-97,0 1 0,1-1 0,1 1 1,0-1-1,1 0 0,0 0 0,6 14 0,-5-20-11,0-1 0,0 1-1,0-1 1,1 0 0,0 0-1,1 0 1,0-1 0,0 0 0,0 0-1,0 0 1,1-1 0,12 8-1,-8-7 14,1 0-1,0-1 0,0 0 0,0-1 0,1 0 0,0-1 0,-1 0 1,1-1-1,25 0 0,-27-1-226,-1-2 1,1 1 0,0-1-1,-1-1 1,1 0-1,-1 0 1,0-1-1,1 0 1,-1-1 0,-1 0-1,1-1 1,13-8-1,-10 2-1128,0-1 0,22-25 0,-34 36 1188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30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3474,'0'0'4946,"258"-54"-2145,-158 27-208,-21 4-1200,-35 10-1393,-44-1-960,-3 4-6196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3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1 352,'0'0'3324,"2"11"-2873,18 159 1203,-2 699 3020,-30-674-4275,-1 58-504,12-247-64,1-5 55,0 0 1,0-1-1,-1 1 0,1 0 0,0-1 1,0 1-1,0 0 0,0 0 1,0-1-1,0 1 0,0 0 1,0-1-1,0 1 0,0 0 1,1 0-1,-1-1 0,0 1 1,0 0-1,1-1 0,-1 1 1,0-1-1,1 1 0,-1 0 1,1-1-1,-1 1 0,1-1 1,-1 1-1,2 0 0,8-1-3215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0 399 2465,'0'0'9231,"2"-1"-9218,63-49 869,-22 19-504,405-268 1940,-443 297-2276,-4 2-45,-1 0 0,0 0 0,0-1 0,1 1 0,-1 0 0,0 0 0,1 0 0,-1 0 0,0 0 0,0 0 0,1 0 0,-1-1 0,0 1 0,0 0 0,1 0 0,-1 0 0,0-1 0,0 1 0,1 0 0,-1 0 0,0-1 0,0 1 0,0 0 0,0 0 0,0-1 0,1 1 0,-1 0 0,0-1 0,0 1 0,0 0 0,0 0 0,0-1 0,0 1 0,0 0 0,0-1 0,0 1 0,0-1 0,16-6-1790,-47 11-1616,-19 12-1994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36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3 213 5314,'0'0'1513,"0"35"-459,0 225 883,-1-217-1469,0-17-259,1 0 1,1-1-1,1 1 1,8 37-1,-8-57-165,0 1-1,0 0 1,1-1 0,0 1 0,0-1-1,0 0 1,1 0 0,0 0-1,0 0 1,1-1 0,0 0 0,0 1-1,0-2 1,0 1 0,1-1-1,-1 0 1,1 0 0,0 0 0,1-1-1,12 5 1,-14-6 24,0 0 0,0 0 0,1-1 0,-1 0 0,1 0 0,-1 0 1,1-1-1,-1 1 0,1-1 0,-1-1 0,1 1 0,6-2 0,-8 1-38,0-1 0,0 1 0,-1-1 0,1 0-1,0 0 1,-1 0 0,1-1 0,-1 1 0,0-1 0,0 1 0,0-1 0,0 0 0,0-1-1,0 1 1,3-7 0,3-5 24,-1-1 0,0-1 0,-2 1-1,0-1 1,0-1 0,-2 1 0,5-34-1,-4-8 116,-2-62-1,-3 119-166,-9-212 448,7 192-387,-2-1 0,0 1-1,-2-1 1,0 1 0,-2 1 0,0-1-1,-14-23 1,21 42-10,-1 0 0,0 1 0,1 0 0,-1-1 0,0 1 0,0 0 0,0 0 0,0 0 0,-1 0 0,1 0 0,-1 1 0,-3-3 0,5 4-13,0-1 0,0 1 0,-1 0 0,1 0 0,0-1 0,-1 1 0,1 0-1,0 0 1,-1 0 0,1 0 0,0 1 0,-1-1 0,1 0 0,0 0 0,0 1 0,-1-1 0,1 1-1,0-1 1,0 1 0,0 0 0,0-1 0,-1 1 0,1 0 0,0 0 0,0 0 0,0 0 0,1 0-1,-1 0 1,-2 2 0,-2 5-11,0-1 0,0 2 0,1-1 0,0 0 0,-5 17 0,-13 55-67,12-32-18,2 1-1,2 0 1,2 1-1,3 63 0,2-103 47,0 1 0,0 0 0,1-1 0,0 1-1,1-1 1,0 0 0,1 0 0,0 0 0,7 12-1,-9-18-135,1 0-1,0 0 1,-1 0 0,2-1-1,-1 1 1,0-1-1,1 0 1,-1 0-1,1 0 1,0 0-1,0-1 1,0 1-1,1-1 1,-1 0-1,1 0 1,-1-1-1,1 1 1,-1-1-1,1 0 1,0 0 0,-1-1-1,9 1 1,-13-1 146,1 0-272,1 0 1,-1 0 0,1 0 0,-1 0 0,0 0 0,1 0-1,-1-1 1,1 1 0,-1 0 0,0-1 0,1 1-1,-1-1 1,2-1 0,-1 0-360,-1 0 1,1 0-1,-1 0 0,1 0 0,-1 0 0,0 0 1,0-1-1,1-2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3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2721,'0'0'11744,"0"1"-11522,-20 530-409,7-417 128,-39 588-448,51-683-80,0-14 50,1 0 0,0 1 0,0-1 0,0 0 0,1 0 0,1 8 0,8-4-3817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3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303 278 5811,'0'0'5808,"0"-32"-5392,0-103-312,0 116-60,-2-36 128,1 53-166,1 0 0,-1 0 0,1 0 0,-1 0 0,0 1 0,0-1 0,0 0 0,0 0 0,0 1 0,-1-1 0,1 0 0,0 1 0,-1-1 0,1 1 0,-4-3 0,4 4 3,0-1 0,0 0 0,0 0 1,0 1-1,0-1 0,0 1 0,0-1 0,-1 1 0,1 0 0,0-1 1,0 1-1,0 0 0,0 0 0,-1-1 0,1 1 0,0 0 0,0 0 1,-1 1-1,1-1 0,0 0 0,0 0 0,0 1 0,-1-1 0,1 0 1,0 1-1,0-1 0,0 1 0,0 0 0,0-1 0,0 1 0,0 0 1,-2 1-1,-1 2 8,1 0 0,-1 1 1,0-1-1,1 1 0,-5 9 1,-17 37 40,1 0 1,-18 60 0,-26 117 177,55-181-144,2-7-61,1 0 0,2 1 0,2-1 0,-2 58 0,8-96-66,0-2 12,0 0 0,0 0-1,0 0 1,0 0-1,0 1 1,0-1 0,0 0-1,0 0 1,0 0 0,0 0-1,0 0 1,0 1 0,0-1-1,0 0 1,0 0-1,0 0 1,0 0 0,0 0-1,0 1 1,0-1 0,0 0-1,0 0 1,0 0-1,0 0 1,0 0 0,1 0-1,-1 0 1,0 1 0,0-1-1,0 0 1,0 0 0,0 0-1,0 0 1,0 0-1,1 0 1,-1 0 0,0 0-1,0 0 1,0 0 0,0 0-1,0 0 1,0 0 0,1 0-1,-1 0 1,0 0-1,0 0 1,0 0 0,0 0-1,0 0 1,1 0 0,-1 0-1,0 0 1,0 0 0,0 0-1,0 0 1,0 0-1,1 0 1,1 0-290,0 0 198,1-1 0,-1 0 1,1 1-1,-1-1 0,0 0 0,1 0 0,-1-1 0,0 1 0,0 0 0,0-1 0,0 1 0,0-1 0,0 1 0,0-1 0,0 0 0,-1 0 0,1 0 0,-1 0 0,0 0 0,2-3 0,6-10-49,12-30 0,-19 38 118,12-29-235,-1-1 0,12-66-1,3-84-292,-11 69 920,-19 133 546,1 1 0,3 31 0,-1-1-583,-1 353 3016,0-386-3242,0-1 0,1 1 1,0-1-1,1 0 0,4 16 1,-5-25-99,0 0 1,0-1-1,0 1 1,0-1-1,0 1 1,1-1 0,0 1-1,-1-1 1,1 0-1,0 0 1,0 0-1,0 0 1,0 0-1,0 0 1,1-1 0,-1 1-1,0-1 1,1 1-1,-1-1 1,1 0-1,0 0 1,-1 0-1,1 0 1,0-1-1,0 1 1,-1-1 0,1 1-1,0-1 1,4 0-1,-3-1-163,1 0 1,0 1-1,-1-1 0,1-1 0,-1 1 0,1-1 0,-1 1 0,0-1 1,0-1-1,1 1 0,-1-1 0,-1 1 0,1-1 0,0 0 0,5-6 1,3-5-963,1 0 1,16-27-1,17-39-2811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3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333 674 4418,'0'0'5261,"11"7"-4266,-5-3-832,-4-2-80,1 0 1,-1-1 0,0 1-1,1-1 1,-1 0-1,1 0 1,-1 0 0,1 0-1,-1 0 1,1 0 0,4 0-1,-5-2-34,-1 1 0,1-1 0,0 1 0,0-1 0,0 0-1,-1 0 1,1 0 0,0 0 0,-1 0 0,1 0 0,-1 0 0,1-1 0,-1 1-1,0-1 1,0 1 0,1-1 0,-1 1 0,0-1 0,0 1 0,0-1-1,-1 0 1,1 0 0,0 0 0,0-1 0,15-37 41,-1 0 0,-2-1 1,-2 0-1,-2 0 0,7-62 0,-5-210 104,-11 279-193,-1 22 62,1 12-60,0 0-1,0 0 1,0 0-1,0-1 1,0 1-1,0 0 1,0 0-1,0 0 1,0 0-1,0 0 1,0 0-1,0 0 1,0 0-1,-1 0 1,1 0 0,0 0-1,0 0 1,0 0-1,0 0 1,0 0-1,0 0 1,0 0-1,0-1 1,0 1-1,0 0 1,0 0-1,0 0 1,0 0-1,0 0 1,0 0-1,0 0 1,0 0 0,0 0-1,0 0 1,-1 0-1,1 0 1,0 0-1,0 0 1,0 0-1,0 0 1,0 0-1,0 0 1,0 0-1,0 0 1,0 0-1,0 0 1,0 0-1,0 0 1,0 0 0,0 0-1,-1 0 1,1 0-1,0 0 1,0 0-1,0 1 1,0-1-1,0 0 1,0 0-1,0 0 1,0 0-1,0 0 1,0 0-1,0 0 1,0 0 0,0 0-1,0 0 1,0 0-1,-11 25 573,10-23-542,-89 253 645,-22 38-421,-75 224 150,159-423-356,5 1 1,3 0-1,-11 158 1,31-245-58,-1 15-55,2 46 0,0-67 11,-1-1 1,0 1 0,1-1 0,-1 1-1,1-1 1,-1 1 0,1-1 0,0 1-1,0-1 1,-1 0 0,1 0 0,0 1-1,0-1 1,0 0 0,0 0 0,1 0 0,-1 0-1,0 0 1,2 1 0,0 0-160,1-1 0,-1 1 0,1-1 0,-1 0 0,1 0 0,-1 0 0,1 0 0,5 0 0,-2-1-404,0 0 0,0 0 0,1 0 0,-1-1 0,0 0 0,0-1 0,0 1 0,0-1 0,9-5 0,-3 0-1102,-1-1 1,-1-1 0,11-9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38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1 621 4002,'0'0'6752,"29"10"-5770,-10-3-833,1-1 1,0-1-1,0 0 1,27 2-1,-43-7-129,-1-1 0,1 1 0,0-1-1,0 0 1,0 0 0,0 0 0,-1 0 0,1-1 0,0 0 0,-1 1-1,1-1 1,-1-1 0,0 1 0,0 0 0,0-1 0,0 0 0,0 1-1,0-1 1,3-6 0,3-3 57,-2-1-1,0 0 1,10-24 0,-14 30-45,10-27-51,-2 0 0,-1-1 0,-2 0 0,-1 0 0,2-44 0,-6-178-227,-3 256 253,0-1-1,0 1 0,0-1 0,0 1 1,0-1-1,0 1 0,0-1 0,-1 1 1,1-1-1,-1 1 0,1 0 1,-1-1-1,0 1 0,1 0 0,-1-1 1,0 1-1,0 0 0,-1-2 1,1 3 14,0-1 1,0 1 0,-1 0 0,1 0 0,0-1-1,0 1 1,0 0 0,0 0 0,0 0 0,0 0 0,0 1-1,0-1 1,0 0 0,0 0 0,0 1 0,0-1-1,0 0 1,0 1 0,0-1 0,0 1 0,0 0 0,0-1-1,-1 2 1,-3 2 77,-1 0 0,1 0 0,0 1 0,0 0 0,1 0 0,-1 0 0,1 1 0,-5 8 0,-27 57 87,28-55-172,-14 32 29,2 0 0,3 2 0,1 0 0,2 0 0,3 2 0,2-1 0,3 1 0,-1 64 0,7-103-25,0-1 1,1 0-1,0 1 0,1-1 0,0 0 0,1 0 1,0 0-1,1 0 0,7 13 0,-8-20-14,0 0 0,0 0 0,1 0 0,0 0 0,0-1 0,0 0 0,1 0 0,-1 0-1,1 0 1,0 0 0,0-1 0,0 0 0,1 0 0,-1-1 0,1 1 0,0-1 0,-1 0 0,1-1-1,0 0 1,8 2 0,-1-1-182,-1-1 0,1 0 0,-1-1 0,1 0-1,14-3 1,-23 3-70,1-1 1,0 0-1,-1-1 0,1 1 1,-1-1-1,1 0 0,-1 0 1,0 0-1,0-1 0,0 1 1,0-1-1,0 0 0,-1 0 1,1-1-1,-1 1 0,4-6 1,0-2-1824,-1 0 0,0 0 0,5-16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38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4514,'0'0'3746,"242"-40"-2946,-197 29-800,-30 8-64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39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5026,'0'0'3554,"201"-37"-2241,-122 24-561,-8-8-752,-19-5-3458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3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6835,'0'0'4173,"5"18"-4035,13 42-87,44 166 1120,-50-154-605,4 121 0,-16 76-134,-1-130-430,1-101-251,0-25-5590,0-27 2283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4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4290,'0'0'9594,"0"-4"-9063,0-236-1412,0 238 871,0-1-1,1 1 1,-1 0-1,0 0 1,1-1-1,0 1 1,-1 0-1,1 0 0,0 0 1,0 0-1,0 0 1,0 0-1,1 0 1,-1 0-1,0 0 1,1 1-1,2-3 1,0 0-12,0 1 0,1 0 0,-1 0 1,1 1-1,-1-1 0,1 1 1,7-2-1,4-1-69,0 1 1,0 1-1,32-3 1,-36 6 77,57-2 4,-64 2 21,0 1-1,0 0 1,0-1 0,0 1-1,0 1 1,-1-1-1,1 1 1,0 0-1,0 0 1,-1 0-1,5 4 1,-4-1 23,1 0-1,-1 1 1,0 0 0,0 0-1,-1 0 1,0 0 0,0 1 0,-1 0-1,6 13 1,-2-1-33,-1 1-1,6 31 1,-7-7 112,-1-1-1,-3 59 0,-2-54 211,1-27-160,0 0 1,-2 0-1,-1 0 0,-6 25 0,6-35-96,-1 0 1,0-1-1,0 0 1,-1 0-1,-1 0 0,0 0 1,0-1-1,-1 0 1,-13 14-1,10-13-49,0-2 0,0 1 0,-1-1 0,0-1 0,0 0 0,-1-1 0,0 0 0,0-1 0,-1 0 0,1 0 0,-1-2 0,0 0 0,0 0 0,0-1 0,0 0 0,-27-2 0,38 0-62,0 0 0,0 0 0,0 0 0,1-1 0,-1 1 0,0-1 0,0 0 0,1 1 0,-1-1-1,0 0 1,1 0 0,-1 0 0,0 0 0,1 0 0,0 0 0,-1-1 0,1 1 0,0-1 0,-1 1 0,1 0 0,0-1 0,0 0 0,0 1 0,0-1 0,1 0 0,-1 1 0,0-1 0,1 0 0,-1 0 0,1 0 0,-1-2 0,-1-7-496,1-1 0,0 1 0,1-23 0,0 22-85,0 10 484,0-1 0,0 1 0,0 0-1,0-1 1,1 1 0,-1 0-1,1 0 1,-1-1 0,1 1 0,0 0-1,0 0 1,0 0 0,0 0 0,1 0-1,1-3 1,0 2-178,0 1-1,0-1 1,0 1 0,0 0 0,1 0-1,-1 0 1,1 0 0,3-1-1,26-10-3112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4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169 245 2609,'0'0'2764,"-10"-8"-2073,-32-23 494,41 30-1116,0 0 0,-1 0 1,1 0-1,0 0 0,0 1 1,-1-1-1,1 0 0,0 1 1,-1-1-1,1 1 1,0-1-1,-1 1 0,1 0 1,-1 0-1,1 0 0,-1 0 1,1 0-1,-1 0 0,1 0 1,0 0-1,-1 0 0,1 1 1,-1-1-1,1 0 1,0 1-1,-1 0 0,1-1 1,0 1-1,-1 0 0,1-1 1,0 1-1,-2 2 0,0 0-41,0 1 0,1 0 0,0 0 0,-1 0 0,1 0 0,1 0 0,-3 8-1,3-9-17,-11 34 134,2 0 0,2 1 1,1 0-1,-1 44 0,4 159 314,4-162-463,0-66-52,0-4 7,0 0 0,0 0-1,1 0 1,2 10 0,-3-17-1,1 0 0,-1 0 0,1-1 1,-1 1-1,1 0 0,0-1 0,0 1 1,0-1-1,0 1 0,0-1 1,0 1-1,0-1 0,0 0 0,1 0 1,-1 1-1,1-1 0,-1 0 0,0 0 1,1 0-1,0 0 0,-1-1 0,1 1 1,0 0-1,-1-1 0,1 1 0,2 0 1,-1 0-141,0-1 0,1 1 0,-1-1 0,0 1 0,0-1 0,1 0 0,-1 0 0,0-1 0,0 1 0,0-1 0,1 1 0,-1-1 0,0 0 0,0 0 0,0-1 0,0 1 0,0 0 0,-1-1 0,1 0 0,0 0 0,-1 0 0,1 0 0,2-3 0,1-3-36,-1-1 1,0 1 0,-1-1-1,1-1 1,-2 1 0,5-17-1,18-72-212,23-170 0,-36 183 1075,-11 70 211,0 1 1,0-20-1,-2 31 1506,0 6-144,-8 639-733,8-635-1472,0-4-2,0 1 0,0-1-1,0 0 1,0 1 0,1-1 0,-1 0-1,3 6 1,-3-8-39,1-1-1,-1 1 1,1 0-1,-1-1 1,1 1-1,0-1 1,-1 1-1,1-1 1,0 1-1,-1-1 1,1 1-1,0-1 1,0 0-1,0 1 1,-1-1-1,1 0 1,0 1-1,0-1 1,0 0-1,0 0 1,-1 0-1,1 0 1,0 0-1,0 0 1,0 0-1,0 0 1,0 0-1,-1-1 1,1 1-1,0 0 1,0-1-1,0 1 1,1-1-1,-1 1 9,0-1 1,1 0-1,-1 1 0,0-1 1,0 0-1,1 1 0,-1-1 1,0 0-1,0 0 0,0 0 1,0 0-1,0 0 0,0 0 0,-1-1 1,2-1-1,8-13-24,-2 0 0,0-1 0,-1 0 0,7-23 0,15-80-308,-27 111 333,23-126-212,12-246 1,-32 173 3488,-4 231-3180,1-1 1,1 0-1,0 0 0,2 0 1,1 0-1,0-1 1,13 27-1,-11-30-89,1 0 0,1-1 0,0 0 0,1 0 1,1-2-1,1 1 0,0-2 0,28 25 0,-35-34-37,0-2-1,0 1 1,0-1-1,11 4 1,-12-5-76,1 1 0,-1-1 0,0 1-1,1 0 1,7 6 0,-13-7 56,1 0 0,-1 0 0,1 0 0,-1 1 1,0-1-1,0 0 0,0 0 0,0 0 0,0 0 0,-1 3 0,1 5-107,-2 17 231,-1-1-1,-2 1 1,0-1-1,-2 0 0,-16 41 1,10-29 365,-13 59-1,21-65-220,2 1-1,2 48 1,1-59-149,-1-20-40,1 0-1,0 1 1,0-1 0,1 0 0,-1 1 0,0-1 0,1 0 0,-1 0-1,1 0 1,0 1 0,0-1 0,0 0 0,0 0 0,0 0-1,0 0 1,3 3 0,-1-3-6,-1-1 0,1 1 0,-1-1 0,1 1-1,-1-1 1,1 0 0,0 0 0,-1 0 0,1-1 0,0 1 0,0-1-1,0 1 1,4-1 0,6 1-337,0 0-1,0-1 1,0 0-1,0-1 1,20-4-1,-23 2-411,-1-1 0,1-1 0,14-8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6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2785,'0'0'6310,"0"-1"-6292,0 1 0,0 0 1,0 0-1,0 0 0,0 0 1,0-1-1,0 1 0,0 0 0,0 0 1,0 0-1,0 0 0,0-1 1,0 1-1,0 0 0,0 0 1,0 0-1,0 0 0,0 0 0,0-1 1,0 1-1,0 0 0,0 0 1,0 0-1,0 0 0,1 0 0,-1-1 1,0 1-1,0 0 0,0 0 1,0 0-1,0 0 0,0 0 1,1 0-1,-1 0 0,0 0 0,0-1 1,0 1-1,0 0 0,0 0 1,1 0-1,-1 0 0,0 0 0,0 0 1,0 0-1,0 0 0,1 0 1,-1 0-1,0 0 0,0 0 1,0 0-1,0 0 0,1 0 0,-1 0 1,0 0-1,0 0 0,0 1 1,0-1-1,0 0 0,1 0 0,-1 0 1,0 0-1,0 0 0,9 6-50,-1 1-1,0 0 0,-1 0 0,1 1 1,11 16-1,5 5 93,158 193 870,-149-175-671,-1 2 0,48 103 1,-63-110-54,-9-21-64,15 28 1,-22-49-168,-1-1 1,0 1 0,0 0 0,0 0-1,0 0 1,0 0 0,0 0 0,0 0-1,0 0 1,0 0 0,0 0 0,0 0-1,0 0 1,0 0 0,0-1 0,1 1-1,-1 0 1,0 0 0,0 0-1,0 0 1,0 0 0,0 0 0,0 0-1,0 0 1,0 0 0,0 0 0,1 0-1,-1 0 1,0 0 0,0 0 0,0 0-1,0 0 1,0 0 0,0 0 0,0 0-1,0 0 1,0 0 0,1 0 0,-1 1-1,0-1 1,0 0 0,0 0 0,0 0-1,0 0 1,0 0 0,0 0 0,0 0-1,0 0 1,0 0 0,0 0 0,0 0-1,0 0 1,1 1 0,-1-1-1,0 0 1,0 0 0,0 0 0,0 0-1,0 0 1,0 0 0,0 0 0,0 0-1,0 0 1,0 1 0,0-12-2785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4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6499,'0'0'4930,"-15"198"-3953,-8-83-529,1 9-16,0-3 384,10-14-271,9-16-305,3-17-240,3-21 16,35-16-176,14-20 160,15-17-528,15 0-1089,4-30-1329,-8-34-2496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4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225 148 8260,'0'0'4127,"-18"39"-3681,4-10-330,-18 39 484,-46 143-1,21 14 638,48-175-1084,2 2 0,-2 76 1,9-125-164,0 0 1,0 0-1,0-1 1,0 1 0,0 0-1,1 0 1,-1-1-1,1 1 1,0 0 0,0-1-1,0 1 1,0 0-1,0-1 1,0 0 0,1 1-1,-1-1 1,1 0-1,0 1 1,1 1 0,1-2 4,-1 0 1,1-1-1,0 1 1,-1-1-1,1 1 1,0-1 0,0 0-1,0-1 1,0 1-1,0-1 1,-1 1 0,7-2-1,4 2-20,0-1 1,-1 0-1,1-2 0,0 1 0,20-6 1,-25 4-48,0-1 0,-1 0 0,0 0 0,0 0 0,0-1 0,0 0 1,0-1-1,-1 1 0,8-10 0,6-7-358,-1-2 1,-1 0-1,-1-1 0,-2-1 1,0-1-1,-2 0 0,-1-1 0,-1 0 1,14-49-1,-10 13-716,-2 0 0,-3-1 0,3-91 0,-11 96 345,-5-83 1,2 141 876,0 1 1,-1-1-1,1 1 1,0-1-1,0 1 1,-1-1-1,1 0 1,-1 1-1,1-1 0,-1 1 1,1-1-1,-1 1 1,0 0-1,0-1 1,0 1-1,0 0 1,0 0-1,0-1 0,0 1 1,0 0-1,-3-1 1,2 1 36,1 1-1,-1-1 1,1 1 0,-1 0-1,0 0 1,1 0 0,-1 0-1,0 0 1,1 0 0,-1 1-1,0-1 1,1 0 0,-1 1 0,1-1-1,-1 1 1,1 0 0,-1-1-1,-2 3 1,-3 1 87,1 1-1,-1-1 1,1 2-1,0-1 1,0 1-1,1 0 1,-1 0 0,-4 8-1,-37 61 657,44-70-803,-14 25 200,0 1-1,3 1 0,0 0 1,3 1-1,0 0 1,2 0-1,1 1 0,2 1 1,-3 68-1,9-99-213,0 0-1,0 0 1,0 0 0,1 0-1,-1 0 1,1-1 0,0 1-1,0 0 1,0 0 0,0 0-1,1-1 1,0 1 0,0-1-1,3 6 1,-2-7 6,0 1 1,0-1 0,0 0-1,0 1 1,1-2 0,-1 1-1,1 0 1,-1-1 0,1 1-1,0-1 1,-1 0-1,1-1 1,0 1 0,0 0-1,5-1 1,3 1-18,0-1-1,0-1 1,0 0 0,0 0-1,0-1 1,0-1-1,-1 0 1,1 0 0,-1-1-1,0-1 1,0 0-1,0 0 1,-1-1 0,0-1-1,16-12 1,-3-1-101,0-1 0,-2 0-1,0-2 1,-2-1 0,18-27 0,-17 22-49,-2-1 0,-1 0 1,-1-2-1,-2 1 0,-1-2 0,-2 0 1,12-53-1,-20 65 361,-3 19-44,-1 3 2,-2 16 98,-8 31-10,-31 81-1,8-29-82,11-22 310,-13 87 1,29-118-301,2 0 1,2 1 0,4 60-1,-2-105-192,1 1 0,1-1-1,-1 1 1,0-1 0,1 1-1,0-1 1,0 0 0,0 1 0,0-1-1,0 0 1,1 0 0,-1 1-1,1-1 1,0 0 0,0-1 0,0 1-1,0 0 1,1-1 0,-1 1-1,1-1 1,-1 1 0,1-1 0,0 0-1,0 0 1,0-1 0,0 1-1,0-1 1,1 1 0,-1-1 0,0 0-1,1 0 1,-1 0 0,0-1-1,1 1 1,4-1 0,1 2-8,0-2-1,1 1 1,-1-1 0,0-1 0,0 1-1,0-1 1,0-1 0,0 0 0,0 0-1,0-1 1,-1 0 0,1-1-1,-1 0 1,0 0 0,0 0 0,0-1-1,0 0 1,-1-1 0,7-6 0,13-13-151,-2-2 1,0 0-1,-2-2 1,-1 0 0,-1-2-1,-2 0 1,-1-1-1,-1-1 1,-2-1-1,17-54 1,-14 26-457,-3-1 0,-2 0 0,-4-1 0,-2 0 0,-1-73 0,-13 145 706,-5 16 47,-18 59 406,2 2 0,5 1 0,3 0 0,5 2 0,3 0 0,3 0 0,5 113 0,4-196-522,0-1 1,1 1 0,-1-1 0,1 0 0,0 1 0,0-1 0,0 0 0,4 8 0,-4-11-36,0 0 1,-1 0 0,1 0-1,0 0 1,0 0 0,0 0-1,0 0 1,0-1-1,0 1 1,0 0 0,1-1-1,-1 1 1,0-1 0,0 1-1,0-1 1,1 0-1,-1 1 1,0-1 0,0 0-1,1 0 1,-1 0 0,0 0-1,0 0 1,1 0 0,-1 0-1,0 0 1,1 0-1,-1-1 1,0 1 0,0-1-1,0 1 1,1-1 0,1 0-1,4-3-7,-1 0 0,1-1 1,0 0-1,-1 0 0,0 0 0,0-1 0,-1 1 0,0-2 1,0 1-1,9-14 0,-7 10-7,28-41-289,-3-1 0,31-67 0,40-120-858,52-97-1124,-151 330 2233,37-61-307,-37 62 345,0-1-1,1 1 0,0 0 0,-1 0 1,2 1-1,-1-1 0,0 1 0,8-4 1,-12 8 19,0-1 1,1 0 0,-1 1 0,1-1 0,-1 0 0,1 1 0,-1 0 0,1-1-1,-1 1 1,1 0 0,-1 0 0,3 0 0,-3 0 10,0 0 0,-1 1 1,1-1-1,0 1 0,0-1 1,-1 0-1,1 1 0,0-1 1,-1 1-1,1 0 0,-1-1 1,1 1-1,-1-1 0,1 1 0,-1 0 1,1-1-1,-1 1 0,1 0 1,-1 0-1,0-1 0,1 1 1,-1 0-1,0 0 0,0 0 0,0-1 1,1 1-1,-1 0 0,0 1 1,3 44 1017,-3 78 1,-2-42-591,-4 50 523,-32 177-1,38-309-972,-10 73 11,1 110 0,9-182-23,0 0 0,0 0 1,0 0-1,0 0 0,0 0 1,0 0-1,0 1 0,0-1 1,0 0-1,1 0 0,-1 0 0,1 0 1,-1 0-1,0 0 0,1 0 1,0 0-1,-1 0 0,1-1 1,-1 1-1,1 0 0,0 0 1,0 0-1,0-1 0,-1 1 1,2 0-1,1 0-56,0 0 0,0 0-1,0-1 1,0 1 0,0-1 0,0 0 0,6 0 0,-3 0-47,-1 0 68,1-1 0,-1 0 1,0 0-1,0 0 0,0 0 0,0-1 0,0 0 0,0 0 0,-1 0 0,1-1 0,-1 1 0,1-1 0,-1 0 0,0-1 1,0 1-1,5-6 0,6-8 21,-1-1 0,20-32 1,-26 38 6,25-43-74,-2-2 0,39-101 0,27-126-635,-83 240 575,47-165 96,-78 264 423,-33 74 0,5-17-282,25-57 153,2 2 1,3-1 0,2 2 0,3 0 0,-5 107-1,15-89 115,0-76-352,0 1 1,0 0 0,1-1 0,-1 1 0,0 0 0,0-1 0,1 1 0,-1 0-1,0-1 1,1 1 0,-1-1 0,0 1 0,1-1 0,-1 1 0,1-1 0,-1 1 0,1-1-1,-1 1 1,1-1 0,0 1 0,-1-1 0,1 0 0,-1 0 0,1 1 0,0-1-1,-1 0 1,1 0 0,0 0 0,-1 1 0,1-1 0,0 0 0,0 0 0,-1 0-1,1 0 1,0 0 0,0-1 0,30-4 35,-20 0-34,-1 0 0,0-1 0,0 0 0,0-1 0,-1 0 0,0-1 0,-1 0 0,11-12 0,-14 15-14,25-28-191,-1-1-1,-1-2 0,44-77 1,51-130-1326,-49 90-466,-62 134 1513,-8 14 13,-2 10-963,-9 34 968,-1 0 0,-2-1 0,-25 63 0,-7 22 1261,26-68-116,2 0 1,3 1-1,2 1 1,-2 92-1,11-141-597,0 0-1,0 0 1,1 0-1,0-1 0,0 1 1,1 0-1,0 0 1,1-1-1,0 1 0,5 10 1,-5-14-10,0 0-1,0 0 1,1 0 0,-1 0-1,1-1 1,-1 0 0,1 0-1,0 0 1,1 0 0,-1 0-1,0-1 1,1 0 0,-1 0 0,1 0-1,0-1 1,-1 1 0,10 0-1,-1 1 112,1-2 0,-1 1 0,1-2 0,-1 0-1,1-1 1,-1 0 0,1 0 0,-1-2 0,0 0 0,21-7-1,-17 3-122,0-1 0,-1 0-1,0-1 1,0-1-1,-1 0 1,0-2-1,16-15 1,-11 7-79,-1-2 1,0 0-1,-2-1 1,-1 0-1,0-1 1,-2-1 0,-1-1-1,-1 0 1,-1-1-1,8-29 1,-11 20-153,0-2 0,-3 1 0,2-43 0,-11-110-652,3 183 715,1 0-1,-1-1 1,-1 1-1,1 0 1,-1 0-1,0 0 1,-1 0-1,0 0 0,0 0 1,-1 1-1,-5-9 1,7 13 78,0-1 0,0 1 0,0 0 0,-1 0-1,1 1 1,-1-1 0,1 0 0,-1 1 0,0-1 0,0 1 0,1 0 0,-1 0 0,0 0 0,0 1 0,0-1 0,0 0 0,0 1 0,0 0 0,0 0 0,0 0 0,0 0 0,0 0-1,0 1 1,0-1 0,0 1 0,0 0 0,0 0 0,0 0 0,-5 3 0,2-1 18,-1 0 0,1 1 0,0 0 0,0 0 1,0 1-1,1 0 0,0 0 0,-1 0 0,2 0 0,-1 1 0,-5 9 0,0 0 29,2 1-1,0 0 0,-11 29 1,11-19 82,1 0 1,1 0 0,1 0-1,1 0 1,2 1-1,0 33 1,3-41 15,0 0-1,2 0 1,0 0-1,1 0 1,0-1 0,2 0-1,0 0 1,1 0-1,15 27 1,-9-26 45,1 0 1,1 0-1,1-2 1,0 0-1,2 0 1,-1-2-1,2 0 1,0-1-1,34 18 0,-12-10 118,1-2-1,1-2 0,0-2 1,47 11-1,-19-12-413,0-3 1,1-3-1,86 0 0,-127-8-1388,0-1-1,42-7 0,-60 4-495,0 0-1,0-1 0,-1-1 0,0 0 0,14-8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4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3121,'0'0'6158,"39"0"-5155,127 0-99,148-7 1604,112-36-147,-86 6-1392,-146 31-814,52-6 31,141-17 214,-295 29-309,41 1 48,167-20 0,-151 1-130,173 0 0,-181 19-35,181-3-4,-2-21 36,-204 9 51,328-39-23,3 30-40,-338 23 14,377-14 13,260-33-130,-651 47 71,698-13 28,-24 3 49,-118 6 26,567-9 284,-338 10-196,160-1 563,-655 4-939,-421 0-1250,-53 0-1549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4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107 255 2385,'0'0'8988,"-14"11"-6491,14-5-2540,1 0 0,1 1 0,-1-1 0,1 0 0,0 0 0,0 0-1,1 0 1,0-1 0,0 1 0,0-1 0,1 1 0,0-1 0,0 0-1,0 0 1,0-1 0,1 0 0,10 8 0,-5-4-21,1 0-1,0-1 1,0 0 0,1-1-1,0 0 1,0-1 0,0-1-1,14 4 1,-11-6 62,1 0 0,0-1 0,21-1 0,-18 0 50,-14 0-37,-1 0 1,0-1-1,0 1 0,0-1 1,0 0-1,0 0 0,0 0 1,0 0-1,0-1 0,-1 1 1,1-1-1,0 0 0,-1-1 1,1 1-1,-1 0 0,0-1 1,0 0-1,0 0 0,0 0 1,0 0-1,-1 0 0,0 0 1,1-1-1,-1 1 0,0-1 0,0 0 1,-1 0-1,1 1 0,-1-1 1,1-4-1,2-13 36,0 1 0,-1 0 0,-1-1 0,-2-34 0,0 45-38,0 7-4,1-15 24,-1-1 0,-1 1 0,-1 0 0,-1-1 0,-6-21 0,8 36-25,-1 0 0,1-1 0,-1 1 0,0 0 0,0 0-1,-1 0 1,1 1 0,-1-1 0,0 1 0,0-1 0,0 1 0,0 0 0,0 0 0,-1 0 0,1 1-1,-1-1 1,0 1 0,0 0 0,0 0 0,0 0 0,0 0 0,-1 1 0,1 0 0,0 0-1,-1 0 1,1 0 0,-8 0 0,-2 0-11,0 0 0,0 0 0,0 2 0,-1-1 0,1 2 0,1 0 0,-1 1 0,0 0 0,0 1 0,-14 6 0,13-2 3,1 0 0,0 1-1,0 0 1,1 1 0,0 1 0,1 0 0,0 1 0,1 0 0,0 1-1,-16 24 1,20-25-24,1 1 0,0-1 0,0 1 0,1 0 0,1 0 0,0 1 0,1-1 0,0 1 0,1 0 0,1 0 0,0 0 0,1-1 0,2 18 0,-1-24-12,0 1 0,1-1 0,0 0 0,0 0 0,0 1 0,1-2 0,0 1 0,1 0 0,-1 0 0,1-1 0,7 8 0,-4-6 17,1 0 0,0 0 0,0-1-1,0 0 1,1 0 0,0-1 0,12 6 0,-2-3 25,0-1-1,1-1 1,0 0 0,0-2 0,0 0 0,0-1-1,40 1 1,-51-4-8,10 0-213,0 0 0,0-1 0,0-1 0,0-1 0,0-1 0,21-5 0,-25 2-668,-1-1 1,1 0-1,13-11 1,-28 18 870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4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2513,'0'0'3583,"0"10"-2980,12 210 1073,-1-32-769,-9-63-647,7 141 303,-4-209-501,2 0-1,23 87 1,-23-121-105,0 0-1,1-1 1,1 0-1,2 0 1,0-1-1,20 28 1,-30-47-140,0 0 1,0 0-1,1 0 0,-1-1 1,1 1-1,-1 0 0,1-1 0,0 1 1,-1-1-1,1 0 0,0 0 1,0 1-1,0-1 0,0 0 1,0-1-1,0 1 0,1 0 1,3 0-1,6 0-2906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47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 1825,'0'0'7710,"-5"-1"-7104,4 1-597,0-1 1,0 1 1,0-1-1,0 1 1,0 0 0,0-1-1,0 1 1,0 0 0,0 0-1,0 0 1,0 0-1,0 0 1,0 0 0,0 0-1,0 0 1,-2 1 0,3-1-10,-1 1 1,0 0 0,1 0 0,-1 0 0,0 0 0,1 0 0,-1 0 0,1 1 0,-1-1 0,1 0-1,0 0 1,0 0 0,-1 0 0,1 1 0,0-1 0,0 0 0,0 0 0,0 0 0,0 1 0,1 0-1,1 112 410,6-1 0,33 178 0,-39-283-426,0 6 69,2 0 0,-1-1 0,1 1 0,8 16 0,-11-28-110,0 0-1,1 1 0,-1-1 0,0 0 1,1 0-1,-1 0 0,1 0 0,-1 0 1,1 0-1,0-1 0,0 1 0,0-1 1,0 1-1,0-1 0,0 1 0,0-1 1,1 0-1,-1 0 0,0 0 0,1-1 1,-1 1-1,0 0 0,1-1 0,-1 1 1,1-1-1,-1 0 0,1 0 0,-1 0 1,1 0-1,-1-1 0,3 0 0,-4 1 31,0 0-1,0 0 1,0-1-1,0 1 1,-1 0-1,1-1 0,0 1 1,0-1-1,0 1 1,-1-1-1,1 0 1,0 1-1,-1-1 1,1 0-1,-1 1 1,1-1-1,0 0 0,-1 0 1,1-1-1,5-10-113,-1 0-1,-1 0 1,0-1-1,0 0 1,-2 0-1,1 0 1,0-16-1,0-102-1057,-3 97 866,1-45-376,1 31 261,-2 0 0,-9-69 0,9 156 2072,0-4-1199,7 43 1165,34 144-1,-41-222-1588,37 146 1257,-31-126-1095,2 0 1,0 0-1,1-1 1,21 34-1,-27-49-151,0 0-1,0-1 1,0 1-1,0-1 1,7 5 0,-10-7-81,1-1 1,0 1 0,-1-1 0,1 1 0,-1-1 0,1 0-1,0 1 1,0-1 0,-1 0 0,1 0 0,0 0 0,-1 1 0,1-1-1,0 0 1,0 0 0,-1 0 0,1 0 0,0 0 0,0 0-1,-1 0 1,1 0 0,0-1 0,0 1 0,-1 0 0,1 0 0,0-1-1,-1 1 1,1 0 0,0-1 0,-1 1 0,1-1 0,0 1-1,-1-1 1,1 1 0,-1-1 0,1 1 0,-1-1 0,1 1 0,-1-1-1,1 0 1,-1 1 0,0-1 0,1 0 0,-1 1 0,0-1-1,0 0 1,1-1 0,10-38-2350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4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6675,'0'0'608,"1"38"302,-1-14-725,17 237 1628,0-106-446,-8-59-499,28 123 0,-35-206-843,-2-12-35,0 1 0,1 0 0,-1-1 0,0 1 0,1 0 0,-1-1 0,1 1 0,-1-1 0,1 1 0,1 2 0,-1-11-1049,-2-95 530,-16-110 1,2 81 417,3-140 1,12 269 111,-1-1 1,1 1-1,0 0 1,0-1 0,1 1-1,-1 0 1,0-1-1,1 1 1,-1 0-1,1-1 1,0 1 0,0 0-1,2-4 1,-2 5 24,1 0 1,0 1-1,-1-1 1,1 0-1,0 0 1,-1 1-1,1-1 0,0 1 1,0 0-1,0-1 1,-1 1-1,1 0 1,0 0-1,0 0 1,3 1-1,5-2 102,1 2 0,-1-1 0,0 1 0,17 4 1,-23-4-161,0 1 0,0-1 0,-1 1-1,1 0 1,-1 0 0,0 0 0,1 1 0,-1-1 0,0 1 0,0-1 0,0 1 0,-1 0 0,1 0 0,-1 1 0,3 2 0,-2 0-533,0 0 0,0 0-1,0 0 1,0 1 0,-1-1 0,0 1-1,2 12 1,-3 8-5366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47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1 495 4610,'0'0'2460,"17"-40"-2319,-17 40-141,70-171 219,-66 156-196,1 0 0,-2-1 0,0 1 0,-1-1 0,0 0 0,-1 0 0,-3-28 0,1 8 25,2 13-3,0 17-34,-1 0-1,0 1 0,0-1 1,0 0-1,0 1 1,-1-1-1,0 0 1,0 1-1,-4-10 1,5 15 0,0-1 0,0 1 0,-1 0 1,1-1-1,0 1 0,-1 0 1,1-1-1,0 1 0,-1 0 0,1-1 1,-1 1-1,1 0 0,-1 0 1,1 0-1,0-1 0,-1 1 1,1 0-1,-1 0 0,1 0 0,-1 0 1,1 0-1,-1 0 0,1 0 1,-1 0-1,1 0 0,-1 0 0,1 0 1,0 0-1,-2 1 0,1-1 41,0 1 0,0-1 0,0 1 0,0 0 0,0-1 0,0 1-1,0 0 1,0 0 0,0 0 0,1 0 0,-1 0 0,0 0 0,0 0 0,1 0 0,-1 0-1,1 0 1,-1 1 0,-9 30 187,1 0-1,-7 55 0,14-76-222,-13 111 318,0 215-1,15-334-314,0 27 222,1 0-1,6 35 0,-6-58-162,1 0 1,-1 0-1,1 0 1,0 0-1,1-1 1,0 1-1,0-1 1,0 0-1,0 0 1,1 0-1,0 0 1,1-1-1,-1 1 1,1-1-1,6 5 1,-9-9-86,0 1 1,1-1-1,-1 0 0,0 1 1,1-1-1,0 0 1,-1-1-1,1 1 0,-1 0 1,1-1-1,0 1 1,0-1-1,-1 0 1,1 0-1,0 0 0,0 0 1,-1-1-1,1 1 1,0-1-1,-1 1 0,1-1 1,0 0-1,-1 0 1,1 0-1,-1 0 0,0-1 1,1 1-1,2-3 1,3-2-305,-1 0-1,0 0 1,0-1 0,0 0 0,-1 0 0,9-13 0,30-54-3123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48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12 336 3394,'0'0'7686,"11"27"-7334,37 81-160,-48-107-185,1 0 0,0 1-1,-1-1 1,1 0 0,0 0 0,0 1-1,0-1 1,0 0 0,0 0 0,0 0-1,0 0 1,0 0 0,1 0 0,1 1-1,-2-2 0,-1 0 0,1 0 0,-1 0 0,1 0 0,-1 0 0,1-1 0,-1 1 0,1 0 0,-1 0 0,1 0 0,-1-1 0,1 1 0,-1 0 0,1-1 0,-1 1 0,0 0 0,1-1 0,-1 1 0,1 0 0,-1-1 0,0 1 0,0-1 0,1 1 0,-1-1 0,7-10 107,-1 0 1,0 0 0,-1-1-1,-1 1 1,0-1-1,0 0 1,-1-1 0,0 1-1,1-20 1,-1-19 8,-3-53 1,-1 50-125,1 38-26,1 6 5,-1-1 0,0 1 1,-1-1-1,0 1 0,0 0 0,-1-1 0,-6-17 0,7 27 14,0-1 0,1 1 0,-1 0-1,0 0 1,0 0 0,0-1 0,0 1-1,0 0 1,0 0 0,0 0 0,0 0-1,0 1 1,-1-1 0,1 0 0,-2 0-1,2 0 10,0 1 0,0 0 0,1 0 0,-1 0 1,0 0-1,0 0 0,0 0 0,0 0 0,0 0 0,1 0 0,-1 0 0,0 1 0,0-1 0,0 0 0,1 0 0,-1 1 0,0-1 0,0 1 0,1-1 0,-1 1 0,0-1 0,1 1 0,-1-1 0,0 1 0,1-1 0,-1 1 0,1 0 1,-1-1-1,0 2 0,-4 7 34,-1 1 1,2 0 0,-1 0 0,-5 19 0,-12 54 43,20-73-69,-13 62 319,4-1 0,3 2 0,3-1 1,7 119-1,-1-176-255,1 0 0,0 0 0,1 0 1,1-1-1,0 0 0,6 16 0,-8-25-49,0-1 0,1 1 1,-1 0-1,1-1 0,0 0 0,0 1 0,0-1 0,1 0 0,-1-1 0,1 1 1,0-1-1,0 0 0,0 1 0,0-2 0,1 1 0,-1 0 0,1-1 1,0 0-1,0 0 0,8 2 0,-9-4-65,-1 1-1,1-1 1,-1 1 0,1-1 0,0 0 0,-1-1-1,1 1 1,-1-1 0,1 1 0,-1-1-1,1 0 1,-1 0 0,1-1 0,-1 1-1,0-1 1,0 1 0,0-1 0,0 0 0,6-5-1,-4 2-275,1-1 0,-1 0 0,-1-1 0,1 1 0,-1-1-1,0 0 1,-1 0 0,4-8 0,21-68-4491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48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 6067,'0'0'10405,"-153"87"-11462,97-33-2064,15-17-2338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4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1 660 5410,'0'0'7849,"0"-8"-6912,0-570-1994,2 599 1054,0 1 1,2-1-1,1-1 0,0 1 0,17 37 0,-2 2 60,14 82-147,-27-100 1,3-1 0,22 64 0,-24-89-77,-7-15-154,1-1-19,-1-19 155,49-604 1198,-49 621-575,1 7-201,5 17-342,5 31-2283,-9-28-353,-3-2-1835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49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1 594 2977,'0'0'5488,"0"-2"-5357,0-54-502,5-170 28,-2 189 284,2 1 0,1-1 0,2 1 0,14-37 0,-22 71 66,3-5-51,-1 0 0,1 0-1,1 0 1,6-11-1,-9 17 68,0 0-1,-1 0 0,1 0 1,0 0-1,0 0 1,0 1-1,0-1 0,-1 0 1,1 0-1,1 0 1,-1 1-1,0-1 0,0 1 1,0-1-1,0 1 1,0-1-1,0 1 0,1-1 1,-1 1-1,0 0 1,0 0-1,1 0 0,-1 0 1,0 0-1,0 0 1,1 0-1,-1 0 0,0 0 1,0 0-1,1 1 1,-1-1-1,0 1 0,0-1 1,0 1-1,0-1 1,2 2-1,1 2 78,0 0-1,0 0 1,0 0 0,-1 1-1,0 0 1,0-1 0,0 1-1,0 0 1,-1 0 0,0 1-1,0-1 1,1 7-1,1-2 28,14 45 499,-3 0 0,-1 0 0,6 71 0,-5 175 29,-15-300-1306,0-14-867,-2-151-818,6-215-2918,-4 367 5240,1 0 1,0 0-1,1 0 0,0 0 1,1 0-1,0 0 0,1 1 1,0-1-1,7-10 1,-11 20 93,1 1 1,0 0 0,0 0 0,0-1 0,0 1-1,-1 0 1,2 0 0,-1 0 0,0 0 0,0 0 0,0 0-1,0 1 1,0-1 0,1 0 0,-1 1 0,0-1-1,1 1 1,-1-1 0,0 1 0,1-1 0,-1 1-1,1 0 1,-1 0 0,3 0 0,-2 0 45,0 1 0,-1-1 1,1 1-1,0 0 1,0 0-1,-1 0 0,1 0 1,0 0-1,-1 0 0,1 0 1,-1 0-1,1 1 0,-1-1 1,0 1-1,0-1 0,1 1 1,-1-1-1,1 3 0,10 17 579,-2 1 0,0 0 0,14 47 0,12 78 1363,-25-87-1358,-2 1 1,1 107 0,-10-171-2712,0-233-5005,0 136 4407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5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23 416,'0'0'4245,"9"40"-1860,1 1-1884,7 28 694,11 115 1,-26-170-965,0 21 487,2 0 1,2 0-1,1-1 0,21 60 1,-28-92-701,1 0 1,0-1-1,0 1 1,0 0-1,0 0 1,0 0-1,0-1 0,1 1 1,-1 0-1,0-1 1,1 1-1,-1-1 1,1 0-1,0 1 1,1 0-1,-2-2-9,0 0-1,0 1 1,0-1 0,0 0-1,0 0 1,0 0 0,0 0-1,0 0 1,0 0 0,0 0-1,0 0 1,0 0-1,0 0 1,0-1 0,0 1-1,0 0 1,0-1 0,0 1-1,0-1 1,0 1 0,1-2-1,3-2-10,0-1-1,-1 0 0,1 0 1,-1 0-1,0-1 0,-1 1 1,6-11-1,9-18-420,-1 0 0,-1-1 0,-3-1 0,16-60 0,-18 31-635,-2-1 1,-1-105-1,-8 695 5367,0-506-4031,4 33 0,-3-45-216,0-1 0,1 1 0,-1-1-1,1 1 1,0-1 0,1 0 0,-1 0-1,1 0 1,5 7 0,-7-11-51,0 0 0,-1 0 0,1 0 0,0 0 0,0 0 0,0-1 0,-1 1 0,1 0 0,0 0 0,0-1 1,0 1-1,0 0 0,0-1 0,0 1 0,1-1 0,-1 0 0,0 1 0,0-1 0,0 0 0,0 0 0,0 0 0,1 1 0,1-2 0,-1 1 3,-1-1 0,1 1-1,0-1 1,-1 0 0,1 0 0,-1 0-1,1 0 1,-1 0 0,1 0-1,-1 0 1,0 0 0,1 0-1,1-3 1,3-5 4,0 0-1,-1 1 0,0-2 1,4-10-1,4-15-205,-1-1 0,-1 1 0,7-51 0,5-111-1151,-4 28-380,-17 155 1518,5-22-187,-7 35 357,1-1 1,-1 1 0,1-1 0,0 0-1,-1 1 1,1-1 0,0 1-1,0 0 1,0-1 0,0 1 0,0 0-1,1 0 1,-1 0 0,0-1-1,0 1 1,3-1 0,-3 2 22,-1 0-1,1-1 1,-1 1 0,1 0-1,0 0 1,-1 0 0,1 0-1,0 0 1,-1-1 0,1 1-1,0 1 1,-1-1 0,1 0-1,0 0 1,-1 0 0,1 0-1,0 0 1,-1 0 0,1 1-1,-1-1 1,1 0 0,-1 1-1,1-1 1,0 0-1,-1 1 1,1-1 0,-1 1-1,1-1 1,-1 0 0,0 1-1,1 0 1,7 10 93,-2 0 0,1 0-1,-1 0 1,-1 1 0,0 0-1,6 23 1,-3-12 144,67 220 2050,-59-178-683,14 122 1,-29-118-269,-1-69-1323,0 1 1,0-1-1,0 0 0,0 0 0,0 1 0,0-1 1,0 0-1,0 0 0,0 1 0,0-1 0,0 0 1,0 0-1,0 1 0,-1-1 0,1 0 0,0 0 1,0 0-1,0 1 0,0-1 0,0 0 0,-1 0 1,1 0-1,0 1 0,0-1 0,0 0 0,-1 0 0,1 0 1,0 0-1,0 0 0,-1 0 0,1 0 0,0 1 1,0-1-1,0 0 0,-1 0 0,1 0 0,-21 3-125,1 0-1,-1-1 1,0-1-1,-29-2 0,10 0-1007,24 1 485,7 1-142,1-1 1,0 0-1,-1-1 0,1 0 0,-10-2 0,17 2 609,0 1 1,1 0-1,-1 0 1,0 0-1,1-1 0,-1 1 1,0 0-1,1-1 0,-1 1 1,1-1-1,-1 1 0,0 0 1,1-1-1,-1 1 0,1-1 1,-1 0-1,1 1 0,0-1 1,-1 1-1,1-1 0,0 0 1,-1 1-1,1-1 0,0 0 1,0 1-1,-1-1 0,1 0 1,0 0-1,0 1 0,0-1 1,0 0-1,0 1 0,0-1 1,0 0-1,0 0 0,0 1 1,1-2-1,5-9-3439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5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0 531 272,'0'0'2999,"33"-16"-281,107-55-327,-122 61-1750,-1 0 0,21-16 0,-29 18-127,-1-1 0,15-17 0,-18 19-434,0-1 0,0 0 0,0 0 0,-1 0-1,0-1 1,0 1 0,-1-1 0,0 0-1,-1 0 1,2-11 0,-2 2-30,-1 0 0,0 0 1,-2 0-1,-2-24 0,2 34-63,-1 0 0,1 1 0,-1-1 0,-1 1 0,0 0 0,1-1 0,-2 1-1,1 1 1,-1-1 0,0 0 0,-8-7 0,9 10-18,-1 0 0,1 0 0,-1 1 0,0 0 0,0-1 0,-1 2 0,1-1 0,-1 0 0,1 1 0,-1 0-1,0 0 1,0 0 0,0 1 0,0-1 0,0 1 0,0 1 0,-1-1 0,-5 1 0,8-1 5,0 2 1,0-1 0,0 0-1,0 1 1,1-1-1,-1 1 1,0 0-1,0 0 1,0 0-1,1 0 1,-1 1-1,0-1 1,1 1 0,-1-1-1,1 1 1,0 0-1,-3 3 1,1-1 23,1 0-1,0 0 1,0 0 0,1 1 0,0-1 0,-1 1-1,1 0 1,1 0 0,-3 6 0,0 11 51,1 0 0,1 0-1,0 39 1,2-55-60,0 17 60,1 0 0,1 1 0,8 33 0,-8-46 8,2 0 0,-1-1 1,2 1-1,-1-1 0,1 0 0,1 0 0,0 0 1,0-1-1,9 10 0,-5-8 83,1 0-1,0 0 1,0-1-1,2-1 1,-1 0 0,1 0-1,0-1 1,1-1-1,0 0 1,0-1-1,0-1 1,1 0 0,-1 0-1,1-2 1,1 0-1,-1-1 1,0 0-1,18-1 1,-32-1-280,1 1 0,0-1 0,-1 0 0,1 0 0,0 0 0,0 0 0,-1 0 0,1-1 0,0 1 0,-1 0 0,1-1 0,0 1 0,-1-1 0,1 0 1,-1 0-1,1 1 0,-1-1 0,1 0 0,-1 0 0,0 0 0,1 0 0,-1-1 0,0 1 0,0 0 0,0 0 0,0-1 0,0 1 0,0-1 0,0 1 0,0-1 0,0 1 0,-1-1 0,1 0 0,-1 1 0,1-1 0,-1 0 0,0 1 0,0-1 0,1 0 0,-1-1 0,2-51-8448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5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10789,'0'0'2593,"239"34"-13526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5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5378,'0'0'2167,"10"29"-980,-9-26-1146,19 53 604,-4 2 1,15 80-1,3 164 3000,7 49-2397,-39-344-925,-1-18-268,-1-26-180,-4-25-601,-18-85 1,5 37 205,-10-130-1713,4-261 0,26 437 2241,-3 63 23,0 0-1,1-1 1,-1 1 0,0-1 0,1 1 0,0 0 0,-1 0 0,1-1 0,0 1-1,-1 0 1,1 0 0,0 0 0,0-1 0,0 1 0,0 0 0,0 0 0,0 1-1,0-1 1,0 0 0,1 0 0,-1 0 0,0 1 0,0-1 0,1 1 0,-1-1-1,0 1 1,1-1 0,1 1 0,0-1 58,0 1 0,0 0 0,0 0 0,0 1 0,0-1 0,0 0 0,0 1 0,0 0-1,0 0 1,-1 0 0,1 0 0,4 2 0,-2 0 34,1 1 0,-1 1 0,1-1-1,-1 1 1,0 0 0,-1 0 0,5 6-1,29 47 372,-23-31-254,-1 0-1,-2 1 1,0 1 0,-2 0 0,-2 0 0,0 1 0,-2 0 0,-2 1 0,0-1 0,-2 1 0,-1-1-1,-4 34 1,3-60-185,-1 1-1,0-1 1,0 0-1,0 1 1,-1-1 0,1 0-1,-1 0 1,0 0-1,0 0 1,-1 0-1,1-1 1,-1 1-1,1-1 1,-1 1-1,0-1 1,-1 0-1,1 0 1,0 0-1,-1-1 1,0 1-1,1-1 1,-1 0 0,0 0-1,0 0 1,-1-1-1,-4 2 1,-8 2-48,0-1 0,-1-1 0,1-1 0,0 0 1,-25-1-1,38-1-150,0 0 0,0 0 0,0 0 1,0 0-1,0-1 0,0 1 0,0-1 1,1 0-1,-1 0 0,0-1 0,0 1 0,1-1 1,-1 0-1,1 0 0,-1 0 0,1 0 1,0 0-1,0-1 0,0 0 0,0 1 0,0-1 1,1 0-1,-1 0 0,1-1 0,0 1 1,0 0-1,0-1 0,0 0 0,1 1 0,-2-5 1,1 0-870,0 0 0,0 0 0,-1-14 1,2-25-4133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5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116 255 5426,'0'0'4912,"-15"41"-4402,-47 140 98,51-141-214,1 1 0,3 0 0,1 1 0,2-1 0,3 81 0,1-69-88,0-46-281,0 0-1,0 0 0,1-1 0,0 1 1,0 0-1,1 0 0,-1 0 0,4 7 1,-3-11-22,-1-1 1,0 0-1,1 0 1,-1 0 0,1 0-1,0 0 1,0-1 0,0 1-1,0-1 1,0 1-1,0-1 1,0 1 0,0-1-1,0 0 1,1 0-1,-1 0 1,0 0 0,1-1-1,-1 1 1,1-1 0,-1 1-1,1-1 1,-1 0-1,1 0 1,3 0 0,-2-1 0,0 1 1,0-1-1,0 0 1,0 0-1,0 0 1,-1 0-1,1-1 1,0 1 0,0-1-1,-1 0 1,0 0-1,1-1 1,-1 1-1,0-1 1,0 0-1,0 1 1,4-7 0,5-5-12,-1-2 1,14-26-1,-19 33-23,8-17-201,-2-1 0,0 0 0,-2-1 0,-1 0-1,-1-1 1,-1 0 0,3-35 0,-4-2-454,-3-1 0,-7-72 1,4 123 549,-1 0 0,-1 0 1,0 1-1,-1-1 1,-1 1-1,0 0 0,-1 0 1,-8-17-1,11 29 180,-1-1 0,1 1 0,0-1 0,-1 1 0,1 0 0,-7-5-1,8 7 8,0 1-1,1-1 1,-1 1-1,0-1 1,1 1-1,-1 0 1,0-1-1,0 1 1,1 0-1,-1-1 1,0 1-1,0 0 1,0 0-1,0 0 0,1 0 1,-1 0-1,0 0 1,0 0-1,0 0 1,0 0-1,1 0 1,-1 0-1,0 1 1,0-1-1,0 0 1,1 0-1,-1 1 1,0-1-1,0 1 0,1-1 1,-1 1-1,0-1 1,1 1-1,-1-1 1,1 1-1,-1 0 1,1-1-1,-1 1 1,1 0-1,-1-1 1,0 2-1,-5 9 87,0 1 1,1-1-1,0 1 1,1 0-1,0 0 0,1 1 1,1-1-1,-3 21 0,1 112-126,4-112 1,0-29-12,-1 0-1,1 1 1,0-1 0,1 0 0,-1 0-1,1 1 1,0-1 0,0 0 0,0 0-1,1 0 1,-1 0 0,1 0 0,0 0-1,0-1 1,1 1 0,-1-1 0,1 1-1,-1-1 1,1 0 0,0 0 0,0 0-1,1 0 1,-1-1 0,0 1 0,1-1-1,0 0 1,0 0 0,-1 0-1,1 0 1,0-1 0,0 0 0,0 1-1,1-1 1,-1-1 0,8 1 0,1 1 0,-1-2 0,1 0-1,-1 0 1,1-1 0,-1 0 0,0-2 0,1 1 0,-1-1 0,0-1 0,0 0 0,-1-1 0,13-6 0,-6 0-223,0 0 0,-1-1 0,-1-1 0,0 0 0,-1-1 0,20-24 0,-24 25 49,0-1 0,-2 0 0,0-1 0,0 0 0,-1 0 0,-1-1 0,-1 0 0,0 0 0,5-28 0,-4 5-9,-2 0 0,0-78 0,-5 116 240,0 0 1,0 0-1,0-1 1,0 1-1,0 0 1,0 0-1,0 0 1,0 0-1,0 0 1,-1 0-1,1 0 1,0 0-1,-1 0 1,1 0-1,-1 0 1,1 0-1,-1 0 1,1 0-1,-1 0 1,0 0-1,1 0 0,-1 0 1,0 1-1,0-1 1,0 0-1,0 1 1,0-2-1,-1 2 37,0 1 0,1-1 0,-1 0 0,1 0 1,-1 1-1,1-1 0,-1 1 0,1 0 0,-1-1 0,1 1 0,0 0 0,-1 0 0,1 0 0,0-1 0,-1 2 0,1-1 0,0 0 0,0 0 0,0 0 0,0 0 0,0 1 0,0 0 0,-14 20 50,2 1 0,1 0 0,1 1 0,-10 28 0,16-37-96,-17 40 217,3 2 0,2 0 1,3 1-1,2 1 0,-7 105 1,18-13 827,0-145-1065,1 0 0,1 0 0,-1 1 0,1-1 0,0 0 0,0 0 1,4 10-1,-4-15-27,-1 0-1,1 0 1,0 0 0,-1 0 0,1 1 0,0-1 0,0 0 0,0-1 0,0 1-1,0 0 1,0 0 0,0 0 0,0 0 0,1-1 0,-1 1 0,2 0-1,-1 0 6,0-1-1,0 0 1,1 1-1,-1-1 1,0 0 0,0 0-1,1 0 1,-1 0-1,0-1 1,0 1-1,1-1 1,2 0-1,3-2-1,-1 0 0,0-1-1,0 0 1,0 0 0,0 0 0,0-1 0,-1 0-1,0-1 1,0 1 0,6-8 0,8-12-146,22-32 1,-34 45 72,17-27-472,-2-1 1,-2-1-1,31-82 1,-25 40-839,17-90 0,-40 156 1170,-2 10 86,-1 0 0,0 0-1,0 0 1,0-8 0,-6 123 1478,-32 177 1,3-47 1796,28-47-1421,6-153-1484,0-35-131,2-7-37,145-307-1532,9-17-3949,-155 327 5383,9-19-310,1 1 1,1 1-1,1 0 1,0 0 0,22-21-1,-32 37 312,-1 0-1,1 0 0,0 0 1,-1 1-1,1-1 0,0 1 1,3-2-1,-6 3 17,1 0 0,-1 0 0,0 0 0,0 0 0,0 0 0,1 0 0,-1 0 0,0 0 0,0 0 0,1 0 0,-1 0 0,0 0 0,0 0 0,0 0 1,1 0-1,-1 0 0,0 0 0,0 0 0,0 0 0,1 0 0,-1 0 0,0 0 0,0 0 0,0 0 0,1 0 0,-1 0 0,0 1 0,0-1 0,0 0 0,1 0 0,-1 0 0,0 0 0,0 0 0,0 1 0,0-1 0,0 0 0,1 0 1,-1 0-1,0 1 0,0-1 0,0 0 0,0 0 0,0 0 0,0 1 0,0-1 0,0 0 0,0 0 0,0 0 0,0 1 0,0-1 0,0 0 0,0 0 0,0 1 0,0-1 0,0 0 0,0 0 0,0 0 0,0 1 0,0-1 0,0 0 0,-1 0 1,1 1-1,0 55 1126,-2 1 0,-2 0 0,-15 62 0,8-49 486,-5 114 0,16-150-1385,-1-18-128,1 0 1,0 0-1,4 20 0,-4-32-106,1 0 0,0 0-1,1 0 1,-1 0 0,1 0-1,0-1 1,-1 1-1,2 0 1,-1-1 0,0 1-1,1-1 1,-1 0 0,1 0-1,0 0 1,0 0 0,7 4-1,-3-3-332,0 0 0,0-1 0,0 0 0,0-1 0,1 0 0,-1 0 0,1 0 0,0-1 0,0 0 0,-1-1-1,1 1 1,0-2 0,0 1 0,-1-1 0,1 0 0,12-4 0,11-4-3488,42-18-1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52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19 909 2721,'0'0'3404,"37"-1"-1963,116-12-528,-147 12-874,1 0 1,0-1 0,-1 1 0,1-1 0,-1-1 0,1 1-1,-1-1 1,0 0 0,0-1 0,0 1 0,-1-1 0,1 0-1,-1-1 1,0 1 0,0-1 0,-1 0 0,1 0-1,6-11 1,-3 6 52,8-13 36,-1-1-1,-1 0 1,-1-1-1,-1 0 1,-2-1-1,0 0 1,-2-1 0,-1 0-1,8-55 1,-6-14-403,-4-145 1,-5 175 166,1 30 116,-2-23 768,-1 54 107,0 6-284,-1 16 88,1 297-572,2-70-16,-63 655 2929,7-564-1517,43-279-1184,-2-1-1,-3-1 1,-47 96-1,54-128-247,-1-1 0,-20 26 1,29-42-43,-1 0 0,0-1 1,0 1-1,-1-1 0,1 0 1,-1 0-1,0-1 0,0 0 1,0 1-1,-1-2 0,1 1 1,-1 0-1,1-1 0,-10 2 1,13-3-28,0-1 0,0 1 0,0-1 0,0 0 0,0 1 0,0-1 0,0 0 1,0 0-1,0 0 0,0-1 0,0 1 0,0 0 0,0-1 0,0 0 0,0 1 0,0-1 0,0 0 1,1 0-1,-1 0 0,0 0 0,0 0 0,1 0 0,-1 0 0,1-1 0,-1 1 0,1-1 1,0 1-1,-1-1 0,1 1 0,0-1 0,0 0 0,-1-3 0,-4-6-36,2 0-1,-1 0 1,1-1 0,1 0-1,0 0 1,1 0-1,-2-15 1,1-96-388,4 80 282,-1 15 56,1-1 1,1 0-1,1 1 1,2-1 0,1 1-1,1 0 1,18-43 0,-10 37-30,2 2 0,1 0 0,2 0 1,1 2-1,29-34 0,-31 44-145,0 1 0,1 0-1,1 2 1,1 0 0,0 1 0,1 1-1,47-21 1,-12 11-2348,-7 2-1634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5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169 353 4722,'0'0'5445,"-3"-7"-4636,-10-20-326,12 27-476,1-1 0,0 1 0,0 0 0,0 0 0,0-1 0,0 1 0,0 0 1,-1-1-1,1 1 0,0 0 0,0-1 0,0 1 0,-1 0 0,1 0 0,0-1 0,0 1 1,-1 0-1,1 0 0,0 0 0,-1 0 0,1-1 0,0 1 0,0 0 0,-1 0 1,1 0-1,0 0 0,-1 0 0,1 0 0,0 0 0,-1 0 0,1 0 0,0 0 1,-1 0-1,1 0 0,-1 0 0,1 0 0,0 0 0,-1 0 0,-7 9 57,8-8-61,-10 18 2,2 0 1,0 1-1,1 0 0,1 0 1,-4 25-1,0-5 5,-11 44 185,3 2 0,3-1 0,-5 162-1,20-246-208,0 0 0,0-1 0,1 1-1,-1 0 1,0 0 0,1-1-1,-1 1 1,1 0 0,-1-1 0,0 1-1,1 0 1,0-1 0,-1 1-1,1-1 1,-1 1 0,1-1 0,0 1-1,-1-1 1,1 1 0,0-1-1,-1 0 1,1 1 0,0-1-1,0 0 1,-1 0 0,1 0 0,0 1-1,0-1 1,-1 0 0,1 0-1,0 0 1,0 0 0,0 0 0,-1 0-1,3-1 1,2 1-96,-1 0-1,1-1 1,0 0 0,-1 0-1,8-2 1,-6 0 28,0 0 1,0 0-1,-1-1 0,1 0 0,-1 0 1,0 0-1,7-8 0,32-40-334,-23 22 170,-2 0 0,0-2 1,-3-1-1,0 0 0,-2-1 0,14-54 0,-15 39-133,-3 0-1,-2 0 1,-2-1 0,-1-59-1,-6 140 2692,-5 35-1,-23 84-359,-1 12-443,21 67 299,10-184-1759,-1-45-61,0 1 0,0-1 0,0 0 1,0 0-1,0 1 0,0-1 0,0 0 0,1 0 0,-1 0 0,0 1 1,0-1-1,0 0 0,0 0 0,1 0 0,-1 0 0,0 1 0,0-1 1,0 0-1,1 0 0,-1 0 0,0 0 0,0 0 0,1 0 0,-1 0 1,0 0-1,0 0 0,1 0 0,-1 0 0,0 0 0,0 0 0,1 0 0,-1 0 1,0 0-1,0 0 0,1 0 0,-1 0 0,0 0 0,0 0 0,1 0 1,-1 0-1,0 0 0,0-1 0,1 1 0,1-1-125,3 0 19,0 0 1,0-1-1,-1 0 0,1 0 1,-1 0-1,1-1 0,-1 0 1,0 0-1,0 0 1,0 0-1,-1 0 0,1-1 1,3-4-1,9-11-422,19-31 0,-22 30 186,10-17-230,-1 0 0,-2-2 1,-2 0-1,22-69 1,31-169-828,-65 247 1303,0 10 172,-6 20-58,0 1-1,0-1 1,0 0-1,0 0 1,0 0 0,0 0-1,0 0 1,0 0 0,0 0-1,0 0 1,0 0-1,0 0 1,0 0 0,0 1-1,0-1 1,0 0-1,0 0 1,0 0 0,0 0-1,0 0 1,0 0-1,0 0 1,0 0 0,0 0-1,0 0 1,0 1-1,0-1 1,0 0 0,0 0-1,0 0 1,0 0 0,0 0-1,0 0 1,0 0-1,0 0 1,0 0 0,1 0-1,-1 0 1,0 0-1,0 0 1,0 0 0,0 0-1,0 0 1,0 0-1,0 0 1,0 0 0,0 0-1,0 0 1,1 0 0,-1 0-1,0 0 1,0 0-1,0 0 1,0 0 0,0 0-1,0 0 1,0 0-1,0 0 1,0 0 0,1 0-1,-1 35 851,-1-22-683,-2 562 6401,3-577-6592,1-1 0,-1 1 0,1 0 0,-1 0 1,1 0-1,0 0 0,0 0 0,0 0 0,3-3 0,3-8-75,21-51-1226,37-128 1,-2-74-2403,-45 183 2342,33-90 0,-46 159 1296,1-2-75,13-28 1,-17 41 159,0-1 0,0 1 0,0-1 0,1 1 1,0 0-1,-1 0 0,1 0 0,0 0 0,1 0 0,-1 1 0,0-1 0,5-2 0,-6 5 36,-1-1-1,1 0 1,-1 1 0,1-1 0,-1 1 0,1-1 0,0 1-1,-1 0 1,1 0 0,-1 0 0,1 0 0,0 0 0,-1 0-1,1 0 1,-1 0 0,1 1 0,-1-1 0,1 1 0,0-1-1,-1 1 1,0-1 0,1 1 0,-1 0 0,1 0 0,-1 0-1,0 0 1,1 0 0,-1 0 0,0 0 0,0 0-1,0 0 1,0 1 0,0-1 0,0 0 0,0 1 0,-1-1-1,1 1 1,0 1 0,6 13 533,0 1-1,-2 0 1,0 0 0,5 31-1,4 80 1470,-5 283 1369,-10-309-2915,-3 7-364,1 49-439,4-156 237,-1-1 1,0 1-1,0-1 0,1 1 0,-1-1 0,1 0 0,-1 1 0,1-1 0,0 0 0,-1 0 0,1 1 0,0-1 0,0 0 1,0 0-1,0 0 0,0 0 0,0 0 0,0 0 0,0 0 0,1 0 0,-1 0 0,0-1 0,0 1 0,1 0 1,-1-1-1,1 1 0,-1-1 0,0 0 0,1 1 0,2-1 0,6 1-323,0 0 0,-1-1 1,18-1-1,-16 0 116,-1 0 79,0 0-1,0-1 1,0-1 0,-1 1-1,1-1 1,-1-1-1,0 0 1,0 0 0,0-1-1,-1 0 1,15-12-1,3-5 18,-1-1-1,26-31 0,-27 26 185,-1-2 0,-1 0 0,-2-1-1,0-2 1,-3 0 0,-1 0 0,13-39 0,-14 27 92,-3-1-1,-1-1 1,-2 1 0,-3-1-1,1-51 1,-6-2 435,0 85-326,-1 8-25,0 0 0,0 0-1,-1 0 1,-1-10 0,1 15-95,1 0 1,-1 1-1,1-1 1,-1 1-1,0-1 1,0 1-1,1-1 1,-1 1-1,0 0 1,0-1-1,-1 1 1,1 0-1,0 0 1,0-1-1,-1 1 1,1 0-1,0 0 1,-1 1-1,1-1 1,-1 0-1,1 0 1,-4 0-1,0 0 34,0 0 0,0 0-1,1 0 1,-1 1 0,0 0 0,0 0-1,0 1 1,0-1 0,0 1 0,0 0-1,1 0 1,-1 1 0,0-1 0,1 1 0,-1 0-1,1 0 1,0 1 0,-1-1 0,1 1-1,-4 4 1,-4 3-85,0 1 0,1 0 0,0 1 0,1 0 0,-10 16 0,4-2 12,0 0 0,2 2-1,1-1 1,1 2 0,1-1-1,-10 48 1,12-32-29,3 0 0,1 1 0,2 85 0,3-114-2,1 1 0,0 0 0,2 0 0,0-1 0,1 1 0,0-1 0,1 0-1,1 0 1,1-1 0,0 0 0,1 0 0,0 0 0,1-1 0,1-1 0,0 1 0,19 17 0,-21-23 8,1-1 1,0 0-1,0-1 0,0 0 1,1 0-1,0-1 0,0 0 1,1-1-1,13 4 0,-20-7-155,1 1 0,-1-1 0,1 0-1,0-1 1,-1 1 0,1-1 0,0 0-1,-1 0 1,1 0 0,0-1 0,-1 0-1,1 0 1,-1 0 0,1 0 0,-1-1 0,1 1-1,-1-1 1,0 0 0,0-1 0,0 1-1,0-1 1,0 0 0,0 0 0,5-6-1,-1-2-1208,-1 0-1,-1 0 1,9-21-1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5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8212,'0'0'5858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5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1 358 3201,'0'0'4608,"11"3"-3696,-4 0-790,1 0 39,1-1-1,0 1 1,15 1-1,-20-4-124,-1 0 0,0 0 0,0 0-1,0 0 1,0 0 0,0-1 0,0 1 0,0-1 0,0 0-1,0 0 1,0 0 0,0 0 0,0-1 0,0 1-1,0-1 1,-1 0 0,5-3 0,0-3-7,0 0 0,-1 0 0,0-1 0,-1 0-1,0 0 1,0-1 0,0 1 0,-2-1 0,1 0 0,-1 0 0,0 0 0,1-18 0,1-13 192,-2-76 1,-3 94-46,0-4 536,0 27-682,0-1 0,0 1 0,0-1 0,0 1 0,0-1 0,0 1 0,0-1 0,0 1 0,-1-1 0,1 1 0,0 0 0,0-1 0,-1 1 0,1-1 0,0 1 0,0 0 0,-1-1 0,1 1 0,0-1 0,-1 1 0,1 0 0,-1 0 0,1-1 0,-1 1-1,1 0 1,0 0 0,-1-1 0,1 1 0,-1 0 0,1 0 0,-1 0 0,1 0 0,-1 0 0,1 0 0,-1 0 0,1 0 0,-1 0 0,1 0 0,-1 0 0,1 0 0,-1 0 0,1 0 0,-1 0 0,1 0 0,-1 1 0,1-1 0,0 0 0,-1 0 0,1 1 0,-1-1-1,1 0 1,-1 0 0,1 1 0,0-1 0,-1 0 0,1 1 0,0-1 0,0 1 0,-1-1 0,1 0 0,0 1 0,0-1 0,-1 1 0,1 0 0,-6 13-25,0 1 0,-5 24 0,4-14-7,-4 15-959,3 1 0,0 0 0,3 1 0,0 53 0,5-84-5007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2001,'0'0'4861,"9"6"-4360,-2 4-334,-1 0-1,0 1 0,-1-1 0,1 1 0,-2 1 1,0-1-1,4 18 0,-1-8-20,5 23 286,-1 0 0,-3 1 0,-1 0 1,1 86-1,-7-96-278,9 57 1,-10-88-451,2 2 747,3-5-4378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5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255 154 4082,'0'0'8014,"0"-26"-6909,-3-74 45,3 98-1124,0 1 1,0 0 0,-1 0 0,1 0-1,0-1 1,0 1 0,0 0 0,-1 0-1,1 0 1,-1 0 0,1 0 0,-1 0-1,1 0 1,-1 0 0,0 0-1,1 0 1,-1 0 0,0 0 0,0 0-1,0 0 1,1 0 0,-1 1 0,0-1-1,0 0 1,-2 0 0,1 0-8,0 1 0,1 0 0,-1 0 0,0 0-1,1 0 1,-1 0 0,0 1 0,1-1 0,-1 0 0,0 1 0,-1 0 0,-2 1 27,1-1-32,0 0 0,1 0-1,0 0 1,-1 1 0,1 0 0,0 0 0,-1 0 0,1 0-1,0 0 1,1 0 0,-1 1 0,-2 3 0,-28 38-18,33-43 4,-20 31-4,3 1 1,0 1-1,3 0 0,0 1 1,2 0-1,2 1 0,2 0 1,0 1-1,3-1 0,1 1 0,2 1 1,4 60-1,-2-92 12,1 1 0,0-1 0,0 1 0,1-1 0,0 0 0,0 0 0,1 1 0,-1-1 0,1-1 0,0 1 1,1 0-1,0-1 0,-1 0 0,2 0 0,8 9 0,-7-9-2,0-1 1,1 1 0,0-1 0,-1 0-1,2-1 1,-1 0 0,0 0 0,1 0-1,-1-1 1,1 0 0,0-1-1,14 2 1,-4-2-202,0 0 0,0-1 0,0-1 0,23-4 0,-31 3-297,-1 0 1,0-1 0,0 0 0,-1-1-1,1 1 1,-1-2 0,0 1 0,0-1-1,15-12 1,41-47-6259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5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3 138 5186,'0'0'803,"-1"37"22,0 118 674,1-149-1303,0 1 0,0 0 0,0 0 0,1 0 1,0 0-1,0-1 0,1 1 0,0 0 0,0-1 0,1 1 0,5 10 0,-6-14-91,0-1 0,0-1 0,1 1 0,-1 0 0,0 0 0,1-1 1,-1 1-1,1-1 0,-1 0 0,1 0 0,-1 0 0,1 0 0,0 0 0,0-1 0,0 1 0,-1-1 0,1 0 0,0 1 0,0-1 0,3-1 1,-1 1-41,-1-1 1,1 1-1,-1-1 1,1 0-1,-1 0 1,1-1-1,-1 1 1,0-1-1,0 0 1,0 0 0,0 0-1,0-1 1,0 1-1,-1-1 1,1 0-1,-1 0 1,0-1-1,0 1 1,0 0-1,0-1 1,0 0 0,-1 0-1,0 0 1,3-6-1,1-4-116,-1 1-1,0-1 1,-1 0-1,-1 0 1,0 0-1,2-24 0,-3-77-895,-2 80 467,0 33 456,0-6-126,0 0-1,0-1 1,0 1-1,-1 0 1,0-1-1,-1 1 1,0 0-1,0 0 1,-5-11-1,7 18 145,0 1 0,0-1 0,-1 0 0,1 1 0,0-1 0,0 1 0,-1-1-1,1 1 1,0-1 0,-1 1 0,1-1 0,-1 1 0,1 0 0,0-1 0,-1 1-1,1-1 1,-1 1 0,1 0 0,-1-1 0,0 1 0,1 0 0,-1 0 0,1 0-1,-1-1 1,1 1 0,-1 0 0,0 0 0,1 0 0,-1 0 0,1 0-1,-1 0 1,0 0 0,1 0 0,-1 0 0,1 0 0,-1 0 0,0 1 0,1-1-1,-1 0 1,1 0 0,-1 1 0,1-1 0,-1 0 0,1 1 0,-1-1 0,1 0-1,-1 1 1,1-1 0,-1 1 0,1-1 0,0 1 0,-1-1 0,1 1 0,0-1-1,-1 1 1,1-1 0,0 1 0,0-1 0,-1 1 0,1-1 0,0 1 0,0 0-1,0 0 1,-10 25-1,2 1-1,-7 34 1,7-25 123,-9 36 692,3 0 0,3 0 1,-3 102-1,15-69 51,-1-104-839,0 1 0,0-1 0,0 1-1,0-1 1,0 1 0,1-1 0,-1 1 0,0-1 0,1 1-1,-1-1 1,1 0 0,-1 1 0,1-1 0,0 0-1,0 1 1,0-1 0,0 0 0,-1 0 0,2 0-1,-1 0 1,2 2 0,-1-2-2,1 0-1,0 0 1,0 0 0,0-1-1,0 1 1,0-1-1,0 0 1,0 0 0,0 0-1,4-1 1,0 1-38,-1-1 0,0-1 0,0 1 0,0-1 0,0 0 0,0-1 0,-1 1 1,1-1-1,-1 0 0,1-1 0,-1 1 0,9-9 0,5-6-642,31-37 1,-37 39 170,9-10-1181,24-38 1,13-44-2512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5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8212,'0'0'1216,"-67"262"-479,45-98 351,3 4-47,4 3 767,4-9-591,-4-15-673,-4-12 129,5-25-657,6-22-32,8-31-273,0-24-1535,0-29-1010,22-4-2288</inkml:trace>
  <inkml:trace contextRef="#ctx0" brushRef="#br0" timeOffset="1">433 8 4370,'0'0'4098,"0"288"-3714,0-103 528,-11 0 1281,-19-14-464,0-13-256,0-21-561,8-16-656,7-23-63,4-31-193,11-30-1425,0-27-1072,18-10-2001,27-37-1809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5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0 409 144,'0'0'13267,"34"13"-11970,-8-2-1143,0-1 0,1-2 0,37 8 0,-60-16-150,-1 0-1,1 0 1,0 0 0,0-1-1,0 1 1,-1-1-1,1 0 1,0 0-1,-1 0 1,1 0 0,-1-1-1,1 1 1,-1-1-1,0 0 1,0 0-1,0 0 1,0-1 0,0 1-1,5-6 1,-1-1-30,0 0 0,-1 0 0,0-1 1,8-16-1,-9 16-5,2-4-30,-1 0 0,-1 0 0,0-1 0,-2 1 1,1-1-1,1-18 0,0-90-1132,-5 115 1033,0-3-42,0-1 0,0 1 0,-2 0 0,-2-13 0,4 22 178,-1-1 0,1 1 0,-1 0 1,0 0-1,0-1 0,0 1 0,0 0 0,0 0 0,-1 0 0,1 0 1,-1 0-1,1 1 0,-1-1 0,0 0 0,1 1 0,-1-1 0,0 1 1,0 0-1,0-1 0,0 1 0,0 0 0,-1 0 0,1 0 0,0 1 1,-5-2-1,5 2 24,1 0 1,-1-1-1,0 1 0,0 1 1,0-1-1,0 0 1,0 0-1,0 1 0,1-1 1,-1 1-1,0-1 1,0 1-1,0 0 0,1 0 1,-1-1-1,1 1 1,-1 0-1,0 1 0,1-1 1,0 0-1,-1 0 1,1 1-1,-2 1 0,-2 4 23,0 0-1,1 1 0,0-1 0,-4 9 0,4-5 10,-10 20 191,2 2 0,1-1-1,2 2 1,1-1 0,2 1 0,1 0 0,2 0 0,1 1 0,2-1 0,5 49 0,-4-70-108,2 1 1,-1-1 0,1-1-1,1 1 1,0 0 0,1-1-1,1 0 1,0 0 0,0 0-1,1-1 1,0 0 0,1 0-1,1-1 1,-1 0 0,2 0-1,12 10 1,-18-17-61,0 0-1,1 0 1,-1 0 0,1 0 0,-1-1 0,1 0 0,0 0-1,0 0 1,0-1 0,0 0 0,0 1 0,0-2-1,0 1 1,1-1 0,4 0 0,-7 0-131,1 0 0,-1-1 0,0 1 0,0-1 0,0 0 0,1 0 0,-1 0 0,0 0 0,-1-1 0,1 1 0,0-1 0,0 0 0,-1 0 0,1 0 0,-1 0 0,1 0 0,-1-1 0,0 1 0,0-1 0,0 1 0,0-1 0,0 0 0,2-5 0,-1 0-772,0-1 1,0 0-1,-1 0 1,0 0-1,0-12 1,1-57-9342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56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7716,'0'0'2593,"205"0"288,-74 0-480,-1-17-1440,5-6-961,-16 3-481,-26-4-4625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5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255 150 5234,'0'0'8367,"-3"-24"-7407,-11-73-285,13 95-631,1-1 0,0 1 0,-1 0 0,0-1 0,1 1 0,-1 0-1,0 0 1,0 0 0,0 0 0,-2-2 0,3 4-33,-1-1-1,1 1 1,0 0 0,-1 0 0,1-1-1,-1 1 1,1 0 0,0 0-1,-1 0 1,1 0 0,0 0 0,-1-1-1,1 1 1,-1 0 0,1 0 0,-1 0-1,1 0 1,0 0 0,-1 0 0,1 1-1,-1-1 1,1 0 0,0 0-1,-1 0 1,-4 1 20,3-1-28,-1 0-5,0-1-1,1 1 1,-1 0-1,0 0 0,0 0 1,0 1-1,1-1 1,-1 1-1,0-1 0,1 1 1,-1 0-1,0 0 1,1 0-1,-1 0 1,1 1-1,0-1 0,-1 1 1,1-1-1,0 1 1,0 0-1,0 0 0,0 0 1,0 0-1,0 0 1,-1 3-1,-12 17-35,1 1 0,2 0 0,0 0 0,-11 33 0,-26 106 108,42-124-60,1-1 1,2 1 0,1 75-1,3-112-9,0 4-3,0 1 0,0-1 1,0 0-1,1 0 1,0 0-1,0 0 1,0 0-1,1 0 1,-1 0-1,1 0 0,0 0 1,1 0-1,-1-1 1,1 1-1,0-1 1,0 0-1,0 0 0,1 0 1,-1 0-1,1-1 1,0 1-1,0-1 1,0 0-1,1 0 0,-1 0 1,1-1-1,-1 0 1,11 4-1,-5-3-283,0 0 0,1 0-1,-1-1 1,1 0 0,-1-1 0,1-1-1,0 1 1,-1-1 0,1-1-1,0 0 1,-1-1 0,1 0 0,-1-1-1,14-4 1,-16 2-547,-1 0 1,1-1-1,-1 0 1,-1 0-1,9-9 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5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9076,'0'0'688,"56"245"401,-34-121 480,1 7-721,-12 3-80,4-3 209,-4-7-833,0-10 32,-3-10-160,3-16 96,0-14-48,4-17-64,0-17-208,3-13-112,5-20-1377,7-7-1184,0 0-1201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5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49 283 816,'0'0'3618,"-30"171"-1729,19-97 304,7 3-736,1-3-209,3-7-63,0-3-193,0-14-960,11-6 16,8-17-96,-5-14-496,1-9-1441,0-4-1008,-4-17-2354</inkml:trace>
  <inkml:trace contextRef="#ctx0" brushRef="#br0" timeOffset="1">16 1 7123,'0'0'3170,"104"124"-6420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58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264 282 8196,'0'0'6691,"-2"-31"-6512,-4-101-155,6 130-25,-6-66-299,5 64 238,0 0-1,-1 0 1,1 0-1,-1 0 1,1 0-1,-1 0 1,-4-5-1,5 8 17,-1-1 0,1 1 0,-1 0 0,1 1 0,-1-1 1,1 0-1,-1 0 0,0 0 0,1 1 0,-1-1 0,0 1 0,1 0 0,-1-1 0,0 1 0,0 0 0,1 0 0,-1 0 0,-3 0 0,-33 6-135,32-4 171,0 1-1,1 0 1,-1 0-1,1 1 1,0-1 0,0 1-1,0 0 1,0 1-1,1-1 1,-1 1-1,1 0 1,0 0-1,1 0 1,0 1-1,-5 9 1,1-1-13,0 0 0,2 1 1,-1 0-1,2 0 0,-4 22 0,4-9-11,1 2 0,1-1 0,2 0-1,1 0 1,5 38 0,-3-58 37,-1 1 0,2-1 0,-1 0 0,1 1 0,1-1 0,-1-1 0,2 1 0,-1-1 0,1 0 0,14 14 0,4 2 197,53 38-1,-6-5 313,-69-55-511,0 0-1,0 0 1,0 0-1,-1 1 1,1-1-1,-1 1 1,0-1-1,1 1 1,-1 0-1,0-1 1,0 1-1,-1 0 1,1 0-1,0 5 1,-2 43 190,1-45-136,-1-2 28,0 0 1,0-1-1,0 1 1,0-1 0,-1 0-1,1 1 1,-1-1-1,0 0 1,0 0 0,0 0-1,-1 0 1,1 0-1,0-1 1,-1 1-1,0-1 1,0 1 0,0-1-1,0 0 1,0 0-1,0 0 1,-5 1 0,-1 2 86,-1-1 0,1 0 0,-1-1 1,0 0-1,0-1 0,-18 2 0,-8-2 25,-41-3 0,75 1-243,0 0 0,0-1 0,0 1 0,0 0 0,0-1 1,0 1-1,0-1 0,0 0 0,1 1 0,-1-1 0,0 0 0,1 0 0,-1 0 0,0-1 0,1 1 1,-1 0-1,1 0 0,0-1 0,-1 1 0,1-1 0,0 1 0,0-1 0,0 0 0,-1-3 1,1 2-355,0 0 0,0 0 0,0 0 1,1 0-1,0 0 0,-1 0 1,1-1-1,0 1 0,1 0 0,-1 0 1,0 0-1,1 0 0,0 0 1,0-1-1,2-4 0,19-29-5827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5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7700,'0'0'1459,"0"38"-683,0 253 1428,0 234 1944,6-379-4055,-4-127-85,1 0-1,0 0 0,2 0 0,0 0 0,12 25 1,-15-40-77,0 1 0,0-1 1,1 0-1,-1 0 0,1 0 1,0 0-1,0 0 0,1-1 1,-1 1-1,1-1 0,-1 0 1,6 3-1,-4-3-343,0-1 0,0 0-1,1-1 1,-1 1 0,0-1 0,1 0 0,-1 0 0,1 0-1,0-1 1,6 0 0,28 0-3206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17 272,'0'0'10157,"0"-4"-9226,2-7-181,-2 9 363,-3 10-570,2-3-625,-35 94-63,-1 0 130,29-73-134,1 0 0,1 0 0,1 1 0,-2 42 0,7-67-139,4-3 174,0 1 1,1 0-1,-1-1 0,0 0 1,0 0-1,0 0 0,0-1 0,0 1 1,-1-1-1,1 0 0,0 0 1,-1 0-1,1 0 0,4-5 0,2-3 0,0 0-1,16-22 0,-3 3-193,-23 29 311,0 0-1,0 0 1,0 1 0,0-1 0,0 0 0,0 0 0,0 0 0,0 0 0,1 0 0,-1 0 0,0 0 0,0 0-1,0 1 1,0-1 0,0 0 0,0 0 0,0 0 0,0 0 0,0 0 0,0 0 0,0 0 0,0 0-1,0 0 1,1 0 0,-1 0 0,0 0 0,0 0 0,0 0 0,0 0 0,0 1 0,0-1 0,0 0 0,0 0-1,0 0 1,1 0 0,-1 0 0,0 0 0,0 0 0,0 0 0,0 0 0,0 0 0,0 0 0,0-1 0,1 1-1,-1 0 1,0 0 0,0 0 0,0 0 0,0 0 0,0 0 0,0 0 0,0 0 0,0 0 0,0 0-1,1 0 1,0 153 1537,-2-80-764,1 94 452,0-94-3662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5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251 192 1761,'0'0'11242,"0"-18"-11095,2-8-78,0-1 97,-3-42-1,1 66-111,0 0 0,-1 0 1,1 0-1,-1 0 0,0 0 0,1 0 0,-1 0 0,-1 0 0,1 0 0,0 1 0,-1-1 0,-2-4 1,3 6-27,0 0 1,0 1 0,0-1 0,0 0-1,-1 0 1,1 1 0,0-1 0,-1 0 0,1 1-1,0-1 1,-1 1 0,1 0 0,0-1-1,-1 1 1,1 0 0,-1 0 0,1 0-1,0 0 1,-1 0 0,1 0 0,-1 0 0,1 1-1,0-1 1,-1 0 0,1 1 0,0-1-1,-1 1 1,1-1 0,0 1 0,-2 1 0,-1 1-36,0 0 1,0 0 0,0 1 0,1 0 0,0-1 0,-1 1 0,1 0 0,1 0-1,-1 1 1,1-1 0,-1 1 0,1-1 0,-3 11 0,-2 2-15,-29 62 34,3 3 1,-29 109-1,57-161 67,1 2 1,1-1-1,2 50 1,1-57-67,0-24-14,0 1 0,0-1-1,0 1 1,0-1 0,0 1 0,0-1-1,1 1 1,-1-1 0,0 1 0,0-1-1,1 1 1,-1-1 0,0 1 0,1-1-1,-1 1 1,0-1 0,1 0 0,-1 1-1,1-1 1,-1 0 0,0 1 0,1-1-1,-1 0 1,1 1 0,-1-1 0,1 0-1,0 0 1,21 3-33,-18-3 9,1-1 0,-1 1 0,0-1 0,0 0 0,0 0 0,0 0 0,0-1 0,6-3 0,0-4-74,0-1 0,-1-1 0,0 0 0,-1 0 0,0-1 0,12-24 0,0-4-768,-1-1-1,-3 0 0,-1-2 0,-2 0 1,-1 0-1,-3-1 0,7-84 0,-15 113 419,-1 35 604,-1-4 43,-19 233 3578,-1 12 1063,21-142-2860,0-116-1924,0-1 1,0 1-1,1-1 0,-1 1 1,1-1-1,-1 1 1,1-1-1,0 0 0,-1 1 1,1-1-1,1 0 1,0 3-1,-1-5-55,-1 1 0,1 0-1,0-1 1,-1 1 0,1-1 0,0 1-1,-1-1 1,1 0 0,0 1 0,0-1 0,0 0-1,-1 1 1,1-1 0,0 0 0,0 0 0,0 0-1,0 0 1,0 0 0,-1 0 0,1 0 0,0 0-1,0 0 1,0 0 0,0 0 0,0 0-1,-1-1 1,1 1 0,0 0 0,0-1 0,0 1-1,-1 0 1,1-1 0,0 1 0,-1-1 0,1 0-1,0 1 1,1-2 0,6-6-37,0-1 0,0 1 0,-1-2 0,0 1-1,10-17 1,-10 14-25,18-29-584,35-83-1,8-50-812,-38 88 256,50-95-1,-72 167 1091,-6 9 84,0 0-1,0 0 0,1 0 1,-1 1-1,1-1 0,0 1 1,1-1-1,-1 1 0,1 0 0,0 0 1,0 1-1,0-1 0,1 1 1,-1 0-1,6-3 0,-10 6 22,1-1 1,-1 1-1,1 0 0,-1 0 1,1 0-1,-1-1 0,1 1 0,0 0 1,-1 0-1,1 0 0,-1 0 0,1 0 1,-1 0-1,1 0 0,-1 0 0,1 0 1,-1 1-1,1-1 0,0 0 0,-1 0 1,1 0-1,-1 1 0,1-1 1,-1 0-1,1 0 0,-1 1 0,0-1 1,1 0-1,-1 1 0,1-1 0,-1 1 1,0-1-1,1 0 0,-1 1 0,0-1 1,1 1-1,-1-1 0,0 1 0,0 0 1,3 6 27,0 0 1,-1 0 0,0 1-1,-1-1 1,0 0 0,1 9-1,0 56 618,-2-44-354,1 545 6038,-5-1072-13583,8 409 5568,-3 79 1511,1 0-1,0 1 1,1-1 0,0 1 0,9-20 0,-10 25 83,1 0 1,0 0-1,0 0 1,7-7 0,-10 11 91,1 0 1,0 1 0,-1-1-1,1 0 1,0 0 0,0 1 0,0-1-1,0 1 1,0-1 0,0 1-1,0-1 1,0 1 0,0-1 0,0 1-1,0 0 1,0 0 0,0-1-1,0 1 1,0 0 0,0 0 0,0 0-1,0 0 1,0 0 0,0 0-1,0 1 1,0-1 0,1 0-1,-1 0 1,1 1 0,-1 0 17,0 0 0,1 0 0,-1 0 0,0 0 0,0 0 0,0 0-1,0 0 1,0 1 0,0-1 0,0 0 0,0 1 0,0-1 0,-1 0 0,1 1 0,-1-1 0,1 1 0,-1-1 0,1 3 0,5 30 663,-1 1 0,-2 0 1,-2 0-1,-2 35 0,0-17 65,1-47-642,6 157 1843,-4-143-1846,1 0 0,1 0 0,0 0 0,2 0 0,14 34 0,-17-49-130,-1-1 0,1 1-1,-1-1 1,1 0-1,0 0 1,1 0 0,-1 0-1,1-1 1,0 1-1,-1-1 1,2 0 0,-1 0-1,0 0 1,0-1 0,6 3-1,-6-4-273,1 1 0,0-1 0,-1 0 0,1 0 0,0-1 0,0 1 0,-1-1 0,1 0 0,0 0 0,0-1 1,0 1-1,-1-1 0,1 0 0,0-1 0,-1 1 0,7-4 0,0-1-718,0 0 0,0-1 0,13-12 0,-23 18 949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5:5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 9428,'-21'30'470,"17"-25"-443,-33 48 330,2 1 1,3 2-1,-26 62 1,42-74 66,2 1 1,2 0 0,3 1 0,1 0 0,2 1 0,1 85 0,4-108-234,2 0 1,1 0-1,1 0 0,6 26 0,-7-41-140,1-1 0,0 0 1,1 0-1,-1 0 0,2 0 0,-1 0 0,1-1 1,0 0-1,0 0 0,1 0 0,0 0 1,0-1-1,15 11 0,-12-12 37,0 1 1,1-1-1,0-1 0,0 0 0,0 0 1,0-1-1,1 0 0,-1-1 0,22 2 1,-17-2 21,0-2-1,0 0 1,1-1 0,-1-1 0,0 0 0,24-7-1,-20 2-47,-1-1 0,0 0 0,0-2 0,-1 0 0,-1 0-1,30-26 1,-19 12-47,0-2 0,43-54 0,-60 67-22,-1-1 0,0 0 0,-1-1 0,0 0 0,-2 0 1,0-1-1,0 1 0,3-19 0,-3 2-128,-2 0 1,-1 0-1,-1-38 1,-2 53-8,-1 0 1,0 0 0,-1 0-1,-1 0 1,0 1 0,-10-26-1,10 35 85,1 1 0,-2-1 0,1 1 0,-1 0 0,0 0 0,0 0 0,-1 0 0,1 1 0,-1 0 0,-1 0 0,1 0 0,-1 1 0,1-1 0,-1 1 0,0 1 0,-1-1 0,1 1 0,-8-3 0,4 3 46,0 1 0,0 0 0,0 0 0,0 1 0,0 0 1,0 0-1,0 1 0,0 1 0,0 0 0,0 0 0,0 1 0,0 0 1,0 1-1,0 0 0,1 0 0,0 1 0,-1 0 0,1 1 0,-9 6 1,0 1 39,1 1 1,1 1 0,0 0 0,0 1-1,2 0 1,0 1 0,0 1 0,-10 18-1,15-19 27,0 1 0,1-1-1,1 1 1,0 0-1,2 1 1,0 0 0,1 0-1,0 0 1,2 0-1,0 1 1,1 21-1,0-28-24,1 1-1,1-1 0,0 0 1,0 0-1,2 0 0,-1 0 1,1 0-1,1 0 0,0-1 1,1 0-1,0 1 0,1-2 1,0 1-1,1-1 0,0 0 1,0 0-1,1-1 0,13 13 1,-1-4-2,1 0 0,0-2 0,2-1 0,-1 0 0,2-2 0,0 0 0,0-2 0,1-1 0,27 8 0,-17-9-266,1 0 0,0-3 0,0-1 0,0-1 0,1-3 0,37-2 0,26-10-4501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6:0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7155,'0'0'5027,"283"-4"-3523,-178-2-1504,-16-14-608,-18-14-8356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6:0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6003,'0'0'8484,"280"-7"-6403,-168-6-801,0-4-191,-15 7-673,-30 0-416,-23 7-256,-29-1-1793,-15-6-3554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6:01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4898,'0'0'7284,"268"0"-4419,-119 0-960,12 0-689,-19-3-335,-34-1-625,-41 4-256,-52 0-2433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6:08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3810,'0'0'14193,"0"-24"-14695,0 21 439,1 0-1,-1 0 0,0 0 1,1 0-1,-1 0 0,1 0 1,0 0-1,0 1 0,0-1 1,0 0-1,1 1 0,-1-1 1,1 1-1,-1-1 0,1 1 1,3-4-1,2 0-4,1 0 0,-1 0 0,1 1 0,11-6 0,16-8-106,0 2-1,43-15 0,-58 25 75,0 1 1,1 1-1,0 1 0,0 1 0,36-1 0,-56 4 90,1 0 1,-1 1-1,0-1 0,0 0 0,1 0 0,-1 1 0,0-1 1,0 1-1,0-1 0,0 1 0,0 0 0,0-1 0,0 1 1,0 0-1,0 0 0,0 0 0,0 0 0,0-1 0,0 1 1,-1 0-1,1 1 0,0 0 0,13 30 300,-11-22-116,6 18 187,-1 0 1,-1 0-1,-1 0 1,1 36-1,-4-11 145,-6 76 1,2-125-466,0 1 1,0-1 0,0 0 0,-1 0 0,0-1 0,1 1 0,-1 0 0,-1-1-1,1 1 1,0-1 0,-1 1 0,0-1 0,0 0 0,0 0 0,0 0 0,0-1-1,0 1 1,-1-1 0,0 0 0,-4 3 0,-12 5 108,0-1 0,-33 11 0,38-14-140,5-3 12,0-1 1,-1 1-1,1-2 0,-1 1 1,0-2-1,-20 0 0,14 0 91,16 0-91,7-1-1271,3-1 1147,0-2 1,-1 1-1,1-1 0,-1-1 1,1 1-1,-1-1 0,7-7 1,16-8-76,-18 13 129,0 1-1,1 0 0,0 0 0,0 2 1,0 0-1,1 0 0,-1 1 0,1 1 1,0 1-1,26 0 0,-27 1 39,-5-1 22,0 1-1,1 1 1,13 2-1,-19-2 2,-1 0 0,0 0 0,0 0 0,0 1-1,0-1 1,0 1 0,0 0 0,0-1 0,-1 1 0,1 1 0,-1-1-1,1 0 1,2 4 0,16 20 203,-1 0-1,-2 2 1,0 0 0,-2 1-1,18 42 1,-32-61-159,0-1-1,0 1 1,-1 0-1,0 0 1,0-1-1,-2 17 1,1-6-53,0-16 18,-1 0 0,1 0 1,-1 1-1,0-1 0,0 0 0,0 0 0,0 0 0,-1 0 0,0 0 0,0-1 0,0 1 0,-4 6 1,1-4 21,-1 0 1,1 0-1,-1-1 1,0 1 0,-1-1-1,-8 5 1,-4 1 83,0-1 0,-1-1 0,0-1 1,-23 6-1,18-7-48,1-2 1,-1-1 0,-41 2-1,-76-7 85,132 0-167,2 1 14,1 0 0,0-1-1,0 0 1,0 0 0,0-1-1,0 0 1,0 0 0,1 0-1,-1-1 1,0 0 0,1-1-1,0 1 1,0-1 0,0 0-1,-9-9 1,14 12-54,1 1 1,-1-1-1,0 1 0,1-1 0,-1 1 0,1-1 1,-1 0-1,1 0 0,-1 1 0,1-1 0,-1 0 1,1 0-1,0 1 0,-1-1 0,1 0 1,0 0-1,0 0 0,0 0 0,-1 0 0,1 1 1,0-1-1,0 0 0,0 0 0,0 0 0,1 0 1,-1 0-1,0 1 0,0-1 0,0 0 1,1 0-1,-1 0 0,0 0 0,1 1 0,-1-1 1,1 0-1,-1 1 0,1-1 0,-1 0 0,1 1 1,0-1-1,-1 0 0,1 1 0,0-1 1,-1 1-1,1-1 0,0 1 0,0-1 0,1 1 1,5-4-539,0 1 1,0 1-1,0 0 1,11-3 0,-12 4 337,48-14-3795,5-10-2150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6:0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298 275 3522,'0'0'6928,"-9"0"-1358,-31 3-4964,-38 0-56,78-3-662,0-1-94,0-16-296,0-4 34,3-29-1,-2 43 442,0 0-1,1 0 0,0 0 0,0 0 1,0 0-1,1 1 0,0-1 0,5-6 1,0 1 20,0-1 1,1 1 0,0 1 0,1 0-1,1 0 1,0 1 0,0 0 0,22-13 0,-28 20-32,1 2 0,0-1 1,0 0-1,0 1 1,0 0-1,0 1 1,0-1-1,0 1 0,0 0 1,0 1-1,12 1 1,-15 0 52,-1-1 1,1 1 0,-1 0 0,1-1-1,-1 1 1,0 0 0,1 1-1,-1-1 1,0 0 0,0 0-1,-1 1 1,1 0 0,0-1 0,1 6-1,8 9 57,-4-7 2,-1 0 0,0 0 0,0 0 0,-1 1 0,-1-1 0,0 1 0,0 1 1,-1-1-1,3 22 0,-3 5 256,-1 65 0,-2-60-75,-1-37-222,1 1 0,-1 0-1,-1-1 1,1 1 0,-1-1-1,0 1 1,-1-1-1,1 0 1,-5 6 0,-34 53 242,27-46-284,-94 128 233,95-133-179,0-2 0,-1 0 1,0 0-1,-1-2 0,-1 0 1,0 0-1,-20 8 0,23-11-86,-1 0-1,0-1 0,0-1 0,0-1 0,0 0 0,-1 0 0,0-1 0,0-1 1,-21 0-1,33-14-465,1-5 65,1-1 1,1 1-1,3-32 1,-2 47 403,-1 0 0,1 0 0,-1-1 0,1 1 0,0 0 0,0 0 0,0 0 0,0 1 0,0-1 0,1 0 0,-1 0 0,1 1 1,-1-1-1,1 0 0,-1 1 0,1 0 0,0-1 0,0 1 0,-1 0 0,1 0 0,3-1 0,-1 0-2,1 0-1,0 1 1,1-1-1,-1 1 1,0 0 0,0 0-1,10 1 1,-14 1 40,0-1 1,0 1-1,-1 0 1,1 0-1,0 0 0,0 0 1,-1 0-1,1 0 1,-1 0-1,1 0 1,-1 0-1,1 0 1,-1 0-1,0 0 1,1 0-1,-1 0 1,0 0-1,0 0 1,0 2-1,1 1 23,11 44 421,-5-16-88,1 0 0,2-1 0,27 59 0,-33-82-245,0 0-1,1 0 0,0-1 1,1 0-1,0 0 1,0 0-1,0-1 0,1 1 1,0-2-1,0 1 1,1-1-1,-1 0 0,1 0 1,0-1-1,0 0 1,1-1-1,-1 0 0,1 0 1,10 2-1,2-2 124,0-1-1,36-2 0,-32 0-282,-23 0-1,0 0 0,-1 0 0,1 0 1,-1 0-1,1 0 0,0 0 0,-1-1 0,1 1 0,-1-1 0,1 1 0,-1-1 0,1 1 0,-1-1 0,1 0 1,-1 0-1,0 1 0,1-1 0,-1 0 0,0 0 0,0-1 0,0 1 0,0 0 0,2-2 0,-2-1-464,1 1-1,-1-1 0,0 0 1,0 1-1,-1-1 1,1 0-1,-1 1 0,0-1 1,0-5-1,0-27-7934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6:10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19 470 2049,'0'0'8884,"-19"3"-2868,19-24-6215,5-111-673,-3 113 831,1 1 0,0 1 0,2-1 0,0 0-1,10-20 1,-6 15 9,27-52-95,-32 69 98,0-1 1,0 0-1,1 1 0,0 0 0,0 0 0,1 1 0,-1-1 0,9-5 0,-14 11 31,1-1 0,0 1 0,0-1 0,0 1 0,0-1 0,-1 1-1,1-1 1,0 1 0,0 0 0,0 0 0,0-1 0,0 1 0,0 0 0,0 0 0,0 0-1,0 0 1,0 0 0,0 0 0,0 0 0,0 0 0,0 1 0,0-1 0,0 0 0,0 0-1,-1 1 1,1-1 0,0 1 0,0-1 0,0 1 0,0-1 0,-1 1 0,1-1 0,0 1-1,0 0 1,-1 0 0,1-1 0,0 2 0,3 3 23,-1 1 0,0-1 0,-1 1 0,5 11 1,-3-6 40,7 17 33,-2 1 0,0 0 0,-2 0-1,5 49 1,-4 123 973,-8-200-991,0-6-338,1-12 143,0-1 0,2 1-1,0 0 1,1 0-1,7-20 1,38-84-907,9 5-399,-50 103 1187,1 0 1,0 1-1,1 0 0,0 0 0,1 1 0,16-13 1,-24 21 190,-1 1 1,1 0 0,0 0-1,0 0 1,0 0 0,0 1 0,0-1-1,1 1 1,-1 0 0,0 0 0,1 0-1,-1 1 1,1-1 0,5 0 0,-9 1 44,1 0 1,-1 0-1,1 0 1,-1 0 0,1 0-1,-1 0 1,1 0-1,-1 0 1,1 0-1,-1 1 1,1-1 0,-1 0-1,1 0 1,-1 0-1,1 1 1,-1-1 0,0 0-1,1 0 1,-1 1-1,1-1 1,-1 0 0,0 1-1,1-1 1,-1 1-1,0-1 1,0 0-1,1 1 1,-1 0 0,5 9 184,-1 0 0,-1 0 0,0 0 0,0 0 0,-1 0 0,0 1 0,0 11 0,1 82 932,-4-84-855,1 208 3243,0-226-3350,7-18-703,9-19-7,2 1-1,2 1 0,1 1 1,1 1-1,2 1 1,47-48-1,-54 62 82,1 1 0,0 1 1,33-20-1,-44 30 341,0 0 0,0 1 0,0 0 0,0 0 0,1 0 0,-1 1 0,1 1-1,-1-1 1,1 1 0,0 0 0,-1 1 0,1 0 0,0 0 0,9 2 0,-14-2 135,-1 1 0,0-1 0,0 1 0,1 0 0,-1 0 0,0 0 0,0 0 0,0 0 0,0 0 0,0 1 0,-1-1 0,1 1 0,0-1 0,-1 1 0,1 0 0,-1-1 0,1 1 0,-1 0 0,0 0 0,0 0 0,1 3 0,1 2 174,-1 0 0,0 0-1,0 1 1,0 13 0,-1-13-12,6 88 3155,-7 103 0,-1-85-1722,1-99-1695,-2 20 194,2-33-241,0-1 0,-1 0 0,1 0 0,-1 0 0,1 1 1,-1-1-1,1 0 0,-1 0 0,0 0 0,0 0 0,1 0 0,-1 0 0,0 0 0,0-1 1,0 1-1,0 0 0,0 0 0,0-1 0,0 1 0,-1 0 0,1-1 0,0 1 1,-2 0-1,-23 1-8684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6:1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5507,'0'0'8830,"17"1"-8550,588 3 3021,-344-5-2875,66 0 33,53-6-213,1473-30 58,-1400 31-293,-61 0 42,-82 2 35,27 1 400,-307 3-469,-2 0 1222,-46-4-116,-22-4-589,-31-4-4102,50 9 65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6:1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0 487 3394,'0'0'4564,"33"-1"-4129,104-9-184,-125 9-196,0 0 1,0-1-1,0-1 1,-1 0-1,1 0 1,-1-1-1,12-6 1,-3 1 162,21-10 196,0-2 1,-1-2 0,-2-2-1,0-1 1,-2-2 0,56-54-1,110-128 3124,-202 209-3486,0 1 0,0 0 1,0 0-1,0 0 0,0-1 0,0 1 1,0 0-1,0 0 0,1 0 0,-1-1 1,0 1-1,0 0 0,0 0 1,0 0-1,0-1 0,1 1 0,-1 0 1,0 0-1,0 0 0,0 0 0,0 0 1,1 0-1,-1-1 0,0 1 0,0 0 1,1 0-1,-1 0 0,0 0 0,0 0 1,0 0-1,1 0 0,-1 0 1,0 0-1,0 0 0,1 0 0,-1 0 1,0 0-1,0 0 0,0 0 0,1 0 1,-1 0-1,0 0 0,0 0 0,0 1 1,1-1-1,-1 0 0,0 0 0,0 0 1,0 0-1,1 1 0,-1 15 247,-9 33-643,-19 53 424,-71 169 0,59-172-14,-47 177 1,86-271-84,-1 0-23,1 1-1,0 0 0,1 0 0,-1 0 1,2 6-1,-1-11-917,0-9-4487,0-20 701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0 575 2849,'0'0'7233,"0"-21"-5016,3-17-2006,0 0-1,17-68 1,4-29-403,-16-101 1035,-8 236-813,2 6-773,-1 0 672,2 0 1,-1 0-1,1-1 1,0 1 0,0 0-1,5 6 1,7 13 68,21 45 29,54 121 60,-88-185-85,0 0-5,-1-1-1,2 0 1,-1 0-1,0 0 0,1 0 1,0 0-1,5 6 1,-8-11 9,0 0 0,1 0 0,-1 0 0,0 0 0,1 1 1,-1-1-1,0 0 0,1 0 0,-1 0 0,1 0 0,-1 0 1,0 0-1,1 0 0,-1 0 0,1 0 0,-1 0 0,0 0 1,1 0-1,-1 0 0,1-1 0,-1 1 0,0 0 0,1 0 0,-1 0 1,0 0-1,1-1 0,-1 1 0,0 0 0,1 0 0,-1-1 1,0 1-1,0 0 0,1 0 0,-1-1 0,0 1 0,0 0 1,0-1-1,1 1 0,-1 0 0,0-1 0,0 1 0,0-1 0,0 1 1,0 0-1,0-1 0,1 1 0,-1-1 0,0 1 0,0 0 1,0-1-1,-1 0 0,13-52 303,0-6-117,2 0 0,31-76 1,-44 132-142,0 0 0,0 0 0,0 0 0,0 0 1,0 0-1,0 0 0,-1 0 0,0 0 1,1-4-1,3 10-449,7 21 387,-1 1-1,11 43 0,-10-30-11,1 6-8,-1 0 0,-2 0 1,-3 1-1,-1 0 0,-1 51 1,-4-95-245,1-2-137,-1 1 264,1-1 1,0 1-1,-1 0 1,1-1-1,-1 1 0,1-1 1,-1 1-1,1-1 1,-1 0-1,1 1 0,-1-1 1,1 1-1,-1-1 1,0 0-1,1 1 0,-1-1 1,0 0-1,0 0 1,0 1-1,1-1 1,-1-1-1,1-1-491,6-22-2629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6:1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3282,'0'0'9148,"19"5"-7577,219 34 1996,129-12-2156,-365-27-2091,-13 0-3429,-30 0-845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6:1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345 256 8244,'0'0'7040,"-5"1"-6778,-4 2-77,0 0 0,-1-1 0,1-1 0,-1 1 0,-12-1 0,21-11-983,2-140-1977,-1 145 2747,1-1 0,-1 1-1,1-1 1,1 1-1,-1 0 1,1-1-1,0 1 1,0 0 0,0 0-1,1 0 1,-1 1-1,8-10 1,-8 11-6,1 1 0,0-1 0,0 0 0,0 1 0,0-1 0,1 1 0,-1 0 0,0 0-1,1 0 1,0 1 0,-1-1 0,1 1 0,0 0 0,0 0 0,0 0 0,0 0 0,0 1 0,5-1 0,-7 1 31,0 0 0,0 0 0,0 0 0,-1 0 0,1 0 0,0 1 0,0-1 0,-1 0 0,1 1 0,0 0 0,-1-1 0,3 2 0,-3-1 15,0 0 1,0 1 0,0-1-1,0 0 1,0 1-1,-1-1 1,1 0 0,-1 1-1,1-1 1,-1 1 0,1-1-1,-1 1 1,0-1-1,0 1 1,1 1 0,6 67 933,-3 100 0,-4-138-741,-1-20-157,0 0 1,-1 0 0,0 0 0,0-1-1,-1 1 1,-1-1 0,0 0 0,-1 0-1,0 0 1,-7 11 0,-2-1 40,-1 0-1,0-1 1,-31 31 0,35-39-71,-1-1 1,-1 0-1,0-1 0,0 0 1,-1-1-1,0-1 1,-1 0-1,0-1 1,0 0-1,0-2 1,-21 6-1,25-9-194,0-1 1,-1-1-1,-18 0 1,5-1-876,24 0 1008,1 1 0,-1 0-1,0-1 1,1 1-1,-1-1 1,1 1 0,-1-1-1,1 1 1,-1-1 0,1 1-1,-1-1 1,1 1 0,0-1-1,-1 0 1,1 1 0,0-1-1,0 0 1,-1 1-1,1-1 1,0 0 0,0 0-1,0 1 1,0-1 0,0 0-1,0 1 1,0-1 0,0 0-1,0 0 1,0-32-423,1 23 338,-1 2 49,0 1 0,1-1 1,0 1-1,1-1 0,0 1 1,0 0-1,5-14 0,-5 17 8,1 0 0,-1 0-1,0 0 1,1 0 0,0 0-1,0 1 1,0 0 0,0-1-1,0 1 1,1 0 0,0 0-1,-1 1 1,1-1 0,6-2-1,-9 5 68,-1-1 0,1 1-1,0 0 1,-1 0-1,1-1 1,0 1 0,0 0-1,-1 0 1,1 0-1,0 0 1,0 0 0,0 0-1,-1 0 1,1 0-1,0 0 1,0 1 0,-1-1-1,1 0 1,0 0-1,-1 1 1,1-1 0,0 0-1,-1 1 1,1-1-1,0 1 1,-1-1 0,1 1-1,-1-1 1,1 1 0,-1-1-1,1 1 1,-1 0-1,1-1 1,-1 1 0,1 0-1,10 29 313,-8-21-175,9 27 491,2 0 0,1-1 0,32 50-1,-37-68-112,2-1-1,0 0 0,1-1 0,0-1 0,2 0 0,-1-1 0,1 0 0,29 17 0,-40-28-627,9 6 686,-9-3-3998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6:1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13 368,'0'0'9735,"1"-3"-9193,2-7 864,-2 18 1748,-3 13-592,0-8-3599,-2 1 1136,-1 0 0,0-1 0,-1 1 1,0-1-1,-1-1 0,-1 1 0,-16 21 0,-75 76 228,91-101-337,-113 111-625,39-44-3345,60-57 341,12-16-1177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6:19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781 45 144,'0'0'10632,"0"0"-10244,1-1 1,-1 1 0,0-1-1,0 0 1,1 1 0,-1-1-1,0 0 1,0 0 0,0 1-1,0-1 1,0 0 0,0 1-1,0-1 1,0 0 0,0 0-1,0 1 1,0-1 0,0-1-1,-5-1-368,0 0-1,0 0 0,0 1 0,0-1 0,0 1 1,-1 0-1,1 0 0,-1 1 0,1 0 1,-8-1-1,-7-1-110,-31 1 0,36 2 69,9-1 6,0 1 0,0 0 1,0 0-1,0 0 0,0 1 0,-1 0 0,1 0 1,1 1-1,-1 0 0,0 0 0,0 0 1,-5 3-1,-33 27-21,2 1-1,-64 66 1,-65 87 16,142-149-12,1 1 0,2 1 1,-28 58-1,45-75 14,0 1 0,2 0 0,0 0 0,2 1 0,1 0 0,0 0 0,2 0 0,1 43 0,1-63 5,0 0 0,0 0 0,0 0 0,1-1 0,-1 1 0,1 0 0,0 0 0,0-1 0,0 1 0,1 0 0,2 5 0,-2-7 8,0 0 1,0 0-1,0 0 1,0 0-1,1 0 1,-1-1-1,0 1 1,1-1-1,-1 1 1,1-1-1,0 0 1,0 0-1,-1 0 1,1 0-1,4 0 1,8 3 24,0-2 0,0 1 0,0-2 0,1 0 1,21-2-1,-32 1-6,-1 0 1,1-1 0,-1 1-1,1-1 1,0 0 0,-1-1 0,1 1-1,-1-1 1,0 0 0,0 0-1,0 0 1,0-1 0,0 1-1,0-1 1,0 0 0,-1 0 0,1 0-1,-1 0 1,0-1 0,0 0-1,4-6 1,-3 1-4,-1 0-1,0 0 1,0-1-1,-1 1 1,0-1-1,1-13 1,-2-61-76,-1 52 49,0 14-35,-1 1 1,-1-1-1,0 0 1,-10-33-1,10 44 28,0 0 1,-1 1-1,0-1 1,0 0-1,-1 1 1,1 0-1,-1 0 1,-1 0-1,1 0 1,-1 0-1,0 1 1,0 0-1,-1 0 1,-9-6-1,9 8 15,1 1 0,-1 0 0,0 0 0,0 0 0,0 1 0,-1 0 0,1 0 0,0 0 0,0 1 0,-13 1 0,6-1-20,12 0 24,-1 0 0,0 0 0,1 0-1,-1 0 1,1 1 0,-1-1 0,1 0 0,-1 1 0,1-1 0,-1 1-1,1-1 1,0 1 0,-1 0 0,1 0 0,0 0 0,-1-1-1,1 1 1,0 0 0,0 1 0,0-1 0,0 0 0,0 0 0,0 0-1,0 1 1,0-1 0,0 0 0,1 1 0,-1-1 0,0 3 0,-1 2-34,1 1 1,0 0 0,0 0 0,1 0-1,0 9 1,0-8-10,-1-6-87,1 0-1,0 1 1,0-1 0,0 1-1,0-1 1,1 0 0,-1 1-1,0-1 1,1 0 0,0 1-1,0-1 1,-1 0 0,1 0-1,0 1 1,1-1 0,-1 0-1,0 0 1,1 0 0,-1-1-1,1 1 1,-1 0 0,1 0-1,0-1 1,0 1 0,0-1-1,0 0 1,0 1 0,3 0-1,49 16-5141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6:19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10 581 1681,'0'0'8689,"-7"2"-8364,4-1-398,5 0-150,5-1 264,1 1-1,-1-2 1,0 1-1,1-1 1,-1 0-1,0 0 0,1-1 1,-1 0-1,0 0 1,0-1-1,0 0 1,12-7-1,5-7 177,-1 0 0,0-2 0,-2-1 0,0 0 0,-1-2 0,-1 0 0,-1-1 0,-1-1 0,-1 0 1,-2-2-1,0 0 0,-2 0 0,11-31 0,-14 31 302,-1-1 1,-1 1-1,-2-1 1,0 0-1,-2 0 1,0-29-1,13 80-1010,25 32 457,68 70 0,35 45 45,-131-152 17,0 1 1,-2 0-1,0 1 1,-1 0-1,-1 1 1,-1-1-1,7 33 1,-12-37 81,-1 0 0,-1 32-1,-1-48-107,0 1 17,0 0 0,0 0 0,-1 0 0,1 0 0,-1 0 1,1 0-1,-1 0 0,0 0 0,0-1 0,0 1 0,0 0 0,0 0 1,0-1-1,0 1 0,-1-1 0,1 1 0,0-1 0,-1 1 0,1-1 1,-1 0-1,0 0 0,1 0 0,-1 0 0,0 0 0,0 0 0,0 0 1,-2 0-1,-7 2 129,0 0 1,-1 0-1,-18 1 1,22-3-116,-69 6 218,0-3-1,-95-8 1,153 2-240,0 0 0,0-1 0,-37-11 1,48 11 3,-1 0 1,1-1 0,0 1 0,0-2 0,1 1 0,-1-1 0,1 0-1,0 0 1,0-1 0,-10-11 0,16 16-33,0 0 0,0-1 0,0 1 0,0 0 0,0-1 0,0 1 0,1-1 0,-1 0 0,1 1 0,-2-4 0,2 4-38,0 1-1,0-1 1,0 0 0,0 1-1,0-1 1,0 1-1,1-1 1,-1 0-1,0 1 1,0-1 0,0 1-1,1-1 1,-1 1-1,0-1 1,1 1 0,-1-1-1,0 1 1,1-1-1,-1 1 1,1-1 0,2-1-354,1 0-1,-1 0 1,0 1 0,0-1 0,1 1 0,-1 0 0,7-1 0,-1 0-205,34-10-3905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6:2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4690,'0'0'11782,"0"2"-11673,0 11-141,0-1 0,1 1 0,1-1 0,0 1 0,1-1 0,0 0 0,1 0 0,0-1 0,1 1 0,0-1 0,1 0 0,13 19 0,40 50 276,4-3 1,73 71-1,3 2 493,-66-65-355,16 20 123,105 94 0,-191-197-479,-2-1-20,-1-1 0,1 0 0,0 1 0,-1 0 0,1-1 0,0 1 0,-1-1 0,1 1 0,-1 0 0,1-1 0,-1 1 1,1 0-1,-1 0 0,1-1 0,-1 1 0,0 0 0,1 0 0,-1 0 0,0 1 0,-20-2-860,-21-2-1091,-13-9-3097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6:23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11 3121,'0'0'5123,"-3"-10"-5139,-1 10-128,-4 0-353,1 0-159,-4 0-176,-4 7-273,0-1-15,-4 1-1377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6:2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183 191 1088,'-152'-65'910,"125"53"-384,23 8 18,6-6 2363,2 11 226,5 18-1548,40 419 2243,-48-426-3948,1 15 925,-2-26-286,1-16-199,-2-82-271,13-271-42,-8 343 28,8-27 0,-3 16 129,-9 36-156,0-1-1,0 1 0,0 0 1,0 0-1,0 0 0,0 0 1,0-1-1,0 1 0,0 0 1,1 0-1,-1 0 0,0 0 0,0 0 1,0-1-1,0 1 0,0 0 1,0 0-1,0 0 0,0 0 1,0 0-1,0 0 0,1 0 1,-1-1-1,0 1 0,0 0 1,0 0-1,0 0 0,0 0 0,1 0 1,-1 0-1,0 0 0,0 0 1,0 0-1,0 0 0,0 0 1,1 0-1,-1 0 0,0 0 1,0 0-1,0 0 0,0 0 0,1 0 1,-1 0-1,0 0 0,0 0 1,0 0-1,0 0 0,0 0 1,1 0-1,-1 0 0,0 0 1,0 0-1,0 1 0,0-1 0,0 0 1,0 0-1,1 0 0,-1 0 1,0 0-1,0 0 0,0 1 1,0-1-1,0 0 0,10 12-259,-9-9 274,17 20 27,1 0 1,1-1-1,1-1 0,0 0 1,2-2-1,0-1 0,1-1 1,43 23-1,-29-21 301,1-1 0,0-2-1,1-2 1,1-2 0,60 11-1,-88-21-177,-12-3-154,1 1 1,-1 1-1,1-1 1,-1 0-1,0 0 1,1 0-1,-1 1 0,0-1 1,1 1-1,-1-1 1,0 1-1,1-1 1,1 3-1,-7-2-258,-21 1-1778,-29-1-1,27-2-278,-64 1-9393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6:24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1 503 4402,'0'0'3332,"5"34"-2321,18 113-384,-20-127-541,1-1 0,0 1-1,2-1 1,0 0 0,1 0-1,1 0 1,0-1 0,20 29-1,-22-37-59,1 0-1,0-1 1,1 0-1,0 0 1,15 12-1,-18-17 94,0 0 0,0-1 0,0 0 0,1 0 0,0 0 0,-1 0 0,1-1 0,0 0 0,0 0 0,0-1 0,0 1 0,9-1 0,-9 0 92,-1 0-54,1-1 0,-1 1-1,1-1 1,-1 0 0,1-1 0,0 1 0,-1-1 0,0 0 0,1 0 0,-1-1 0,1 0-1,-1 0 1,0 0 0,0 0 0,9-7 0,-5 1-134,0-1 0,-1 0 0,0-1 0,0 0 0,-1 0 0,0 0 0,-1-1 0,0 0 0,-1 0 0,-1-1 0,1 0 0,-2 0 0,1 0-1,1-20 1,1-17-100,-2 0 0,-3-69 0,-2 63 129,1 23-44,-4-175-76,0 165 24,-1 0 0,-19-76 0,6 69 124,18 47-23,-1 0-1,0 1 1,0-1-1,0 1 1,0-1-1,0 1 0,0-1 1,0 1-1,0 0 1,-1-1-1,1 1 1,0 0-1,-1 0 1,1 0-1,-3-1 0,3 2-14,0-1-1,0 1 0,0 0 0,0 0 0,-1 0 0,1 0 0,0 0 0,0 0 0,0 0 0,0 0 0,0 0 0,-1 1 0,1-1 0,0 1 0,0-1 0,0 0 0,0 1 0,0 0 0,0-1 1,0 1-1,0-1 0,0 1 0,0 0 0,1 0 0,-1 0 0,-1 1 0,-14 17-6,2 2 0,-24 40 1,18-28-38,-116 205-77,111-188 65,2 1 1,-31 102-1,48-132-52,2-1 1,0 2-1,2-1 1,0 0-1,1 0 1,4 41-1,-2-59 51,-1 0 0,1-1 0,0 1 1,-1 0-1,1 0 0,1-1 0,-1 1 0,0 0 0,1-1 0,-1 1 1,1-1-1,0 0 0,0 0 0,0 0 0,3 4 0,0-3-35,-1 0-1,1 0 1,0 0 0,0-1-1,0 0 1,0 0-1,9 3 1,6-1-511,1-1 0,-1 0 0,30-1 0,-44-2 311,64 0-3645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6:24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9172,'0'0'5379,"-145"215"-4275,111-179-928,8-5-176,11-8-496,11-13-2081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3426,'0'0'2929,"-12"25"-2609,-37 81-69,34-66 53,15-23-97,0-4 77,0-13 116,0-5-405,0-1 28,0 0 1,0 0-1,0 0 0,1 0 1,0 0-1,0 0 1,0 0-1,1 0 0,-1 0 1,2 1-1,-1-1 1,1 1-1,-1 0 1,1-1-1,1 1 0,-1 1 1,6-7-1,-8 11-5,-1-1-1,1 1 0,0-1 1,0 1-1,0-1 0,-1 1 1,1 0-1,0 0 0,0-1 1,0 1-1,0 0 1,0 0-1,0 0 0,0 0 1,-1 0-1,1 0 0,0 0 1,0 0-1,0 0 0,0 1 1,0-1-1,0 0 0,0 0 1,-1 1-1,1-1 0,0 1 1,0-1-1,-1 1 1,1-1-1,0 1 0,0 0 1,19 19-67,-11-8 18,6 7 526,23 39 1,-34-51-272,0 0 0,-1 1-1,0-1 1,0 1 0,-1 0 0,0-1 0,-1 1 0,0 0 0,1 13 0,-2-7 142,0-9-194,0 0 1,0 0-1,0 0 0,-1 0 0,-1 7 0,2-10-112,-1 0 0,0 0 0,0 0 0,0 0 1,-1 0-1,1 0 0,0 0 0,-1 0 0,1-1 0,-1 1 0,1-1 0,-1 1 1,0-1-1,0 1 0,-3 1 0,-9 6-63,-1-1 0,0 0 0,0-1-1,-1 0 1,0-2 0,0 0 0,0 0 0,-1-2 0,1 0-1,-31 2 1,46-6-41,1 1 0,-1-1 0,0 1 0,1-1 0,-1 1 0,1-1 0,-1 0 0,0 1 0,1-1 0,-1 0 0,1 1 0,0-1 0,-1 0 0,1 0 0,0 1 0,-1-1 0,1 0 0,0 0 0,0 0 0,0 1 0,-1-1 0,1 0 0,0 0 0,0 0 0,1-1-1,-3-29-1766,2 29 1526,0-23-1804,0-1-1227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6:2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269 128 6163,'0'0'9111,"-2"-7"-8556,-1-2-437,-10-24 214,9 24 196,4 9-508,0-1-1,0 1 1,0-1 0,-1 1-1,1 0 1,0-1 0,0 1 0,0-1-1,-1 1 1,1-1 0,0 1-1,-1 0 1,1-1 0,0 1 0,-1 0-1,1-1 1,-1 1 0,1 0-1,0-1 1,-1 1 0,1 0-1,-1 0 1,1 0 0,-1-1 0,1 1-1,-1 0 1,1 0 0,-1 0-1,1 0 1,-1 0 0,1 0-1,-1 0 1,1 0 0,-1 0 0,1 0-1,-2 0 1,-3-1 183,4 1-202,0 0 0,1 0 1,-1 0-1,1 0 0,-1 0 0,0 0 0,1 0 0,-1 0 1,0 0-1,1 0 0,-1 0 0,0 0 0,1 0 0,-1 0 0,0 1 1,1-1-1,-1 0 0,1 0 0,-1 1 0,0-1 0,1 0 1,-1 1-1,1-1 0,-1 1 0,1-1 0,0 1 0,-1-1 0,1 1 1,-1-1-1,1 1 0,-1 1 0,-10 13-70,0 2 0,1-1 0,0 2 0,-9 24 0,-22 80 27,35-94 2,2 1-1,0-1 0,2 1 0,2 35 1,0-58 11,0-5-1,0-1 0,0 1 0,0 0 0,0-1 0,0 1 0,1 0 0,-1-1 0,0 1 0,0-1 0,1 1 0,-1 0 0,0-1 0,0 1 0,1-1 0,-1 1 0,1-1 0,-1 1 0,1-1 0,-1 1 0,1-1 0,-1 0 0,1 1 0,-1-1-1,1 0 1,-1 1 0,1-1 0,-1 0 0,1 0 0,0 1 0,-1-1 0,1 0 0,-1 0 0,2 0 0,26 0-986,-17 0 737,-3-1 169,-1 0 0,0 0-1,0 0 1,-1-1-1,1 0 1,0-1-1,0 1 1,-1-1 0,0 0-1,1-1 1,-1 0-1,-1 0 1,1 0-1,0-1 1,-1 1-1,7-9 1,8-10 64,-2 0 1,25-41-1,-39 58 9,9-13 82,-1-1 0,0-1 0,-2 0 0,0-1 1,-2 0-1,0 0 0,-1-1 0,-2 1 0,0-2 0,-2 1 0,2-26 0,-5 13 4726,-15 49-5105,14-9 337,0 0 0,1 0 1,-1 0-1,1 0 0,0 0 0,0 0 0,0 0 0,1 6 0,1 6-26,0 15 26,2 0-1,2 0 0,0-1 0,2 0 0,15 37 0,-1-1-4,-1 8-21,14 90-1,-29-122 155,-2 1-1,-1-1 1,-7 77-1,4-115-114,-1-1-1,0 0 1,0 0-1,0 0 1,0 0-1,0 0 1,-1 0-1,0 0 1,1 0-1,-1 0 1,0-1-1,0 1 1,0-1 0,-1 1-1,1-1 1,-1 0-1,1 0 1,-1 0-1,0 0 1,0-1-1,0 1 1,0-1-1,0 0 1,-3 2-1,-9 2 144,-1-1-1,1 0 0,-29 3 1,-45 0-53,-102-4 0,133-3-425,53 0 291,1 0 0,0 0 0,-1-1 0,1 1 0,0-1 0,-1 0 0,1-1 0,0 1 1,0-1-1,0 1 0,-5-4 0,7 4-77,0-1 1,0 1 0,0-1-1,1 0 1,-1 0 0,1 1-1,-1-1 1,1 0 0,-1 0-1,1-1 1,0 1 0,0 0-1,0 0 1,0 0 0,1-1 0,-1 1-1,0 0 1,1-1 0,0 1-1,-1-1 1,1-3 0,0 5-64,1-1 0,-1 1 0,0-1 0,0 1 0,1-1 0,-1 1 0,0 0 0,1-1 0,0 1 0,-1 0 0,1-1 0,0 1 0,0 0 0,-1 0 0,1 0 0,0 0 0,0 0 0,0 0 0,0 0 0,1 0 0,-1 0 0,0 0 0,0 0 0,0 1 0,1-1 0,1 0 0,38-19-4765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6:2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93 1425,'0'0'6213,"0"-3"-5324,1 2-925,-1-1 174,1 1 0,-1 0 0,1 0 0,-1-1 0,0 1 1,0 0-1,0-1 0,1 1 0,-1-1 0,-1 1 0,1 0 0,0-1 0,0 1 0,0 0 1,-1-1-1,1 1 0,-1 0 0,1 0 0,-2-3 0,-11-9 420,9 8-504,0 1 0,0 0 1,-1 0-1,-9-7 1,6 8-44,-1 0 1,1 0-1,-1 0 1,0 1-1,0 0 1,0 1-1,0 0 1,0 1-1,0-1 1,0 2-1,0-1 1,-11 3-1,16-2 19,0 0 0,1 0-1,-1 1 1,0-1 0,1 1-1,-1-1 1,1 1 0,0 0-1,0 1 1,-1-1 0,1 1 0,1-1-1,-1 1 1,0 0 0,1 0-1,-1 0 1,1 0 0,0 0-1,0 1 1,0-1 0,1 1-1,-1-1 1,1 1 0,-2 4 0,0 5-589,0 1 0,0 0 1,1 0-1,1 0 1,0 17-1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7:10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344 752 1985,'0'0'4781,"-5"0"-4616,-127-3-1220,92 3-662,36 0 1698,1-1-1,0 0 1,-1 1-1,1-1 1,0 0-1,0 0 0,-6-3 1,7 2 209,-1 1 0,0 0 1,1 0-1,-1 0 0,0 1 1,1-1-1,-6 0 5950,1 1-2522,-4-1-3033,12-1-833,8-3 92,10-5 151,0-1 0,-1-1 0,0 0 0,-1-1 0,-1-1 1,0-1-1,0-1 0,-2 0 0,17-23 0,9-17 7,50-98-1,-62 101-55,-2 0-1,-2-2 0,27-93 1,-49 141 214,-1 0 1,0 0-1,0-1 1,0-10 733,-1 20-1241,-12 139 200,1 5 342,11-119-192,2 66 23,-1-80-23,1 0 0,0 0 1,1 0-1,0-1 0,6 13 0,-3-10 2,-2-8 0,-1 0-1,0 1 1,-1-1-1,0 1 1,0-1-1,0 1 1,-1 0-1,1 10 1,-2-17-7,0-1-1,0 1 1,0 0 0,-1 0-1,1-1 1,0 1 0,0 0-1,0-1 1,0 1 0,-1 0-1,1-1 1,0 1 0,-1 0-1,1-1 1,-1 1 0,1-1-1,0 1 1,-1-1 0,1 1 0,-1-1-1,0 1 1,1-1 0,-1 1-1,0 0 1,-21 5 45,13-4-7,-50 10 164,-1-3-1,-62 2 0,-127-6-566,203-6 53,52 1-233,-1 0 0,1-1-1,-1 1 1,0-1 0,0-1-1,0 1 1,10-5-1,3 0-953,44-17-3295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7:1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3810,'0'0'10220,"1"0"-10186,-1 0 0,1-1 0,-1 1 0,1 0 1,-1 0-1,0-1 0,1 1 0,-1 0 0,1 0 0,-1 0 0,1 0 0,-1-1 0,1 1 0,-1 0 0,1 0 0,-1 0 0,1 0 0,0 0 0,-1 0 0,1 0 0,-1 0 0,1 1 0,-1-1 0,1 0 0,-1 0 0,1 0 0,-1 1 0,0-1 0,1 0 0,-1 0 0,1 1 0,-1-1 0,1 0 0,-1 1 0,1 0 0,8 9-11,0 1 0,-1 0 0,0 1 1,-1 0-1,0 0 0,8 23 0,-2-7 79,124 286 607,-73-161-335,-58-135-3,-4-14-2534,-2-13-888,-1-3 1491,-2-28-5245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7:11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0 9396,'0'0'5139,"-123"245"-3923,48-147-752,-11-11-368,4-10 449,8-13-545,21-20-32,24-14-368,17-13-1217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7:1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9 2881,'0'0'10261,"0"-6"-8260,0 4-1672,0 5 1890,0 63-2305,-2-1-1,-16 91 1,-108 647 566,119-747-1896,11-79-12023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7:12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1 8100,'0'0'6918,"0"39"-6171,1 19-504,-4 188 1165,-1-208-1255,-2 1 0,-2-1 1,-1 0-1,-28 70 0,-78 135 274,93-200-407,8-15-172,-1 0 0,-2 0 0,-31 40 1,48-68 101,0 1 0,0-1-1,0 0 1,-1 1 0,1-1 0,0 0 0,0 0 0,0 1 0,0-1 0,-1 0 0,1 0 0,0 0 0,0 1 0,-1-1 0,1 0 0,0 0 0,-1 0 0,1 0 0,0 1 0,0-1 0,-1 0 0,1 0 0,0 0 0,-1 0 0,1 0-1,0 0 1,-1 0 0,1 0 0,0 0 0,-1 0 0,1 0 0,0 0 0,0 0 0,-1 0 0,1 0 0,0-1 0,-1 1 0,1 0 0,0 0 0,0 0 0,-1 0 0,1 0 0,0-1 0,-1 1 0,1 0 0,0 0 0,0 0 0,0-1-1,-1 1 1,1 0 0,0-1 0,0 1 0,0 0 0,0 0 0,-1-1 0,-4-19-1343,5 18 1232,-3-29-1318,1 0 0,3-46 0,-1 73 1417,0 1 0,1-1 0,-1 0 0,1 1 0,0-1 0,0 0 0,0 1 0,2-5 0,-2 7 40,0 0 0,-1 0 1,1 0-1,0 0 0,0 0 0,0 0 0,0 0 0,0 0 0,0 0 0,0 1 0,0-1 0,0 0 1,0 1-1,1-1 0,-1 1 0,0-1 0,0 1 0,0 0 0,1-1 0,-1 1 0,0 0 0,1 0 1,-1 0-1,0 0 0,1 0 0,-1 0 0,2 0 0,-2 1 10,0-1 1,1 1-1,-1 0 0,0-1 1,1 1-1,-1 0 0,0 0 1,0 0-1,0 0 0,0 0 1,0 0-1,0 0 0,0 0 1,0 0-1,0 0 1,0 0-1,-1 1 0,1-1 1,0 0-1,-1 1 0,1-1 1,-1 1-1,0-1 0,1 2 1,7 42 93,-6-32 39,1 6 297,-1-6 275,0 0-1,0 0 1,2-1-1,-1 1 1,2 0 0,8 18-1,-11-29-599,0 0-1,0 0 1,-1 0 0,1 0-1,1-1 1,-1 1-1,0-1 1,0 1-1,0-1 1,1 0-1,-1 0 1,1 0-1,-1 0 1,1 0-1,-1-1 1,1 1-1,0-1 1,-1 1-1,1-1 1,0 0-1,-1 0 1,4-1 0,0 1-17,-1-1 1,1 0 0,-1 0 0,1 0 0,-1-1 0,1 1 0,-1-1 0,0-1 0,9-4 0,0-4 50,-1 0 0,1-1 0,21-26 1,32-48 118,-30 36-6,-26 36-201,-6 6-40,1 1 0,-1 0-1,2 0 1,-1 0 0,9-6 0,-15 13-3,1 0 1,-1 0-1,0-1 1,0 1-1,0 0 1,1 0-1,-1 0 1,0-1-1,0 1 1,0 0-1,1 0 0,-1 0 1,0 0-1,0 0 1,1-1-1,-1 1 1,0 0-1,0 0 1,1 0-1,-1 0 1,0 0-1,0 0 1,1 0-1,-1 0 1,0 0-1,1 0 0,-1 0 1,0 0-1,0 0 1,1 0-1,-1 1 1,0-1-1,0 0 1,1 0-1,-1 0 1,1 14-52,-1-11 50,-12 255 357,3-193 156,-6 50 487,-1 120-1,16-96-364,0-137-1084,-3-6-2144,-13-18-3165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00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38 2961,'0'0'3442,"-2"-6"-3127,-6-16 365,8 21-354,-1 1 0,1-1-1,0 1 1,0-1 0,0 1 0,-1 0 0,1-1-1,0 1 1,-1-1 0,1 1 0,0-1 0,-1 1-1,1 0 1,-1-1 0,1 1 0,0 0 0,-1 0-1,1-1 1,-1 1 0,1 0 0,-1 0 0,1-1-1,-1 1 1,1 0 0,-1 0 0,1 0 0,-1 0-1,1 0 1,-1 0 0,0 0 0,0 0 0,-1 0-1524,2 0 1134,-1 0 28,0 1-1,1-1 0,-1 0 0,0 0 1,1 1-1,-1-1 0,0 1 0,1-1 1,-1 1-1,1-1 0,-1 1 0,1-1 1,-1 1-1,1-1 0,-1 1 0,1 0 1,0-1-1,-1 1 0,1 0 0,0-1 1,-1 2-1,-29 125 48,-48 177 82,53-224-61,-62 135 0,-50 25-164,3-8-51,127-217 108,0-2 1,-1 1-1,-1-1 0,0 0 1,0 0-1,-13 11 0,21-23-218,2-2-406,-1-1 671,0 1-1,1-1 0,-1 1 0,0-1 0,0 1 1,0 0-1,0-1 0,0 1 0,0-1 0,-1-1 1,0-6-123,1-1 21,0-19-599,6-49 0,-5 69 599,1 0-1,0 0 1,1 1-1,0-1 1,0 0 0,1 1-1,0 0 1,0 0-1,9-13 1,-12 20 104,0 0 1,0 0-1,0 0 0,0 0 1,0 0-1,0 0 1,1 0-1,-1 0 0,0 0 1,0 1-1,0-1 1,1 0-1,-1 1 0,1-1 1,-1 1-1,0-1 0,1 1 1,-1 0-1,1 0 1,-1 0-1,1-1 0,-1 2 1,0-1-1,1 0 1,-1 0-1,1 0 0,-1 0 1,1 1-1,1 0 0,0 1-30,0-1 0,0 1 0,0-1-1,0 1 1,0 0 0,0 1 0,-1-1-1,1 0 1,-1 1 0,4 4 0,4 8 25,2 0 0,-1-2 0,1 1 0,16 12 0,-23-22 127,1 0 0,-1 0 0,1 0 0,0-1 0,1 0 0,-1 0 0,0 0 0,1-1 0,-1 0 0,1 0 0,0-1 0,0 0 0,0 0 0,7 0 1,-10-1 3,0 0 1,0 0 0,0 0-1,-1 0 1,1-1 0,0 1 0,0-1-1,0 0 1,0 0 0,-1-1 0,1 1-1,0-1 1,-1 1 0,1-1 0,-1 0-1,0-1 1,0 1 0,0-1 0,0 1-1,0-1 1,0 0 0,-1 0 0,1 0-1,3-6 1,15-23 393,-1-1 0,-1-1 1,21-55-1,-37 80-456,-2 7-8,0-1 0,1 0 0,-1 1 1,0-1-1,1 1 0,-1-1 0,1 1 0,2-3 0,-2 4-57,-2 6-84,0 734 183,6-755-2759,11-33 550,8-27-1414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0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4322,'0'0'9676,"-3"3"-9251,-7 8 82,8-8-457,6-3-119,65 1 71,20 0 303,-27-3-3048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38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5891,'0'0'14091,"7"0"-13984,240 8-357,-56 0 273,351 29 36,-534-37-62,-7 0 3,0 0 0,0 0 0,1 0 0,-1 0-1,0 0 1,0 1 0,0-1 0,0 0 0,0 1 0,0-1 0,0 0 0,0 1 0,0 0-1,0-1 1,0 1 0,0-1 0,0 1 0,0 0 0,1 1 0,-1-1 125,-89 0-797,40-2-3466,9 1-2257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4034,'0'0'8260,"195"-32"-8260,-188 32-1553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3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5619,'0'0'5946,"51"0"-4025,360 0 1041,-75 0-635,-179 0-5618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48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820 320 9508,'0'0'10731,"-8"0"-10302,-134 0-512,140 0 65,-1 0-1,1 0 0,-1 0 0,1-1 1,-1 0-1,1 1 0,0-1 0,-1 0 1,1 0-1,0 0 0,0 0 0,-1-1 1,1 1-1,0 0 0,0-1 0,0 0 1,1 1-1,-1-1 0,0 0 0,1 0 1,-1 0-1,1 0 0,-1 0 0,1 0 1,0-1-1,0 1 0,0 0 0,-1-5 1,0-2-100,0 1-1,0-1 1,1 1 0,0-1 0,1 0 0,0 0 0,2-10 0,-2 16 85,1 1 1,-1-1-1,1 1 1,0 0 0,0-1-1,0 1 1,0 0-1,0 0 1,1 0-1,-1 0 1,1 0 0,-1 0-1,1 0 1,3-2-1,31-23-227,-18 15 198,14-13-248,-12 9 204,1 1 0,0 0 0,1 2-1,0 0 1,25-10 0,-46 23 102,0 0-1,0-1 0,-1 1 0,1 0 0,0 0 1,0 0-1,-1-1 0,1 1 0,0 0 1,0 0-1,0 0 0,-1 0 0,1 0 1,0 0-1,0 0 0,0 1 0,-1-1 0,1 0 1,0 0-1,0 1 0,-1-1 0,1 0 1,0 1-1,-1-1 0,1 1 0,0-1 1,-1 1-1,1-1 0,-1 1 0,1-1 0,0 1 1,-1-1-1,0 1 0,1 0 0,-1-1 1,1 1-1,-1 0 0,0 0 0,1-1 1,-1 1-1,0 1 0,2 3 42,-1 0 0,-1 0 0,1 1 0,-1-1 0,0 6 0,0-7-8,0 16-3,1-6 46,-1 1-1,0-1 0,-1 0 0,0 1 1,-2-1-1,1 0 0,-2 0 0,0 0 1,-10 23-1,-33 48 85,-3-2 0,-3-3 0,-109 123 0,118-154-86,-65 54 0,79-78-46,-1-2-1,-2-1 1,-51 27 0,70-43-7,0 0-1,0-1 1,0 0-1,-1-1 1,0-1 0,0-1-1,0 0 1,-26 0-1,39-1-20,0-2 0,0 1 0,-1 0 0,1 0 0,0-1 0,0 1 0,0-1 0,0 0 0,0 0 0,0 0 0,0 0 0,0 0 0,0 0 0,0 0 0,0 0 0,0-1 0,-2-3 0,1 2-21,1 0 1,-1-1-1,1 0 0,0 1 1,0-1-1,0 0 0,1 0 1,-2-8-1,-1-6-163,2 1 1,0-1-1,2-28 1,0 36 74,-1-11-167,0 14 177,1-1 1,0 1-1,0 0 0,0 0 1,1 0-1,2-7 1,-2 13 92,-1-1-1,1 1 1,0 0 0,0 0-1,0-1 1,0 1 0,0 0 0,0 0-1,0 0 1,0 0 0,1 0 0,-1 1-1,0-1 1,1 0 0,-1 1 0,0-1-1,1 0 1,-1 1 0,1 0 0,-1-1-1,1 1 1,-1 0 0,1 0 0,-1 0-1,1 0 1,-1 0 0,0 0 0,1 0-1,-1 0 1,1 1 0,1 0 0,2-1-10,-1 1 0,0 0 1,0 1-1,1-1 0,-1 1 1,-1 0-1,1 0 0,0 0 1,0 0-1,4 4 1,10 15 122,-1 1 0,0 1 0,-2 0 0,23 45 0,-13-21 89,-12-24 42,1-1 1,1-1 0,0 0 0,2-1 0,36 34 0,-43-46-376,-1-1 1,1 1-1,1-2 0,-1 1 0,1-2 1,0 1-1,1-2 0,-1 1 0,1-2 1,0 1-1,0-2 0,0 1 0,0-2 1,19 1-1,0-2-4587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4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0 10197,'0'0'1792,"-74"198"530,14-110-1538,4-5-624,19-9-160,14-20-176,19-14-1489,4-23-1921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50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8196,'0'0'10909,"0"9"-10947,1 62-70,1-33 126,-2 1 0,-2-1 0,-1 0 0,-12 55 0,-11-3-6,-10 39 8,34-117-10,-5 13 104,6-28-55,0-15-32,2 8-39,0 1-1,0 0 0,1 0 0,1 0 0,-1 0 0,1 0 0,1 1 0,0-1 0,0 1 0,1 0 0,-1 0 0,2 0 0,-1 1 0,13-13 0,-13 16-1,-1 0-1,0 0 1,1 0 0,0 1 0,0 0 0,0 0 0,0 0 0,1 0-1,-1 1 1,1 0 0,-1 0 0,9-1 0,4 1-20,-1 0 0,33 1-1,-29 1 34,-14 1 5,0 0 1,0 0 0,-1 0 0,1 1 0,0 0 0,-1 0 0,1 1-1,-1 0 1,0 0 0,0 0 0,0 1 0,7 5 0,9 9 31,33 34 1,-44-41-32,22 23 85,55 72-1,-74-87-37,-1 2 0,-1 0 0,-1 0 0,-1 1 0,13 39 0,-20-45 5,0 1 0,-1 0 0,-1 0 0,0 1-1,-3 27 1,1-42-42,1 0-1,-1-1 0,1 1 1,-1 0-1,0 0 0,0-1 0,0 1 1,0-1-1,-1 1 0,1-1 0,-1 1 1,0-1-1,1 0 0,-1 0 1,0 0-1,0 0 0,0 0 0,-3 1 1,-4 4 27,-1-1 1,0-1-1,-13 6 1,12-6 25,-19 7 62,0-1 0,0-1 1,-1-2-1,0-1 0,-51 5 1,18-7 162,-116-8 1,172 3-252,0-2 0,0 1 1,1-1-1,-1 0 0,1 0 1,-15-7-1,19 7-31,0 1 0,0-1 0,0 0 0,0 0 0,0 0 0,1 0 0,-1 0 0,1-1-1,-1 1 1,1-1 0,0 0 0,0 1 0,0-1 0,0 0 0,0 0 0,1-1 0,0 1 0,-2-4 0,2 3-498,1 0 1,-1 0-1,1-1 1,0 1 0,0 0-1,0-1 1,1 1-1,0 0 1,0-1-1,0 1 1,3-8-1,12-16-6428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50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75 720,'0'0'14631,"71"-37"-13238,0 27-241,22-4-383,15 8 463,-3 2-816,-16 1-112,-18 3-304,-19 0-64,-3 0-1376,-12 0-3763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5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28 539 3490,'0'0'9441,"-11"10"-3820,10-10-5554,0 0-1,0-1 0,1 1 1,-1 0-1,0 0 0,0-1 1,1 1-1,-1 0 0,0-1 0,0 1 1,1-1-1,-1 1 0,0-1 1,1 0-1,-1 1 0,1-1 1,-1 1-1,1-1 0,-1 0 0,1 1 1,-1-1-1,1 0 0,0 0 1,-1 1-1,1-1 0,0 0 1,0 0-1,-1 0 0,1 0 0,0 1 1,0-1-1,0 0 0,0-1 1,1-34-546,-1 26 632,0-7-220,0 5 29,-1 0-1,1 1 1,1-1 0,0 0-1,1 1 1,0-1 0,1 1-1,0-1 1,9-18 0,8-6-65,2 2 1,1 0 0,36-39 0,-57 71 75,1 1 0,0 0 0,0 0-1,0 0 1,0 0 0,0 0-1,0 1 1,0-1 0,0 1 0,0 0-1,0 0 1,0 0 0,0 0 0,0 1-1,1-1 1,-1 1 0,5 2-1,-3 0 26,-1 1-1,0 0 0,0 1 0,0-1 1,0 1-1,-1-1 0,0 1 1,0 0-1,5 10 0,-1 1 1,-1 0-1,5 20 1,-4 0 4,-2 1 1,-1 0 0,-2-1-1,-3 52 1,0-21-8,1-67 53,0-4 152,0-36-234,-2-6-56,3 0-1,2 0 1,1 0 0,13-51-1,-12 78 72,28-88-126,-29 95 115,1 0 1,1 0-1,0 0 0,1 1 0,0 0 0,12-13 0,-17 21 25,0 1 0,0 0 0,0 0 1,1 0-1,-1 0 0,1 0 0,-1 1 1,1-1-1,0 1 0,0 0 0,-1-1 1,1 1-1,0 0 0,0 1 0,0-1 0,0 1 1,0-1-1,1 1 0,-1 0 0,0 0 1,0 0-1,0 0 0,0 1 0,0-1 0,0 1 1,0 0-1,0 0 0,0 0 0,0 0 1,-1 0-1,1 1 0,0-1 0,-1 1 1,1 0-1,-1 0 0,1 0 0,3 4 0,2 5 31,-1 1 0,0 0-1,0 0 1,-1 1-1,-1 0 1,0 0 0,-1 0-1,0 0 1,-1 1 0,2 22-1,-1 16 144,-4 79 0,-1-61-15,1-36 81,7-37 50,-4-2-269,-1 0 0,0 0 0,0 0-1,0-1 1,-1 1 0,2-10 0,3-16-31,7-10-118,2 0 0,1 1-1,42-74 1,-54 107 86,0 1 0,0-1 0,0 1 0,1 0 0,0 1 0,0-1 0,1 1 0,-1 0 1,1 0-1,0 0 0,9-4 0,-14 8 38,0 1 0,-1-1 0,1 1-1,0 0 1,0 0 0,-1-1 0,1 1 0,0 0 0,0 0 0,-1 0 0,1 0 0,0 0-1,0 0 1,-1 0 0,1 0 0,0 0 0,0 0 0,-1 0 0,1 1 0,0-1 0,-1 0 0,1 1-1,0-1 1,0 0 0,-1 1 0,1-1 0,-1 0 0,2 2 0,-1-1-8,0 1 0,0 0 0,0 0 1,0 0-1,0 1 0,0-1 0,0 0 0,-1 0 0,2 4 1,3 35 148,-1 0-1,-2 0 1,-4 55 0,1-17 346,-3 139 398,4-218-889,0 1 1,0-1 0,0 0 0,0 1 0,0-1 0,0 0 0,0 1 0,0-1 0,0 0 0,1 1 0,-1-1 0,0 0 0,0 1 0,0-1 0,0 0 0,1 1 0,-1-1 0,0 0-1,0 1 1,1-1 0,-1 0 0,0 0 0,1 1 0,-1-1 0,0 0 0,0 0 0,1 0 0,-1 0 0,1 1 0,-1-1 0,0 0 0,1 0 0,-1 0 0,0 0 0,1 0 0,-1 0 0,0 0-1,1 0 1,0 0 0,17-4-1184,-18 4 1186,3-1-334,0 0 1,0 0 0,0-1-1,0 1 1,0-1 0,-1 0-1,1 0 1,0 0 0,3-3-1,27-40-5848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54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22 6867,'0'0'10365,"2"-5"-9463,5-11 182,-5 36-505,0 2-788,1 35 207,5 44 173,-4 1-1,-13 124 0,0-163-66,-3 0 0,-4 0 0,-34 91 0,-91 172 292,37-94-223,97-215-183,-2 1-79,2 0-1,1 1 1,0 0 0,-3 21-1,9-34-745,2-6-712,7-13-1489,-5 8 2649,29-48-4925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5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74 786 4402,'0'0'7235,"6"1"-6677,1-1-495,56 4 1554,-56-4-1517,-1-1 0,0 1 0,0-1 0,1 0 0,-1 0 0,0-1 0,0 0 0,10-4 0,-5-2-45,-1 1 1,0-1-1,-1-1 0,0 1 1,0-2-1,-1 1 1,0-1-1,0 0 0,-1-1 1,8-16-1,2-9 156,-1 0-1,11-40 0,-7 5 13,-3-1 0,-3-1 0,8-120-1,-21 92 779,-1 100-534,0 2-486,0 0 0,-1 1 1,1-1-1,0 1 0,0-1 0,0 1 1,0-1-1,0 1 0,0-1 1,0 1-1,1 1 0,-1 8-34,0 52 52,-1 27 9,3-1 1,20 125-1,9-83-15,-19-86 208,-2 1 0,-1 0 1,3 81-1,-12-123-172,0-1 0,-1 0 0,0 0 0,1 0 0,-1 0 0,0 1 1,-1-1-1,1-1 0,-1 1 0,1 0 0,-1 0 0,0 0 0,0-1 0,0 1 0,0-1 0,0 0 0,-1 1 0,1-1 0,-1 0 1,1-1-1,-1 1 0,0 0 0,0-1 0,0 1 0,-6 1 0,-7 3 85,-1-1 0,0 0 1,-26 3-1,40-7-97,-30 4 17,1-1 0,-1-2 0,0-1 0,-42-4 0,60 1-166,0 0 0,0 0 0,1-2 1,-1 0-1,1-1 0,0 0 0,0-1 1,1 0-1,-1-1 0,1-1 0,-15-12 1,27 20 52,0 0 0,1-1 0,-1 1 0,1 0 0,-1-1 0,0 1 0,1-1 0,-1 1 0,1-1 0,-1 1 0,1-1 0,-1 1 0,1-1 0,-1 1 0,1-1 0,0 0 0,-1 1 0,1-1 0,0 0 0,0 1 0,-1-1 0,1 0 0,0 1 0,0-1 0,0 0 0,0 1 0,0-1 0,0 0 0,0 1 0,0-2 0,1 1-336,1 0-1,-1 0 1,0 0-1,1 1 1,-1-1-1,1 1 1,-1-1-1,1 1 1,-1-1-1,1 1 1,-1 0-1,1 0 1,2 0-1,46-3-5029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58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0 608,'0'0'8455,"0"0"-7975,270 0 975,-154 0-3638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58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2081,'0'0'7475,"206"0"-5442,-113 0-480,-4 0-176,1 0-401,-19 0-640,-15 0-336,-30 0-1328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1 681 1873,'0'0'3505,"0"-13"-3163,1-44-89,-1 51-164,0-1 0,1 1 0,0 0 0,0 0-1,4-10 1,0-7 32,5-76 1541,-5-152 0,-5 170-933,8 84-882,8 15 157,-1 1-1,0 1 0,-1 0 0,-1 0 0,-1 2 0,10 24 0,-22-46-3,1 4 11,1 1 0,0-1 0,1 0 0,-1 0 0,1 0 0,0 0 0,6 6 0,-8-9-38,0-1 1,-1 0-1,1 0 0,0 0 1,0 1-1,0-1 1,0 0-1,0 0 1,0 0-1,0-1 0,0 1 1,0 0-1,0 0 1,-1 0-1,1-1 0,0 1 1,0 0-1,0-1 1,0 1-1,0-1 0,-1 1 1,1-1-1,0 1 1,-1-1-1,1 0 0,0 1 1,-1-1-1,1 0 1,0 1-1,0-2 0,8-17 143,0 0-1,-1-1 0,-1 0 1,-1 0-1,4-22 0,-6 26-65,1-6 111,-2 7-126,1 0 0,0 0 1,1 0-1,0 1 0,2 0 0,-1 0 1,10-14-1,-9 88-163,11 138 1019,-8-77-686,-5 90-46,-6-138-101,-6 0-741,7-73 341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59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595 423 4610,'0'0'11587,"-2"1"-11216,-13 6-360,0-1 0,0 0 0,-1-1 0,1-1 0,-29 4 0,33-6 0,-41 6-51,51-15-443,0-20 92,2 1 0,1-1 0,1 1 0,1-1 0,2 1 0,8-27 0,-11 47 369,9-29-79,1 1 1,20-35-1,-29 61 80,0 0 1,1 1-1,0-1 0,1 1 1,0 0-1,0 0 0,0 0 0,1 1 1,0 0-1,0 1 0,1-1 1,0 1-1,15-7 0,11 5-139,-33 7 151,1 0-1,-1 0 1,1 0-1,-1 0 1,1 0-1,-1 0 1,1 0-1,-1 0 1,0 0-1,1 1 0,-1-1 1,1 1-1,-1-1 1,0 1-1,1-1 1,-1 1-1,0 0 1,0 0-1,0 0 1,2 1-1,0 3 29,-1 1 0,1-1 0,-1 0 0,-1 1-1,1 0 1,-1-1 0,0 1 0,0 9 0,0 54 423,-2-37-390,0-8 71,0 0 0,-2 0 0,-1-1 0,-1 1 0,-11 33 0,3-22 64,-1-1 1,-36 61-1,12-36-86,-2-2 0,-3-2 0,-2-1 0,-3-3 0,-1-1 0,-110 82 0,158-131-99,-13 11 19,-1-1-1,0-1 1,0-1 0,-1 0-1,0-1 1,-27 10-1,43-18-20,-1 0-1,1 0 0,-1 0 1,1 1-1,-1-1 0,1 0 1,-1 0-1,1 0 0,-1 0 1,1 0-1,-1-1 1,1 1-1,-1 0 0,1 0 1,-1 0-1,1 0 0,-1 0 1,1-1-1,-1 1 0,1 0 1,-1-1-1,1 1 0,-1 0 1,1-1-1,0 1 1,-1 0-1,1-1 0,0 1 1,-1 0-1,1-1 0,0 1 1,-1-1-1,1 1 0,0-1 1,0 1-1,0-1 0,-1 1 1,1-1-1,0 1 0,0-1 1,0 1-1,0-2 1,0-28-329,1 17 189,-1 1-1,1 1 1,0-1-1,1 0 1,0 1-1,1 0 0,0-1 1,1 1-1,0 0 0,1 1 1,0-1-1,8-11 1,-9 16 81,-1 1-1,1 0 1,1 0 0,-1 1 0,1-1 0,-1 1 0,1 0 0,0 0 0,1 0 0,-1 1 0,1 0-1,-1 0 1,1 0 0,0 1 0,0 0 0,0 0 0,0 0 0,1 1 0,-1 0 0,0 0 0,1 1-1,9 0 1,-13 0 73,-1 0 0,1 1-1,0-1 1,0 1 0,-1 0 0,1 0-1,-1 0 1,1 0 0,-1 0-1,1 1 1,-1-1 0,0 1 0,1 0-1,-1-1 1,0 1 0,0 0-1,0 0 1,-1 0 0,1 1-1,1 2 1,4 5 121,-2 1-1,0 0 0,6 18 1,-3-9 5,16 54 417,12 29 696,-31-92-1045,0 1-1,1-1 1,0-1-1,1 1 1,0-1-1,12 13 1,-13-18-239,1-1-1,-1 1 1,1-1 0,0-1 0,0 1-1,0-1 1,0 0 0,1-1 0,-1 0-1,1 0 1,-1 0 0,1-1 0,0 0-1,0-1 1,-1 1 0,1-2 0,0 1-1,0-1 1,0 0 0,8-3 0,18-13-3526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59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5074,'0'0'6515,"-41"188"-3970,11-124-1264,-7-7-401,11-6-655,7-15-225,12-12-273,7-17-2176,41-11-11349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5:0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0 4290,'0'0'7227,"-8"13"-5751,-25 42-412,32-53-893,0 0-1,0 0 1,-1 0-1,1 1 1,0-1-1,1 0 1,-1 0-1,0 0 1,1 1 0,-1-1-1,1 0 1,0 1-1,0-1 1,0 1-1,0-1 1,0 0-1,1 3 1,0 10 25,-10 67 490,-4 102-412,13-183 113,0-5-248,0-2-133,0-1 1,1 0-1,0 1 1,0-1 0,0 0-1,1 1 1,0 0-1,0-1 1,1 1 0,0 0-1,0 0 1,0 0-1,1 0 1,-1 1-1,2 0 1,6-9 0,-7 10-41,0-1-1,0 1 1,1 0 0,-1 0 0,1 1 0,0-1 0,0 1 0,0 0 0,0 0-1,0 1 1,1 0 0,-1-1 0,1 2 0,0-1 0,-1 1 0,1 0 0,0 0 0,12 0-1,-17 1 29,1 1 0,0-1-1,0 0 1,0 1 0,-1 0-1,1-1 1,0 1 0,-1 0-1,1 0 1,0 0 0,-1 0-1,1 0 1,-1 0 0,0 0-1,1 1 1,-1-1 0,0 1-1,0-1 1,0 1 0,0-1-1,0 1 1,1 2 0,5 5-1,34 54 261,-3 2-1,-2 2 1,-3 1-1,33 101 1,-62-160-222,-1 1 0,0-1 0,0 1 1,-1-1-1,0 1 0,-1 0 1,0 0-1,-1 0 0,0 12 0,-1-20-22,1 0-1,0 0 1,-1-1-1,1 1 1,-1 0-1,0-1 1,1 1-1,-1 0 1,0-1-1,0 1 0,0-1 1,0 0-1,0 1 1,-1-1-1,1 0 1,0 1-1,-1-1 1,-1 1-1,-33 13 225,27-12-191,-44 13 10,1-2 1,-70 8 0,-111-4-79,217-17 7,-25 0 17,39-2-8,1 1 1,0 0 0,-1 0 0,1-1-1,0 1 1,-1-1 0,1 1-1,0-1 1,-1 0 0,1 1-1,0-1 1,0 0 0,0 0-1,0 0 1,0 0 0,0 0-1,0 0 1,0 0 0,0 0-1,0 0 1,1 0 0,-1 0-1,0-1 1,0-1 0,-1-7-212,0-1 1,1 0-1,0 1 0,1-22 1,0 14-236,1 8-233,-1 0 0,1 0-1,1 1 1,-1-1 0,2 0-1,-1 0 1,2 1 0,-1-1-1,1 1 1,0 0 0,10-14-1,29-44-8774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5:00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7347,'0'0'7108,"250"-94"-5412,-156 73-575,3 11-337,-8 4-640,-11 6-144,-18 0-704,-19 10-5491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5:0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1 594 2481,'0'0'16564,"0"-13"-16582,0 2-11,2-1 0,-1 0-1,2 0 1,-1 1 0,2-1-1,-1 1 1,2 0-1,-1 0 1,13-19 0,7-8-100,38-46 1,-11 16 126,-47 63 1,16-23 22,-1-2 0,16-33-1,-34 59-11,-1 3-8,0 1 1,0-1 0,0 0-1,0 1 1,0-1 0,1 0-1,-1 1 1,0-1 0,0 1-1,1-1 1,-1 1-1,0-1 1,1 0 0,-1 1-1,1-1 1,-1 1 0,1-1-1,-1 1 1,1 0-1,-1-1 1,1 1 0,-1-1-1,1 1 1,-1 0 0,2-1-1,-1 1-36,0-1 0,0 1-1,0 0 1,1 0 0,-1-1-1,0 1 1,0 0 0,0 0 0,0 0-1,0 0 1,0 0 0,0 1 0,1-1-1,-1 0 1,0 0 0,0 1-1,0-1 1,0 1 0,0-1 0,0 1-1,0-1 1,0 1 0,0 0-1,1 0 1,17 21-100,-16-19 74,11 17 44,0 1 0,-1-1-1,-2 2 1,0 0 0,-1 0 0,-1 1-1,10 42 1,-10-23 103,-2 1 0,-2 0 0,0 67 0,-5-110-79,0 0 0,0 1 0,0-1 0,0 0 0,0 0 0,0 0 1,0 0-1,0 1 0,0-1 0,0 0 0,0 0 0,0 0 0,1 0 0,-1 0 1,0 1-1,0-1 0,0 0 0,0 0 0,0 0 0,1 0 0,-1 0 0,0 0 0,0 0 1,0 1-1,0-1 0,1 0 0,-1 0 0,0 0 0,0 0 0,0 0 0,0 0 0,1 0 1,-1 0-1,0 0 0,0 0 0,0 0 0,0 0 0,1 0 0,-1 0 0,0 0 0,0 0 1,0 0-1,0-1 0,1 1 0,-1 0 0,0 0 0,0 0 0,0 0 0,0 0 1,1 0-1,-1 0 0,0 0 0,0-1 0,0 1 0,0 0 0,0 0 0,0 0 0,0 0 1,0-1-1,1 1 0,-1 0 0,0 0 0,15-111 174,1 0-421,-4 54 18,26-68 0,-30 102 112,1 0 0,2 1 1,0 1-1,1-1 1,25-32-1,-35 51 96,0 1 0,1-1 0,-1 1-1,0 0 1,1 0 0,-1 0 0,1 0-1,-1 0 1,1 1 0,0-1 0,0 1-1,0-1 1,0 1 0,5-1 0,-7 2 14,1 0 1,-1 0 0,1 0 0,-1 0 0,1 1 0,-1-1 0,1 0 0,-1 1-1,1-1 1,-1 1 0,0 0 0,1-1 0,-1 1 0,0 0 0,1 0 0,-1 0-1,0 0 1,0 0 0,0 0 0,0 0 0,0 0 0,0 0 0,0 1 0,0-1-1,0 0 1,-1 1 0,1-1 0,0 1 0,-1-1 0,1 2 0,7 20 79,-1-1 0,-1 1 0,6 40-1,-1 75 479,-9-91-299,2 0 0,16 73 0,-18-115-226,-2-1-15,1 0 0,0 0 0,0 0 0,1 0 0,-1-1 0,1 1 0,0 0-1,0-1 1,0 1 0,0-1 0,3 3 0,-4-5-18,-1-1 1,0 0-1,1 0 0,-1 1 1,1-1-1,-1 0 0,0 0 1,1 0-1,-1 0 0,1 0 0,-1 0 1,1 0-1,-1 0 0,0 0 1,1 0-1,-1 0 0,1 0 1,-1 0-1,1 0 0,-1 0 1,0 0-1,1 0 0,-1 0 1,1 0-1,-1-1 0,0 1 1,1 0-1,-1 0 0,1-1 1,-1 1-1,0 0 0,1 0 1,-1-1-1,0 1 0,0 0 1,1-1-1,-1 1 0,0-1 1,0 1-1,1 0 0,-1-1 1,0 1-1,0-1 0,0 1 1,0 0-1,0-1 0,0 1 1,0-1-1,23-75-368,9-23-8,-17 60-169,3 2 1,1 0 0,2 1 0,49-65-1,-69 100 522,28-28-503,-28 28 506,-1 0 0,1 0 0,0 1 0,0-1 0,0 0 0,-1 1 0,1-1-1,0 1 1,0-1 0,0 1 0,0-1 0,0 1 0,0 0 0,0 0 0,0-1-1,0 1 1,0 0 0,0 0 0,0 0 0,1 0 0,-1 0 0,0 0 0,0 0 0,0 1-1,0-1 1,0 0 0,0 1 0,0-1 0,1 1 0,-1 0 16,0 1 0,0-1 0,0 1-1,0-1 1,-1 0 0,1 1 0,0 0 0,-1-1 0,0 1 0,1-1 0,-1 1 0,0 0 0,1-1 0,-1 1 0,0 0 0,0 1-1,3 55 927,-3 0 0,-2 0 0,-12 76-1,10-98-235,1-1 0,1 39-1,2-70-695,1-3-19,-1-1 0,0 1 0,0 0 0,0-1 0,0 1 0,0-1 0,1 1 0,-1-1 0,0 1 0,1-1 0,-1 1 1,0-1-1,1 1 0,-1-1 0,1 1 0,-1-1 0,0 1 0,1-1 0,-1 0 0,1 1 0,-1-1 0,1 0 0,0 1 0,-1-1 0,1 0 0,-1 0 1,1 0-1,-1 1 0,1-1 0,0 0 0,-1 0 0,1 0 0,-1 0 0,1 0 0,0 0 0,-1 0 0,1 0 0,0-1 0,27-5-2823,-20 1 1260,0 1-1,-1-1 0,10-9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5:02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5298,'0'0'9066,"0"-8"-7794,0-37 657,0 44-1595,10 2-310,-6 1-42,-1-1 1,1 0-1,-1 1 1,0 0-1,0 0 1,0 0-1,0 0 0,0 0 1,-1 1-1,1-1 1,-1 1-1,4 4 1,29 43 31,-25-32-43,51 80-68,34 49 260,-75-119 140,2-1 0,1-1 0,27 24 0,-50-49-296,0-1-1,1 1 1,-1-1-1,0 1 1,1-1-1,-1 1 1,0-1-1,1 0 1,-1 1-1,0-1 1,1 0-1,-1 1 1,1-1-1,-1 0 1,1 0 0,-1 1-1,1-1 1,-1 0-1,1 0 1,-1 0-1,1 0 1,-1 0-1,1 0 1,-1 0-1,1 1 1,-1-2-1,1 1 1,-1 0-1,1 0 1,-1 0-1,2 0 1,0-16-225,-2 12 123,0-45-2553,0-26-6565,0 45 2540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5:0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6931,'0'0'5891,"-153"232"-5411,78-162 32,4-3 289,8-13-289,26-17-112,18-7-48,11-10-352,8-6-16,0-4-464,4-10-2721,19 0-2754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5:03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0 692 4290,'0'0'7990,"4"0"-8219,1-1 225,0 1 0,0-1 0,0 0 0,0 0 0,0 0 0,-1-1 0,1 0 0,0 1 0,-1-2 0,7-3 0,-2 0 45,0 0-1,0-1 1,0-1-1,9-10 0,-2 0 140,-2 0 0,0-1 0,22-39 0,-19 22-21,-2 0 1,-1-1 0,12-48 0,17-117 657,-35 159-641,-3 19 118,-3 14 230,0 1 1,-1-1-1,1-13 0,-13 34-514,9-6-51,-1 0-1,2 1 1,-1-1 0,0 0-1,1 1 1,0-1-1,0 11 1,2 44-166,0-26 44,-1-23 139,1-1 0,1 0 0,-1 0 0,2 0-1,-1 0 1,2-1 0,-1 1 0,1-1 0,7 12 0,7 10-86,30 37-1,-28-41 95,-13-17 17,21 29 52,41 75 1,-62-101-32,-1 0 0,-1 1-1,0 0 1,-1 0 0,0 0-1,-1 0 1,-1 1 0,0-1 0,-1 1-1,-1 19 1,0-32-1,0 0 0,-1 0 0,1 0 0,-1 0 0,0 0 0,0-1 0,1 1 0,-1 0 0,0-1 0,0 1 0,-1 0 0,1-1 0,0 0 0,0 1 0,-1-1 0,1 0 0,-1 1 0,1-1 0,-1 0 0,0 0 0,1 0 0,-1 0 0,0-1 0,0 1 0,-2 0 0,-6 3 120,0-2-1,-1 1 0,-14 0 1,14-1-11,-37 2 207,-64-1 1,91-3-341,14 0 21,-1 0-1,1-1 0,-1 1 1,1-2-1,-1 1 0,1-1 1,0 0-1,0 0 1,0-1-1,-13-7 0,15 7-22,0-1 1,0 0-1,0-1 0,1 1 0,0-1 0,-1 1 0,1-2 1,1 1-1,-1 0 0,1-1 0,0 1 0,-4-12 0,3 8-110,3 6-126,-1 1 1,1-1-1,0 1 0,0-1 0,1 0 1,-1 0-1,0-4 0,16 4-7562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5:0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2113,'0'0'10055,"1"0"-9425,395 0 4292,-410-5-8158,-4 0-2236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5:0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 3618,'0'0'9361,"0"-3"-8591,0 7-849,-2 305-21,0 7 4263,2-328-5942,0-18-2378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3698,'0'0'3919,"4"31"-2791,13 94-330,-16-122-743,-1 0-1,1 0 0,-1 0 1,1 0-1,0 0 1,0-1-1,0 1 1,0 0-1,1-1 1,-1 1-1,1-1 1,-1 1-1,1-1 1,2 3-1,-2-5-15,-1 1-1,0-1 1,0 1-1,0-1 1,1 1-1,-1-1 1,0 0-1,1 1 1,-1-1-1,0 0 1,1 0-1,-1 0 1,0 0-1,1 0 1,-1 0-1,2-1 1,6 0 204,-7 1-201,-1 0 0,0 0 0,1 0 0,-1-1 0,1 1 0,-1 0 0,0-1 0,1 1 0,-1-1-1,0 0 1,1 1 0,-1-1 0,0 0 0,0 0 0,0 0 0,1 0 0,-1 0 0,1-1-1,0-1 31,0-1-1,1 1 1,-1 0-1,-1-1 0,1 0 1,2-6-1,0-3 39,-1 0 1,0 0-1,0-16 0,0 3-13,-1-1-1,-2 1 1,0-1 0,-6-36-1,4 57-97,0 0-1,0 1 1,0-1-1,-1 0 1,-4-8-1,5 12 12,1 0-1,-1-1 1,1 1-1,-1 0 1,0 0 0,0 0-1,0 0 1,0 1-1,0-1 1,0 1-1,-1-1 1,1 1 0,0-1-1,-1 1 1,-4-1-1,6 2 0,0 0 0,0-1 0,0 1 0,0 0 0,0 1-1,0-1 1,0 0 0,0 0 0,0 0 0,0 1 0,0-1 0,0 1-1,0-1 1,0 0 0,0 1 0,0 0 0,0-1 0,0 1 0,0 0 0,0-1-1,1 1 1,-1 0 0,0 0 0,0 0 0,1-1 0,-1 1 0,1 0-1,-1 0 1,1 0 0,-1 0 0,1 0 0,-1 2 0,-9 38 266,9-35-266,-3 36-107,1 74 0,3-93 69,0-21 14,3 42-138,-3-42 60,1 0-1,-1-1 1,1 1 0,0 0 0,-1 0 0,1 0-1,0-1 1,0 1 0,0 0 0,1-1 0,-1 1-1,0-1 1,0 1 0,1-1 0,-1 0-1,1 1 1,-1-1 0,4 2 0,-2-2-519,0 0 1,-1 0-1,1-1 1,0 1-1,0-1 1,0 1-1,0-1 1,5 0-1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14 1617,'0'0'4602,"-5"-2"-4143,-4-1-169,-1 1 1,1 0-1,-1 0 0,0 1 1,1 0-1,-20 1 1,27 1-299,-1-1 0,1 1 0,0 0 0,0 0 0,-1 0 0,1 0 0,0 0 0,0 1 0,0-1 0,1 0 0,-1 1 0,0 0 0,0-1 0,1 1 0,-1 0 0,-2 4 1,-24 39-51,23-37 56,-11 18-9,-1 2 11,1 0 0,1 1 0,1 0 0,2 1 0,-9 33 0,14-26-274,2 0 0,1 0 0,2 58 0,2-94 247,1 0 0,-1-1-1,0 1 1,1 0 0,-1-1 0,0 1 0,1-1 0,-1 1 0,1 0 0,-1-1 0,1 1 0,-1-1-1,1 1 1,0-1 0,-1 1 0,1-1 0,0 0 0,-1 1 0,1-1 0,0 0 0,-1 0-1,1 1 1,0-1 0,-1 0 0,1 0 0,0 0 0,0 0 0,-1 0 0,2 0 0,0 1-11,-1-1 1,1 0 0,-1 0-1,1 0 1,0 0-1,-1 0 1,1-1 0,-1 1-1,1 0 1,-1-1-1,1 1 1,-1-1 0,0 1-1,3-2 1,-1-2 39,0 1 1,0 0 0,-1-1 0,0 0-1,0 0 1,0 1 0,0-1-1,0 0 1,-1-1 0,0 1-1,0 0 1,0 0 0,0-7 0,1-10 59,-1-31 0,-1 37-16,0 4 55,1 6-82,-1 1 1,0 0-1,0-1 1,-1 1 0,1-1-1,-3-5 1,3 9-19,-1-1 1,1 1 0,-1 0 0,0 0-1,1 0 1,-1 0 0,0 0 0,0 1-1,0-1 1,1 0 0,-1 0-1,0 0 1,0 1 0,0-1 0,0 1-1,0-1 1,-1 1 0,1-1 0,0 1-1,0-1 1,0 1 0,0 0 0,0 0-1,-1-1 1,1 1 0,0 0 0,0 0-1,-2 1 1,-3-2 101,-13 4 71,18-3-208,0 1 1,1-1-1,-1 1 0,1-1 1,-1 1-1,1-1 0,-1 1 0,1 0 1,-1-1-1,1 1 0,0 0 1,-1-1-1,1 1 0,0 0 0,0 0 1,0-1-1,-1 1 0,1 0 1,0 0-1,0-1 0,0 1 1,0 0-1,0 0 0,0 1 0,0 16-2553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0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27 5410,'0'0'8330,"0"-3"-7290,0-20 2234,0 22-3016,0 3-999,0 436-700,0-446 1574,0 5-140,1-1-1,0 1 0,0 0 1,0 0-1,0 0 0,0 0 0,0 0 1,1 0-1,0 0 0,0 1 1,-1-1-1,2 0 0,-1 1 1,0 0-1,0-1 0,1 1 0,4-4 1,3 0-21,-1-1 0,1 1 0,0 1 1,12-6-1,-10 7 9,1 0 1,0 1-1,0 0 0,0 1 1,25-1-1,70 4-148,-76 1 145,-23-2 13,0 1 1,0 0 0,1 1 0,-1 0-1,0 0 1,-1 1 0,1 0 0,0 1 0,-1 0-1,0 0 1,1 1 0,-2 0 0,1 0 0,-1 1-1,0 0 1,0 0 0,0 1 0,-1 0 0,0 0-1,0 1 1,-1-1 0,0 1 0,0 0 0,-1 0-1,4 11 1,-7-15 2,12 23 19,-2 1 0,-2 1 0,0-1 0,-2 2 0,5 35 0,-10-42-18,-2 1 1,-2 33-1,1-48 7,0 0 1,-1 0-1,0 0 1,-1-1-1,0 1 1,0-1-1,-1 0 1,0 0-1,-8 12 1,-7 6 64,-3-1 1,0-1-1,-1 0 0,-48 36 1,31-31 42,-1-2 0,-69 35 0,89-53-27,-1 0 1,0-2 0,-1 0 0,0-2-1,0 0 1,-36 2 0,4-5 620,-88-6 1,121 1-539,1-1-1,0-1 1,0 0 0,-29-13-1,-8-2-102,56 19-44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06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22 158 3554,'0'0'8321,"-4"-4"-7326,-11-13-363,15 17-629,0 0 0,-1 0 0,1 0-1,0-1 1,0 1 0,0 0 0,0 0-1,-1 0 1,1-1 0,0 1 0,0 0 0,0 0-1,0-1 1,0 1 0,0 0 0,-1 0-1,1-1 1,0 1 0,0 0 0,0 0 0,0-1-1,0 1 1,0 0 0,0 0 0,0-1-1,0 1 1,0 0 0,1 0 0,-1-1-1,0 1 1,0 0 0,0 0 0,0-1 0,0 1-1,0 0 1,0 0 0,1 0 0,-1-1-1,0 1 1,0 0 0,0 0 0,0 0 0,1-1-1,-1 1 1,0 0 0,0 0 0,1 0-1,-1 0 1,10-6 47,0 2-1,0-1 1,0 1-1,1 1 1,13-3 0,-5 1 23,62-16 820,120-13 0,89 11 744,-277 23-1775,13-1-2466,30-5 0,-27-3-1622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0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6115,'0'0'3057,"212"-74"-1184,-130 58-32,-11 2-432,-15 7-1409,-15 7-161,-11 0 129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07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0 444 6867,'0'0'8089,"3"0"-8065,4 0-24,-1-1 0,0 1 0,1-2 0,-1 1 0,0-1 0,0 0 0,0 0 0,0 0 0,6-5 0,76-34-10,70-31 7,20 3 4,4 8 1,314-62-1,-340 97-2,2 7 0,0 6 0,259 13 0,-366 3-26,0 2 0,-1 3 1,-1 2-1,1 2 0,-2 2 0,69 30 0,-93-33 11,-1 2-1,0 0 0,-1 2 0,-1 0 0,37 35 0,-43-35 4,-1 1 0,-1 0 0,-1 1 0,0 1 0,-1 0 0,0 0 0,-2 1 0,8 22 0,-6-8 30,-2-1 0,-2 1 0,0 1 0,-3-1 0,0 1 0,-2 0-1,-2 0 1,-1 0 0,-2 0 0,-10 48 0,3-35 39,-3 0 1,-2-1 0,-1 0-1,-3-2 1,-2 0-1,-45 72 1,9-33 315,-4-2 1,-123 125-1,81-107-84,-156 114 0,-138 55 114,-9-28 192,237-139-380,138-79-449,31-21-53,0-1-1,-1 1 1,1 0 0,0-1 0,0 1 0,0 0-1,0 0 1,0-1 0,0 1 0,0 0 0,0-1-1,0 1 1,0 0 0,0-1 0,1 1 0,-1 1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1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0 585 688,'0'0'2836,"39"23"-2129,-39-23-707,167 93 942,-154-87-776,0 0 0,0-1 0,26 7-1,-31-10-37,0-1-1,0-1 0,17 0 1,1-1 113,298 2 1675,-291-2-1695,1-1 1,-1-2 0,0-1-1,0-1 1,0-2 0,-1-2 0,0 0-1,55-28 1,-48 18 83,-1-1-1,-1-2 1,35-29-1,-49 34-37,-1-2 0,-1 0 0,-1-1 0,-1-1 0,24-36 0,-37 47-89,0 0-1,-1 1 1,0-2-1,-1 1 1,-1-1 0,0 1-1,0-1 1,1-19-1,-2 4 122,-1 0 0,-5-46 0,4 68-302,-1-1 1,0 1 0,0 0 0,0-1 0,-1 1 0,0 0 0,0 0-1,0 0 1,0 1 0,-1-1 0,0 1 0,0-1 0,0 1 0,0 0-1,-1 0 1,0 0 0,1 0 0,-1 1 0,-9-6 0,5 4-59,-1 1 0,1 0 1,-1 1-1,0 0 1,0 1-1,0 0 0,0 0 1,0 0-1,-1 2 1,-14-1-1,7 1 2,7-1 21,-1 1 1,1 0-1,-1 1 1,1 0-1,-1 1 0,1 0 1,0 0-1,-1 1 1,-14 7-1,-4 5-13,1 1 0,-45 36 0,-49 50-48,112-93 103,-46 41-21,3 3-1,1 2 1,3 3 0,3 1-1,2 2 1,3 3 0,-54 111-1,52-74-119,4 2 0,-46 197 0,68-213-68,3 1-1,5 1 1,3 176 0,7-252 170,0 1-1,1-1 1,1 0 0,0 0 0,0 0 0,1 0 0,1 0 0,0-1 0,10 18 0,-11-24 1,1 0 1,-1 1-1,1-2 1,0 1-1,1 0 0,-1-1 1,1 0-1,0-1 1,0 1-1,1-1 1,-1 0-1,1-1 0,0 1 1,0-1-1,0-1 1,0 1-1,14 1 1,-12-2 27,1 0 1,-1-1-1,1-1 1,0 0-1,-1 0 1,1 0-1,-1-2 1,1 1 0,-1-1-1,11-3 1,-14 2 12,0 0-1,1 0 1,-1 0 0,0-1 0,-1 0 0,1 0 0,-1 0-1,0-1 1,0 0 0,0 0 0,0 0 0,-1-1 0,0 1-1,5-11 1,-3 5 9,0-1 0,-1 0 0,-1 0-1,0 0 1,-1-1 0,0 0 0,1-14 0,1-94 44,-6 95-33,1 3 29,-1 0 0,-1 0 0,-1 0 0,-11-40 0,11 51-13,-1 1 0,-1 0 1,0 1-1,0-1 0,-1 1 1,0 0-1,-1 0 1,0 1-1,0 0 0,-1 0 1,-11-9-1,16 15-17,0 1-1,1 0 1,-1 0-1,0 0 1,-1 0 0,1 0-1,0 1 1,0-1-1,-1 1 1,1 0-1,-1 0 1,1 0 0,-1 0-1,1 1 1,-1 0-1,-4-1 1,7 2-59,0-1 0,1 1 0,-1-1 1,0 1-1,1-1 0,-1 1 0,1-1 1,-1 1-1,1-1 0,0 1 0,-1 0 0,1-1 1,0 1-1,-1 0 0,1-1 0,0 1 0,-1 0 1,1 0-1,0-1 0,0 1 0,0 0 0,0 0 1,0-1-1,0 1 0,0 0 0,0 0 0,0-1 1,1 2-1,-2 2-198,1 71-4262,0-46 569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2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436 223 4418,'0'0'6798,"-10"-32"-5446,-33-96-228,42 123-1027,-1 1 0,1-1 1,-1 1-1,0 0 1,-1 0-1,1 0 1,-1 0-1,1 0 1,-1 0-1,0 1 1,-1-1-1,-3-3 0,4 6-74,1 0 0,0 0 0,0 0 0,-1 0 0,1 1 0,-1-1 0,1 1 0,-1-1 0,1 1 0,-1 0 0,1 0 0,-1 0 0,-2 1 0,-5-1-40,8 0 6,0 0-1,0 0 1,-1 0-1,1 1 1,0-1-1,0 1 1,0-1-1,0 1 1,0 0-1,0 0 1,0 0 0,0 0-1,1 0 1,-1 0-1,-2 3 1,-21 27-365,19-23 295,-21 35-53,1 1 0,-28 68 0,-25 104 15,66-167 109,1 0 0,2 0 0,3 1-1,2 0 1,2 1 0,4 51-1,-1-95-3,1 1 0,0 0 0,0 0 0,1-1 0,0 1 0,0-1 0,1 0 0,0 1 0,0-1 0,7 10 0,-8-13-69,1-1 1,0 0 0,0 0-1,0 0 1,0 0 0,0-1-1,1 1 1,-1-1 0,1 1-1,0-1 1,-1-1 0,1 1-1,0 0 1,0-1 0,0 0-1,0 0 1,1 0 0,-1 0 0,0-1-1,9 0 1,-10 0 62,0 0 1,0 0 0,1-1-1,-1 0 1,0 0 0,0 0-1,0 0 1,0 0-1,0-1 1,0 1 0,0-1-1,-1 1 1,1-1-1,0 0 1,-1 0 0,0-1-1,1 1 1,-1 0-1,3-5 1,2-2 63,-1-1 0,-1 0 0,1-1 0,5-16 0,0-5 39,-1 0 1,-1-1 0,7-66-1,-4-102 204,-10 156-273,-1-40 354,-1 71-128,0 55-160,0 35-157,1 127 69,0-180 6,1 0 1,1 0-1,1-1 0,1 0 1,10 26-1,-11-37-52,0 0 0,1-1 0,0 1 0,1-1 0,1 0-1,-1 0 1,2-1 0,-1 0 0,1 0 0,1 0 0,15 11 0,-16-15-213,1 0 0,-1-1 1,1-1-1,0 1 1,0-1-1,0-1 0,1 0 1,-1 0-1,0-1 0,1 0 1,-1 0-1,1-1 0,0-1 1,-1 1-1,1-2 1,-1 1-1,10-4 0,-4 0-553,0-1 0,25-13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2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31 990 2769,'0'0'5638,"33"-7"-4144,-13 3-1263,2 0 30,-1 0-1,0-2 0,20-7 1,-29 8-97,0-1-1,-1 0 1,0-1 0,0 0 0,-1 0-1,0-1 1,0-1 0,0 1-1,8-12 1,6-9-48,-1 0 0,-2-1-1,-1-1 1,-2-1 0,-1-1 0,-1-1-1,-2 0 1,-1-1 0,-2 0 0,-2-1-1,-1 0 1,6-59 0,-10-107 419,-4 147-457,1 24 26,0 24 23,-1-1 0,1 1-1,-1 0 1,-1 0-1,1 0 1,-1-1 0,-1 1-1,1 0 1,-1 0 0,-3-8-1,5 15-111,-1 0 0,1-1 0,0 1 0,0 0 0,-1-1 0,1 1 0,0 0 0,-1-1-1,1 1 1,0 0 0,-1 0 0,1-1 0,0 1 0,-1 0 0,1 0 0,-1 0 0,1 0 0,0 0 0,-1 0-1,1-1 1,-1 1 0,1 0 0,0 0 0,-1 0 0,1 0 0,-1 0 0,1 0 0,-1 1 0,1-1 0,0 0 0,-1 0-1,1 0 1,-1 0 0,1 0 0,0 1 0,-1-1 0,1 0 0,0 0 0,-1 1 0,1-1 0,0 0 0,-1 0 0,1 1-1,-4 2-3,0 1-1,0 0 1,1-1-1,0 1 0,-1 0 1,1 1-1,-4 7 0,-48 99-117,-22 64 118,0 20 96,-62 244-1,105-297-112,6 2 0,-16 233 0,40-184-77,4-146 37,11 88 0,-9-119-39,2 0-1,0-1 1,1 1-1,0-1 1,2 0-1,0 0 1,0 0-1,17 23 0,-20-32-168,0-1 0,0 0 0,0 0-1,1 0 1,0-1 0,0 0 0,0 0-1,0 0 1,1 0 0,-1-1 0,1 0-1,0 0 1,0-1 0,0 1-1,0-1 1,1 0 0,-1-1 0,0 0-1,1 0 1,-1 0 0,1-1 0,-1 0-1,1 0 1,-1 0 0,12-3-1,-8-1-927,0 0-1,-1 0 1,15-9-1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3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6499,'0'0'8951,"-10"5"-8210,4-2-774,1 0-1,0 0 0,0 0 0,1 1 0,-1 0 1,1 0-1,0 0 0,-7 8 0,3 3-111,0 0 0,0 0 0,2 1 0,-7 20 0,-63 223 56,63-199 104,3 2 1,-4 87-1,13-126-23,-1 19-15,7 76 1,-4-113 15,-1 0 0,1 1 1,1-1-1,-1 0 1,1 0-1,0 0 1,0-1-1,0 1 1,0 0-1,1-1 1,0 0-1,0 1 1,0-1-1,1 0 1,-1-1-1,1 1 0,0 0 1,7 3-1,-4-3 17,0 0-1,1-1 0,-1 0 0,1 0 1,0-1-1,0 0 0,0 0 0,0-1 1,0 0-1,0 0 0,9-1 0,-7 0 19,-1 0 0,1 0-1,-1-1 1,1 0 0,-1-1-1,1 0 1,-1 0 0,0-1-1,0-1 1,0 1 0,-1-1 0,1-1-1,-1 1 1,0-2 0,0 1-1,-1-1 1,1 0 0,-1 0-1,-1-1 1,10-11 0,1-6 22,0-1 1,-1-1-1,-2 0 0,0-1 1,-2-1-1,-1 0 0,11-43 1,-2-16 17,12-104 0,-30 179-78,1-12-34,1-33-1,-5 69-102,1 0-1,-1 0 0,-1 0 1,-5 17-1,1-1-82,-6 24 128,-27 143 128,31-142 55,-2 95-1,9-119-92,0-13-19,1 1 0,1-1 0,4 32 0,-4-44 28,0-1-1,0 0 1,0 0-1,0 0 1,0 0-1,0 0 1,1 0-1,0 0 1,-1 0-1,1 0 0,0-1 1,0 1-1,1-1 1,-1 1-1,0-1 1,1 0-1,0 0 1,-1 0-1,1 0 1,0 0-1,0-1 0,0 1 1,0-1-1,6 2 1,-4-2 18,0 0 0,0 0 0,0-1 0,0 1 0,0-1 0,0 0 0,0-1 0,0 1 1,0-1-1,0 0 0,0 0 0,0-1 0,0 1 0,0-1 0,0 0 0,-1 0 0,1-1 0,-1 0 0,0 1 0,0-1 1,7-7-1,3-4 56,-2 0 1,0-1 0,-1 0 0,17-30 0,-6 5 12,-2-2 1,-2 0-1,23-77 1,19-135 93,-51 210-203,28-157 9,-35 191-17,0-8 28,-1 31-243,-7 36 1,-1 0 1,-3-1-1,-17 54 0,-3 12 290,13-33 15,4 0 0,4 1 0,2 103 0,6-171-59,2 1 0,0-1 1,0 1-1,2-1 0,-1 1 1,11 26-1,-10-34-18,0-1 0,0 1 0,1-1 0,0 0 0,0 0 0,1 0 0,0-1 0,0 0 0,0 0 0,0 0 0,1 0 0,0-1 0,0 0 0,0 0-1,11 4 1,-9-4-92,1 0 0,0-1-1,0 0 1,0-1-1,0 1 1,0-2-1,1 0 1,-1 0-1,1 0 1,-1-1 0,1-1-1,-1 1 1,0-2-1,1 1 1,-1-1-1,0-1 1,11-4-1,-8 2-284,-1 0 0,-1-1 0,1-1 0,-1 0 0,0 0 0,-1-1 0,1 0 0,-2-1 0,1 1-1,-1-2 1,0 1 0,12-22 0,41-95-5356,-60 125 5707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117 680 4498,'5'28'699,"21"96"344,-25-117-948,1-1 0,1 1 0,-1-1 0,1 0 0,0 0 0,0 0 0,0 0 0,1-1 0,0 1 0,0-1 0,1 0 0,-1 0 0,8 5 0,-7-6 27,0-1 0,1-1 0,-1 1 0,1-1 0,0 0 0,0 0 0,0 0 0,0-1 0,0 0 0,0 0 0,12-1-1,-10 0 28,-1 0-1,1-1 1,-1 0-1,1 0 1,-1-1-1,0 0 1,1 0-1,-1-1 1,0 0-1,-1 0 1,1 0-1,0-1 1,-1 0-1,0 0 1,8-8-1,3-5 172,0 0-1,-1-1 0,21-32 0,-20 25-256,-1-1 1,-1 0-1,-1 0 0,-2-2 1,-1 1-1,-1-2 0,-1 1 1,-2-1-1,0-1 0,-2 1 1,2-51-1,-6 40-39,-2 0 0,-8-66 0,6 87-23,-1 1 0,-1 0 0,-1 0 0,0 0 0,-1 0 0,-1 1 0,-17-27 0,21 38 46,0-1 1,-1 1-1,0 0 0,0 0 0,-8-7 1,11 12-22,1 0 0,-1 0 0,1 0 0,-1 0 0,0 0 0,0 0 0,1 0 0,-1 1 0,0-1 0,0 1 0,0-1 0,0 1 0,0 0-1,0 0 1,1-1 0,-1 2 0,0-1 0,0 0 0,0 0 0,0 0 0,0 1 0,0-1 0,0 1 0,1 0 0,-1-1 0,0 1 0,-1 1 0,-4 3 46,0 0 0,1 0 0,0 0 0,0 1 0,1 0 1,0 0-1,0 0 0,-5 9 0,-12 19-16,-29 65 0,-34 109-78,-71 312 215,126-383-52,-21 267 0,46-198 278,5-206-419,0 44 81,1 0 0,14 77 1,-12-106-94,1-1 1,0 1 0,1-1 0,1 0 0,0 0-1,1 0 1,0-1 0,1 0 0,1-1 0,0 1 0,13 12-1,-16-19-54,0 0 0,1 0-1,0-1 1,0 0-1,0-1 1,1 0 0,0 0-1,-1 0 1,1-1-1,1 0 1,-1-1 0,0 1-1,1-2 1,-1 1-1,1-1 1,-1 0 0,14-1-1,-15 0-160,-1 0 0,0 0 0,1 0-1,-1-1 1,0 0 0,1 0 0,-1-1 0,0 1-1,0-1 1,0-1 0,9-4 0,-3-2-670,0-1 0,-1 0 1,-1-1-1,0 0 0,11-15 1,-17 22 593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433 270 16,'0'0'14809,"1"-17"-13419,1-7-1002,-1 8-202,1-1 0,-2 1 0,-1-1 0,-3-24 0,3 32-67,-1 1 0,-1-1-1,0 1 1,0 0 0,0 0-1,-1 0 1,0 0 0,-1 1 0,-6-9-1,9 13-86,0 1-1,0-1 0,0 1 1,-1 0-1,1-1 1,0 1-1,-1 1 0,0-1 1,1 0-1,-1 0 1,0 1-1,0 0 1,0-1-1,0 1 0,0 0 1,0 1-1,0-1 1,0 0-1,0 1 0,0 0 1,0 0-1,0 0 1,-1 0-1,1 0 0,0 1 1,0-1-1,0 1 1,0 0-1,-5 2 0,3-1-44,0 1 0,0-1 0,1 1-1,-1 1 1,1-1 0,0 1 0,0-1-1,-6 9 1,-26 39-259,19-25 162,-13 20-42,1 2-1,2 2 1,-36 94 0,50-105 39,1 1 1,2-1 0,2 2-1,2 0 1,-3 77 0,9-106 54,0 0 1,1 1 0,1-1 0,-1 0 0,2-1 0,0 1 0,8 22 0,-8-27-2,1-1 0,0 0 0,0 0 0,0 0 0,1 0 0,0-1 0,0 0-1,0 0 1,1 0 0,0 0 0,-1-1 0,2 0 0,11 6 0,-6-5-96,0-1 0,0 0 0,1 0 0,-1-2 0,1 1 0,-1-2 0,1 0 0,0 0 0,13-2 0,-16 1-17,0-1 0,0 0 1,-1-1-1,1 0 0,0-1 0,-1 0 0,1 0 0,-1-1 0,0 0 0,0-1 0,0 0 0,-1 0 1,0-1-1,0 0 0,0 0 0,-1-1 0,0 0 0,9-12 0,0-1-423,-2 0-1,-1-1 0,0-1 1,-2 0-1,0-1 0,11-37 1,17-85-2935,-38 141 3437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1 608 2545,'0'0'12473,"0"-3"-12396,14-444-1280,-10 326 648,1 212 415,4 0 0,22 90-1,-29-172 90,4 14-274,-4-18 113,0 0 0,-1 0 0,0 1 0,1 9 0,-2-15 198,0 0-1,1 1 1,-1-1 0,0 0 0,1 0 0,-1 1-1,0-1 1,1 0 0,-1 0 0,0 1-1,1-1 1,-1 0 0,0 0 0,1 0-1,-1 0 1,1 0 0,-1 1 0,0-1 0,1 0-1,-1 0 1,1 0 0,-1 0 0,0 0-1,1 0 1,-1 0 0,1-1 0,-1 1 0,1 0-1,-1 0 1,0 0 0,1 0 0,-1 0-1,0-1 1,1 1 0,-1 0 0,0 0-1,1-1 1,-1 1 0,0 0 0,1 0 0,-1-1-1,0 1 1,0 0 0,1-1 0,-1 1-1,0 0 1,0-1 0,1 1 0,-1-1-1,0 1 1,0 0 0,0-1 0,0 1 0,0-1-1,0 1 1,0-1 0,12-119 849,-5 42-495,22-102 0,-28 177-313,2-11 85,1 1 0,0-1 0,8-17 0,-10 22 1089,13 74-1383,-3-15 285,-1 0-1,3 55 0,-12 143 19,-3-133-98,1-114-162,0-5-2595,0-15 1304,0-14-1113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4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9524,'0'0'337,"-26"181"-305,7-27 416,4 41 592,8 17-239,3 2 143,0-12-176,4-21-447,0-30-33,0-27-288,0-33-160,0-34-353,26-27-1183,8-30-626,11-6 274,7-71-1234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4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45 337 5346,'-6'41'857,"-22"141"365,22-138 214,2 78 1,4-98-874,-1-17-307,1 1-1,1-1 1,-1 0-1,1 1 1,0-1-1,1 0 1,0 0 0,3 9-1,-4-14-200,1 0-1,-1 0 0,1 0 1,-1 0-1,1 0 0,0 0 1,0 0-1,0-1 0,0 1 0,0-1 1,0 1-1,0-1 0,1 0 1,-1 0-1,0 0 0,1 0 1,-1 0-1,1 0 0,-1-1 1,1 1-1,-1-1 0,1 0 1,-1 0-1,1 0 0,-1 0 1,5-1-1,-2 1-7,-1 0 0,0-1 0,1 0 0,-1 0 0,0 0 0,1-1 0,-1 1 0,0-1 0,0 0-1,0 0 1,6-4 0,0-2 59,-1-1-1,1 0 0,7-10 0,4-5-31,-2-1 0,-1 0 0,-1-2 0,-1 0 0,-1-1 0,14-37 0,-15 25-148,-1 0-1,-3 0 0,-1-1 0,4-51 1,-3-156-2106,-11 189 1249,-3 51 730,-5 14 95,0 2 63,0 1-1,0 1 1,1-1 0,0 1-1,-7 13 1,-32 65 58,42-79-7,-37 76 505,-62 180 0,91-223-209,2 0 0,2 1 0,2 0 0,2 0-1,2 0 1,4 79 0,-1-112-272,2-1 0,-1 0 0,1 1 0,1-1 0,-1 0 0,1 0 0,1-1 0,0 1 0,0-1 0,1 1 0,0-1 0,0-1 0,1 1 0,0-1 0,1 0 0,-1 0 0,1-1 0,0 0 0,1 0 0,-1-1 0,1 1 0,1-2 0,-1 1 0,0-1 0,1-1 0,0 1 0,10 1 0,-1 1-55,0-2 0,1-1-1,-1 0 1,1-1-1,-1-1 1,1 0-1,0-2 1,-1 0 0,1-1-1,23-6 1,-22 3-616,0-1 0,-1-1 1,0-1-1,0-1 0,27-17 1,92-77-8479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5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1242 3249,'0'0'4419,"36"-23"-2880,117-84-157,-140 95-1198,0 1-1,-1-2 1,0 0 0,-1 0-1,0-1 1,8-15 0,8-17 201,-1-1 1,-3-2 0,-2 0 0,-2-1-1,14-58 1,-16 38-241,-4-1 0,-3 0 0,1-93 0,-11 162-143,0-217 122,0 214-110,-5-30 55,5 34-46,-1 0 0,1 0 0,-1 0 0,1-1 0,-1 1 0,1 0 0,-1 0 0,0 0 0,1 1 0,-1-1 0,0 0 0,0 0 0,0 0 0,0 0 0,0 1 0,0-1 0,0 1 0,0-1 0,0 0 0,0 1 0,0 0 0,0-1 0,-2 1 0,2-1 3,0 1 0,-1 0 1,1 0-1,0 0 0,-1 0 1,1 0-1,0 0 0,0 0 1,-1 0-1,1 1 0,0-1 1,0 0-1,-1 1 0,1-1 1,0 1-1,0 0 0,0-1 0,0 1 1,0 0-1,0-1 0,-2 3 1,-5 6-12,-1 0 0,2 1 0,-1 0-1,-5 12 1,-37 63-107,4 2-1,-43 115 0,-39 199 118,102-289-26,6 1 1,4 1-1,-1 213 0,17-290 16,1-1-1,1 0 1,3 1-1,10 44 1,-11-69-17,-1-1 1,1 1-1,1-1 1,0 0-1,1 0 0,0-1 1,0 1-1,1-1 1,1-1-1,0 1 0,0-1 1,1-1-1,0 1 0,0-1 1,1-1-1,11 7 1,-13-9-224,1-1 1,-1 0 0,1-1 0,0 0 0,0 0-1,0-1 1,0 0 0,1 0 0,-1-1 0,0-1-1,1 1 1,-1-2 0,1 1 0,-1-1 0,0 0-1,1-1 1,-1 0 0,0-1 0,0 0-1,-1 0 1,1-1 0,0 0 0,-1-1 0,11-7-1,-5-1-1242,-1-1 0,0-1-1,16-23 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5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363 440 7716,'0'0'891,"1"-34"-187,1-113-162,-1 124-464,0-1 0,-2 1 0,-1-1 0,-2 1 0,0 0 0,-1 0 0,-9-27 0,11 41 123,3 6-67,-1 1 1,0-1-1,1 1 1,-1-1-1,0 1 0,0 0 1,0 0-1,-1-1 0,1 1 1,0 0-1,-1 0 1,0 0-1,1 0 0,-3-2 1,4 4-104,0 0 1,-1 0-1,1 0 0,0 0 1,0 0-1,0 0 1,-1 0-1,1-1 1,0 1-1,0 0 0,0 0 1,-1 0-1,1 0 1,0 0-1,0 0 1,-1 0-1,1 0 0,0 0 1,0 0-1,0 0 1,-1 1-1,1-1 1,0 0-1,0 0 0,0 0 1,-1 0-1,1 0 1,0 0-1,0 0 0,0 0 1,-1 1-1,1-1 1,0 0-1,0 0 1,0 1-1,-2 0-8,0 1 1,0 0-1,0 0 1,0 0-1,1 0 1,-1 0-1,1 1 1,0-1-1,-2 3 1,-38 105-104,17-44 18,-19 49 51,-53 150 88,69-181 0,-18 102-1,39-140 83,1-1 0,2 68 1,3-112-160,0 0-1,0 0 0,0 0 0,0 0 0,0 0 0,0 0 0,0 0 1,0 0-1,0 0 0,1 0 0,-1 0 0,0 0 0,1 0 0,-1 0 0,0 0 1,1 0-1,-1 0 0,1 0 0,-1 0 0,1-1 0,0 1 0,-1 0 0,1 0 1,0-1-1,0 1 0,0 0 0,-1-1 0,1 1 0,0-1 0,2 2 0,-1-2 6,1 0-1,-1 0 1,0 0-1,1 0 1,-1 0-1,1 0 1,-1-1-1,0 1 1,1-1-1,-1 0 1,0 1-1,3-2 1,2-2 14,0 1 1,-1-1 0,0 0 0,0 0 0,0 0-1,0-1 1,10-11 0,-2 0 69,21-31 0,-13 12-81,-2-1 1,-2-1 0,-1-1-1,16-56 1,33-160-790,-65 247 740,33-170-1362,-32 163 1341,-2 26 107,-6 38 94,-52 196 619,45-185-497,2 2 0,3-1 0,3 1 0,4 80 0,1-134-263,1 0 0,1 1 1,-1-1-1,1 0 1,1 1-1,0-1 1,0 0-1,7 12 0,-6-15-38,0-1 0,0 1 0,0-1 0,0 0 0,1-1-1,0 1 1,0-1 0,0 0 0,1 0 0,-1 0 0,1-1-1,8 4 1,-2-2-289,0-1 0,1 0-1,0-1 1,0 0 0,0-1 0,19 1-1,101-3-3874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5 772 3378,'0'0'7467,"-1"3"-6403,-1 6-19,1-13-2,1-26 466,0 11-1355,0 15-141,0-69 12,17-143-1,-15 205-69,27-141-662,-22 123 520,1 2-1,2-1 0,16-33 1,-22 54 123,11-20-142,-14 27 198,0-1 0,-1 0-1,1 1 1,0-1 0,0 0-1,-1 1 1,1-1 0,0 1-1,0-1 1,0 1 0,0-1 0,-1 1-1,1 0 1,0 0 0,0-1-1,0 1 1,0 0 0,0 0-1,0 0 1,0 0 0,0 0 0,0 0-1,0 0 1,0 0 0,1 1-1,-1-1-14,0 1 0,0-1 0,0 0-1,0 1 1,0 0 0,0-1 0,0 1 0,0 0-1,0-1 1,0 1 0,-1 0 0,1 0 0,0 0-1,0-1 1,-1 1 0,1 0 0,-1 0 0,1 0-1,-1 0 1,1 0 0,-1 0 0,1 2 0,6 24-242,-1 1 0,-1-1 0,1 44 1,-3-43 226,8 150 32,6 63 83,-12-197 110,3-2 1,1 1 0,22 59 0,-23-81 36,1-1-1,0-1 1,19 27-1,-21-35-73,1-1 1,0 0-1,1 0 0,0-1 0,0-1 0,21 16 0,-26-22-118,-1 1-1,1-1 1,0 0 0,0 0 0,0 0 0,0-1-1,1 1 1,-1-1 0,0 0 0,1 0-1,-1 0 1,0-1 0,1 0 0,-1 0 0,1 0-1,-1 0 1,1-1 0,-1 1 0,1-1 0,-1 0-1,0-1 1,0 1 0,1-1 0,-1 0-1,0 0 1,0 0 0,-1 0 0,1-1 0,0 1-1,-1-1 1,0 0 0,5-5 0,5-7 84,0-1 0,-1 0 0,0-1 0,-2 0 0,15-31 0,-8 8-93,-1-1 0,-2 0 0,-1-1 0,-3-1 0,-1 0 0,3-47 1,-1-263-921,-11 279 655,1 20 56,0 28 112,-1 1 1,-1-1-1,-6-31 1,7 55 84,-1 0-1,1 0 1,-1 1-1,1-1 1,-1 0-1,0 0 1,0 1 0,0-1-1,0 0 1,0 1-1,0-1 1,-2-1-1,3 3-5,-1-1 1,1 1-1,-1-1 0,0 1 0,1 0 0,-1 0 0,1-1 0,-1 1 1,0 0-1,1 0 0,-1 0 0,1 0 0,-1 0 0,0 0 0,1 0 0,-1 0 1,0 0-1,1 0 0,-1 0 0,0 0 0,1 0 0,-1 0 0,1 0 1,-1 1-1,0-1 0,1 0 0,-1 1 0,1-1 0,-1 0 0,1 1 0,-1-1 1,0 1-1,-2 2-5,0 0 0,1 0 0,-1 0 0,1 0 0,-1 0 0,1 1 0,1-1 0,-1 1 0,-2 6 0,-10 41-70,8-28 49,-8 35 15,-8 64 0,19-90-57,0 1 0,2 0 0,6 54 0,-4-83 56,-1 0-1,1-1 1,0 1 0,0 0 0,0 0 0,1-1-1,-1 1 1,1 0 0,0-1 0,0 0-1,1 1 1,-1-1 0,0 0 0,1 0-1,0 0 1,3 3 0,-1-3 3,0 0-1,0 0 1,0 0-1,1-1 1,-1 1-1,0-1 1,1-1-1,0 1 1,-1-1-1,8 1 1,-1-1 17,0 0-1,1-1 1,-1-1 0,0 0 0,1 0-1,-1-1 1,0-1 0,0 0-1,-1-1 1,13-5 0,-6 0 27,-1-1 0,-1 0-1,1-1 1,-2-1 0,0-1 0,0 0 0,-1-1 0,17-22-1,-11 9-35,0-1 0,-2-2 0,29-61-1,-46 90-45,0 7-124,-3 10-9,1 1 0,-2-1-1,0 1 1,-2-1 0,1 0-1,-11 22 1,14-35 164,-49 125-151,-23 67 444,60-153-104,2 0 0,-10 79 0,17 10-31,4-98-129,0-30-12,0 0 0,0 0 0,0 0 0,0 0 0,0-1 0,1 1-1,-1 0 1,1 0 0,0 0 0,0-1 0,0 1 0,0 0-1,0-1 1,1 1 0,-1-1 0,1 0 0,-1 1 0,5 3 0,-4-5-5,1 1 1,0-1 0,0 0-1,0 0 1,0 0 0,0 0-1,1 0 1,-1-1 0,0 1-1,0-1 1,0 0 0,1 0-1,-1 0 1,0-1 0,0 1-1,0-1 1,4-1 0,0 1-4,0-1 0,0 0 0,0-1-1,0 0 1,0 0 0,-1 0 0,1-1 0,-1 0 0,10-8 0,0-2-89,-1-1 0,18-23 0,-1-3-851,-1-2-1,-3-2 0,-1 0 0,23-54 0,7-41-2393,-42 100 2348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6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8292,'0'0'4402,"-34"171"-4290,-3-6-112,0 46 288,3 31 192,12 13 369,-1-3-481,8-17-320,8-40 256,7-41-304,0-40-480,22-40 160,19-43-2018,11-31-15,12-47-1873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7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10 908 3714,'0'0'741,"-1"35"1108,-4 111 152,5-142-1909,0 0 0,0-1 0,0 1 0,0 0 1,1-1-1,0 1 0,0-1 0,-1 1 0,2-1 0,-1 1 0,0-1 0,1 0 0,0 1 0,3 4 0,-3-7-40,-1 1 0,1-1 0,0 0 0,0 0-1,0 0 1,-1-1 0,1 1 0,0 0-1,0-1 1,0 1 0,0-1 0,0 0-1,0 1 1,4-1 0,3 0 95,-3 1-10,1-1-1,-1 0 0,1-1 1,-1 1-1,1-1 1,-1-1-1,0 1 0,1-1 1,-1 0-1,0 0 1,0-1-1,0 0 0,0 0 1,-1 0-1,9-7 1,2-3 128,-1-1 0,-1 0 1,22-29-1,-16 18-288,-1-2 0,-2 0-1,0-1 1,-2-1 0,-1 0 0,-2-1-1,0 0 1,-3-1 0,0 0 0,5-36-1,-4-21-926,-2-162 0,-8 209 687,0 38 256,0 0 1,0-1 0,0 1 0,0 0 0,-1 0 0,1-1 0,-1 1 0,0 0 0,0 0-1,0 0 1,0 0 0,-3-4 0,4 6 8,-1 1 0,1-1 1,0 1-1,-1 0 0,1-1 0,-1 1 1,1 0-1,-1-1 0,1 1 0,-1 0 1,0 0-1,1 0 0,-1 0 0,1-1 1,-1 1-1,1 0 0,-1 0 0,0 0 0,1 0 1,-1 0-1,1 0 0,-1 0 0,0 1 1,1-1-1,-2 0 0,0 1 7,-1 0-1,1 1 1,-1-1 0,1 1-1,-1-1 1,1 1-1,0 0 1,-3 2 0,-9 12 35,2 0 1,-1 1 0,-14 28-1,-29 53 217,5 3 0,4 2 0,-42 137-1,73-188-3,1 1-1,3 1 1,3 0-1,2 1 1,2-1-1,2 1 1,7 69-1,-3-111-186,1-1 0,0 1 1,1 0-1,1-1 0,0 0 0,1 0 0,0 0 0,0 0 0,2-1 1,9 15-1,-9-17-4,1 0-1,-1-1 1,1 0 0,1-1 0,-1 0 0,1 0 0,0-1-1,1 0 1,0-1 0,0 1 0,0-2 0,12 4 0,-10-3-17,0-2 0,1 1 1,0-2-1,0 1 1,0-2-1,0 0 1,0 0-1,0-1 1,0-1-1,0 0 1,0-1-1,0 0 1,-1-1-1,1-1 1,0 0-1,-1 0 1,0-1-1,0-1 1,-1 0-1,0-1 1,18-13-1,-8 3-25,-1-2-1,-1 0 1,-1-1 0,-1-2-1,0 1 1,18-33 0,-14 15-47,-1-1 0,-2 0 0,16-57 1,-9 1-635,-4 0 1,15-170 0,-11-402-1724,-27 825 2644,5 191 111,2-261-75,31 167-1,59 63 953,-63-225-834,-25-72-367,0 1-1,-1 0 1,-1 0 0,-1 0-1,-1 0 1,-1 1 0,-1 24 0,-1-44-36,0-1 0,0 1 0,0-1 1,0 1-1,-1-1 0,1 1 0,0-1 1,-1 0-1,1 1 0,-1-1 1,0 1-1,1-1 0,-1 0 0,0 0 1,0 0-1,0 1 0,0-1 0,0 0 1,0 0-1,0 0 0,0 0 1,0 0-1,-1-1 0,-1 2 0,-2 0 0,0 0-1,0-1 1,0 0 0,0 0-1,-10 0 1,11 0-7,-33 2-46,1-2-1,-1-1 0,-72-11 1,82 6-153,1-1 0,0-1 0,0-1 1,0-1-1,-47-26 0,67 32 91,0-1 1,0 0-1,0 0 0,1 0 1,-1-1-1,-5-6 1,11 10 60,-1 1 0,0-1 0,0 0 0,1-1 1,-1 1-1,1 0 0,-1 0 0,1 0 1,-1 0-1,1 0 0,0 0 0,-1-1 0,1 1 1,0 0-1,0 0 0,0 0 0,0-1 0,0 1 1,0 0-1,0 0 0,0-1 0,1 1 1,-1 0-1,0 0 0,1 0 0,-1 0 0,1 0 1,0 0-1,-1-1 0,1 1 0,0 0 0,-1 0 1,1 1-1,0-1 0,0 0 0,0 0 1,0 0-1,0 1 0,0-1 0,0 0 0,0 1 1,0-1-1,1 0 0,18-10-170,0 1 1,24-9-1,16-7 157,-1-4 54,-2-2 0,-1-3-1,97-79 1,-115 81 23,-2-2-1,-2-1 1,-1-2 0,-2-1-1,48-79 1,-46 55 7,-3-2 1,-2-1-1,-3-2 0,-3 0 1,-4-1-1,-2-1 0,-3-1 0,-4 0 1,2-120-1,-11 188-12,0-1-1,0 1 1,0-1 0,0 1-1,0 0 1,-1-1-1,0 1 1,-1-6 0,1 8 18,0 0 1,0 0-1,0 1 0,0-1 1,0 0-1,-1 0 1,1 1-1,0-1 0,0 1 1,0-1-1,0 1 1,-1 0-1,1-1 0,0 1 1,0 0-1,-1 0 1,1 0-1,0 0 1,-1 0-1,1 0 0,-2 1 1,1-1-21,-1 0-1,0 0 1,1 0 0,-1 1 0,1-1 0,-1 1-1,1-1 1,-1 1 0,1 0 0,0 0 0,-1 0-1,1 1 1,0-1 0,0 0 0,0 1 0,0 0-1,0-1 1,0 1 0,0 0 0,-2 3 0,-2 4-19,1 0 0,0 1 1,1-1-1,-5 15 1,-1 7-17,1 1 1,2 1 0,1-1-1,-3 54 1,12 138-105,0-186 95,2-2 0,2 1 0,2-1 0,19 54 0,71 131 612,-70-166-447,44 97 176,-65-133-217,-1 1 1,-1 0 0,-1 0 0,-1 1-1,3 37 1,-6-43-2,0 17 142,-1-31-216,0 1-1,0 0 1,0-1 0,-1 1-1,1-1 1,0 1 0,-1 0-1,0-1 1,1 1 0,-1-1-1,0 1 1,0-1 0,0 0 0,0 1-1,-1 1 1,-2-1 31,0 1 0,0-1-1,-1 1 1,1-1 0,0 0 0,-1-1 0,1 1 0,-1-1 0,0 0 0,-5 1-1,-57 4 561,39-5-550,-122 0 0,135-2-114,-1-1 0,0 0 0,1-1 0,0-1 0,-1 0 0,2-1 0,-18-8 0,24 9-49,6 4 50,1-1 1,-1 1 0,0-1-1,1 0 1,-1 0 0,1 0 0,0 0-1,-1 0 1,1 0 0,-1 0-1,1 0 1,0 0 0,0-1 0,0 1-1,0-1 1,0 1 0,0 0-1,-1-4 1,2 5 26,0 0 0,0 0 0,0 0 0,0-1 0,0 1 0,0 0 0,0 0 0,0 0 0,0-1 0,0 1-1,0 0 1,0 0 0,0 0 0,0 0 0,0-1 0,0 1 0,0 0 0,1 0 0,-1 0 0,0 0 0,0 0 0,0-1 0,0 1 0,0 0 0,0 0-1,1 0 1,-1 0 0,0 0 0,0 0 0,0-1 0,0 1 0,1 0 0,-1 0 0,0 0 0,0 0 0,0 0 0,0 0 0,1 0 0,-1 0 0,0 0-1,0 0 1,0 0 0,1 0 0,-1 0 0,0 0 0,0 0 0,1 0 0,69-13-1247,-16 4 993,24-6 333,0-3 0,-1-5 1,-2-2-1,0-4 0,-2-2 0,72-44 0,-105 50 120,0-2 0,-2-2 1,-1-1-1,55-59 0,-67 61 19,-2 0 1,-1-2-1,-2-1 0,-1 0 1,-1-1-1,23-61 0,-29 59-150,-2-2-1,-1 1 0,-2-1 1,-2 0-1,2-67 0,-7 103-44,1-14 6,-1 1 0,-1 0 0,0 0-1,-4-22 1,4 32-12,0 0 0,-1-1 1,1 1-1,-1 0 0,1 0 0,-1 0 0,0 0 0,0 0 0,0 0 1,0 1-1,-1-1 0,1 1 0,-1-1 0,0 1 0,1 0 0,-1 0 1,0 0-1,0 1 0,0-1 0,-1 1 0,-4-3 0,-2 2-14,1 0 0,-1 0 0,1 1-1,-1 0 1,1 1 0,-1 0 0,1 0 0,-20 4-1,13-1 12,-1 1 0,1 1 0,1 0 0,-28 14 0,18-5 1,2 1 0,0 1 0,1 1 0,0 1 0,2 1 0,0 1 1,-21 26-1,18-16-11,0 1 1,2 1 0,2 1 0,-29 64-1,38-72 14,2 1-1,0 0 0,2 1 0,1-1 1,-3 54-1,7-62 17,1-1 0,1 1 0,1 0 0,1-1-1,0 1 1,1-1 0,1 0 0,0 0 0,16 30 0,-11-30 2,1 0-1,0-1 1,2 0 0,0-1-1,0 0 1,1-1 0,1-1-1,1-1 1,0 0 0,0 0-1,1-2 1,22 11 0,-9-7-2,0-2 1,0-2 0,1 0 0,0-2-1,0-1 1,60 5 0,40-8-1059,-115-4 320,0-1 0,0-1 0,0 0 0,0-1 0,26-9-1,-32 7-425,-1 0-1,0 0 0,0-1 1,-1 0-1,0 0 0,0-1 1,7-8-1,-15 15 1133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6851,'0'0'2529,"202"-44"561,-120 24-1249,-23 3-1841,-40-3-1313,-19-10-6194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8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14791,'0'0'2913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9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1187 5442,'0'0'8692,"0"6"-7120,3-127-957,37-234 0,-35 325-658,1-1 1,1 1 0,2 1 0,1-1-1,2 1 1,29-53 0,-38 78 4,-1-1 0,1 1 0,0 0 0,1 0 1,-1 0-1,1 0 0,0 1 0,0 0 1,5-4-1,-8 6 22,0 1 1,-1 0-1,1-1 1,0 1-1,0 0 1,0-1-1,0 1 1,0 0-1,0 0 1,0 0-1,0 0 1,0 0-1,0 0 1,0 0-1,0 0 1,0 1-1,0-1 1,0 0 0,0 0-1,1 1 1,0 1-15,0-1 1,-1 0-1,1 1 1,0-1-1,-1 1 1,1-1-1,-1 1 1,0 0 0,0 0-1,1 0 1,-1-1-1,1 5 1,8 19-96,0 1 1,-2-1-1,-1 1 0,-2 1 1,6 51-1,-6 143 153,-5-156-7,0 307 2404,17-700-2609,-7 255-427,2 1 0,34-105 0,-38 153 280,13-27 0,-20 47 314,1 1-1,0 0 0,0 0 1,0 0-1,0 0 0,1 0 0,2-2 1,-5 4 4,1 1 1,0-1-1,-1 1 1,1-1-1,0 1 0,0-1 1,-1 1-1,1 0 1,0-1-1,0 1 1,0 0-1,-1 0 1,1 0-1,0-1 1,0 1-1,0 0 1,0 0-1,0 0 1,-1 0-1,3 1 0,-1 0-15,0 0-1,-1 0 0,1 1 1,0-1-1,0 1 0,0 0 0,-1-1 1,1 1-1,-1 0 0,0 0 1,1 0-1,-1 0 0,0 0 0,0 0 1,0 1-1,0-1 0,-1 0 1,1 0-1,0 5 0,8 32 48,-1 1 0,3 53-1,-3 89 882,-6-95 136,13 95 0,-8-157-836,-1-12 180,-4-18-151,-2 5-197,3-11 128,0 0 0,2-21 0,-1-1-61,11-59-192,53-253-1965,-67 342 2018,19-63-679,-18 61 653,0 0 1,0 1-1,1-1 1,-1 0 0,1 1-1,0 0 1,0 0-1,1 0 1,6-7-1,-10 11 50,1-1-1,0 1 0,-1-1 1,1 1-1,0-1 0,-1 1 0,1 0 1,0-1-1,0 1 0,0 0 1,-1-1-1,1 1 0,0 0 1,0 0-1,0 0 0,-1 0 0,1 0 1,0 0-1,0 0 0,0 0 1,0 0-1,-1 0 0,1 0 1,0 1-1,0-1 0,0 0 1,-1 1-1,1-1 0,0 0 0,0 1 1,-1-1-1,1 1 0,0-1 1,-1 1-1,1-1 0,-1 1 1,1 0-1,0-1 0,0 2 1,1 2-58,1 1 0,-1-1 0,1 1 0,-2-1 0,1 1 1,2 8-1,9 50 88,-3 0 0,2 80-1,5 35 812,-12-144-626,1 0 0,3 0 0,12 34 0,-16-54-73,1 1 0,1-1 1,1 0-1,0-1 0,0 0 0,20 23 1,-21-28-75,0-1 0,1-1 1,0 1-1,0-1 1,0-1-1,1 0 1,0 0-1,0 0 0,0-1 1,0-1-1,15 5 1,-10-5 53,1 0 1,0-1-1,0 0 1,0-1-1,0-1 1,0 0-1,0-1 1,0-1-1,0 0 1,0-1-1,21-7 1,-19 3-44,0-1 0,0 0 0,0-1 0,-1-1 0,-1 0 0,1-2 0,-2 1 1,24-25-1,-16 13-38,-2-2 1,0 0-1,-1-1 1,-2-1 0,0-1-1,-2 0 1,-1-1-1,-2-1 1,-1 0-1,-1 0 1,10-54 0,-10-2-156,-3-171 1,-7 248 123,-1-35-38,-1 1 0,-2 0 0,-1 0-1,-19-65 1,19 92 49,0 1 1,-12-23-1,17 36 6,-1 1-1,0-1 1,0 1-1,0-1 1,0 1-1,0 0 1,0 0-1,-1-1 1,1 1 0,0 0-1,-1 0 1,1 0-1,-1 0 1,1 0-1,-1 1 1,1-1-1,-1 0 1,0 1 0,1-1-1,-3 0 1,2 1 19,-1 0 1,1 1 0,0-1-1,0 0 1,-1 1 0,1-1-1,0 1 1,0 0 0,0 0-1,0-1 1,0 1 0,0 1-1,0-1 1,0 0 0,-2 2-1,-10 10-2,1 1 0,0 0 0,-12 19 0,-68 94-112,-90 163 0,159-247 33,2 2 0,3 0-1,-16 53 1,25-62 10,2 1 0,1-1 0,2 2 0,0 60-1,5-96 42,-1 0 0,1-1 0,0 1 0,0 0 0,0-1 0,1 1 0,-1 0 0,0-1 0,0 1 0,1 0 0,-1-1 0,1 1 0,0-1 0,-1 1 0,1-1 0,0 1 0,0-1 0,2 3 0,-1-3 2,0-1 0,0 1 1,0 0-1,0-1 1,1 1-1,-1-1 0,0 0 1,0 0-1,0 0 0,1 0 1,-1 0-1,0 0 0,0 0 1,3-1-1,1 0 11,-1 0-1,1-1 0,-1 1 1,0-1-1,1 0 1,-1-1-1,0 1 1,0-1-1,6-4 1,1-3 12,0 0 0,16-17 0,6-12-5,-2-1-1,-2-2 0,-1-1 1,-3-1-1,25-55 0,88-244-532,-119 289 411,-7 25 10,-9 28-30,-3 7-26,-7 49-341,-6-4 442,-2-1 0,-3 0-1,-38 79 1,8-19 76,24-52 111,-17 71-1,35-109-120,1 0-1,1 0 1,0 1-1,2-1 1,0 1-1,2-1 1,3 29-1,-4-47-6,1 0 0,-1 0 0,1 0 0,-1 0 0,1 0 0,0 0 0,-1-1 0,1 1 0,0 0 0,0 0 0,0-1 0,0 1 1,1-1-1,-1 1 0,0-1 0,1 1 0,-1-1 0,1 0 0,-1 0 0,1 0 0,0 0 0,-1 0 0,1 0 0,0 0 0,0 0 0,0-1 0,0 1 0,0-1 0,0 1 0,0-1 0,-1 0 0,1 0 0,0 0 0,0 0 0,4 0 0,0-1 16,0 0-1,0-1 0,1 1 1,-1-1-1,0-1 0,-1 1 1,1-1-1,0 0 0,-1 0 0,11-8 1,16-18 81,-2-1 1,0-1 0,-2-2 0,-2-1 0,-1-1-1,34-63 1,-28 38-111,-4 0 1,-2-2-1,-2-1 1,14-71-1,37-264-40,-48 239 34,-17 120 18,-6 35-28,1 13-67,12 109-482,-8-48 441,0-4 80,36 239-56,-31-241 222,2-1 1,43 109-1,-45-143-35,2 0-1,0-1 0,2 0 0,1-1 0,1-1 0,26 26 0,-30-36-9,0-1-1,2-1 0,0 0 1,0-1-1,1-1 1,0-1-1,1 0 1,1-1-1,39 13 0,-55-21-57,1-1 0,1 1 1,-1-1-1,0 0 0,0-1 0,0 1 0,1-1 0,-1 0 0,0 0 0,9-2 0,-12 1-7,1 0 1,-1 0-1,0 0 1,1 0-1,-1-1 1,0 1-1,0-1 1,0 0-1,0 0 1,0 1-1,-1-1 1,1 0-1,0-1 0,-1 1 1,0 0-1,1 0 1,-1-1-1,0 1 1,0-1-1,0 1 1,0-4-1,4-10-419,-1 0-1,0 0 0,-2 0 1,0-1-1,-1 1 0,0-1 1,-1 1-1,-1-1 0,-1 1 1,-6-27-1,2 26-1566,-1 1 0,-17-31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3586,'0'0'5720,"7"0"-5603,147 0 1716,-153 0-1832,-1 0 1,1 0 0,-1 0-1,1 1 1,-1-1 0,1 0-1,-1 0 1,1 0-1,-1 1 1,1-1 0,-1 0-1,1 0 1,-1 1-1,1-1 1,-1 0 0,0 1-1,1-1 1,-1 1 0,0-1-1,1 0 1,-1 1-1,0-1 1,1 1 0,-1-1-1,0 1 1,0-1-1,0 1 1,1-1 0,-1 1-1,0-1 1,0 1 0,0 0-1,0 0 1,0 23 37,0-14 35,1 24 197,-2-1 0,-1 0 1,-1 1-1,-2-1 0,-11 40 0,-5 3-271,21-74 327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716 0 8740,'0'0'7379,"-194"289"-7539,94-135 224,-1-3-32,4-13 369,15-14-385,15-16 32,22-24-48,19-21-273,22-16-95,4-16-1569,26-25-1280,41-6-1761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26 3730,'0'0'6269,"0"28"-6125,0 37 95,-1 228 2372,-7-130-1608,-2 94-163,10-113-805,0-139-56,0 0 0,0 0 0,1 0 0,-1-1 1,1 1-1,0 0 0,0 0 0,1 0 0,-1-1 0,3 6 0,-2-9 6,-1 1-1,1 0 1,-1 0-1,1-1 1,0 1-1,0-1 1,-1 1-1,1-1 0,0 0 1,0 1-1,0-1 1,1 0-1,-1-1 1,0 1-1,0 0 1,0-1-1,1 1 1,-1-1-1,0 1 0,1-1 1,-1 0-1,5-1 1,-5 2 5,1-2 0,-1 1 1,0 0-1,0 0 0,1-1 1,-1 1-1,0-1 0,0 0 0,0 0 1,0 0-1,1 0 0,-1 0 0,-1 0 1,4-2-1,0-2 23,-1 1 0,0-1 1,0 0-1,7-10 0,9-19 84,-2-1 0,-1 0 0,21-62 0,25-124 20,-48 166-17,6-26-66,90-282-17,-107 354-14,-1 0 1,2 0-1,-1 0 0,9-10 0,-13 18-4,0 1-1,0-1 1,1 1-1,-1-1 1,0 1 0,1 0-1,-1-1 1,0 1-1,1-1 1,-1 1-1,0 0 1,1-1 0,-1 1-1,1 0 1,-1-1-1,1 1 1,-1 0-1,0 0 1,1 0-1,-1-1 1,1 1 0,-1 0-1,1 0 1,-1 0-1,1 0 1,0 0-1,-1 0 1,1 0 0,-1 0-1,1 0 1,-1 0-1,1 0 1,-1 0-1,1 0 1,-1 0 0,1 1-1,-1-1 1,1 0-1,0 1 1,0 1-12,1 0 0,-1 0 0,0 0 0,0 0 0,0 0 0,0 0 0,0 0 0,0 0 0,0 4 0,10 42-28,8 91-1,-8 61 648,-8-142-248,0 141 730,2 32-533,-5-223-523,0-7-20,0 1 1,-1-1-1,1 1 0,0-1 0,0 0 1,1 1-1,-1-1 0,0 0 1,0 1-1,1-1 0,-1 0 0,1 1 1,-1-1-1,2 2 0,2-8 375,9-63-3,-7 30-437,57-271-1623,-47 251 1117,1 0 1,4 1-1,31-62 0,-48 111 493,-1 1-1,2 0 1,-1 1 0,1-1-1,0 1 1,6-6 0,-11 11 57,1 0 0,-1 1 0,1-1 0,-1 1 0,1-1 0,-1 1 0,1-1 0,0 1 0,-1-1 0,1 1 0,0 0 1,-1-1-1,1 1 0,0 0 0,-1-1 0,1 1 0,0 0 0,0 0 0,-1 0 0,1 0 0,0 0 0,0 0 0,-1 0 0,1 0 0,0 0 1,0 0-1,0 0 0,-1 0 0,1 1 0,0-1 0,-1 0 0,1 1 0,0-1 0,-1 0 0,1 1 0,0-1 0,-1 1 0,1-1 0,-1 1 1,1-1-1,0 1 0,0 0 0,1 3-39,0 0 0,0 0 1,-1 0-1,1 0 0,-1 1 0,0-1 1,1 6-1,6 39-170,1 79 1,-9 61 1443,-1-81-363,1 217 2125,0-333-2948,0 1 0,1-1 0,0 0 0,0 1 0,5-15 0,1-3-64,135-462-4060,-97 373 2669,-37 94 1258,2 2 0,0-1-1,20-25 1,-27 41 121,0-1-1,0 0 1,0 1 0,0-1 0,1 1-1,0 0 1,0 0 0,0 1-1,0-1 1,0 1 0,0 0 0,0 0-1,1 0 1,4-1 0,-8 3 22,1 0 1,-1 0-1,0 0 1,0 0-1,1 0 1,-1 0-1,0 0 1,0 0-1,1 1 1,-1-1-1,0 1 1,0-1-1,0 1 1,0-1-1,0 1 1,1-1-1,-1 1 1,0 0-1,0 0 1,-1-1-1,2 3 1,0-1-2,0 1-1,0-1 1,-1 1 0,0 0-1,1 0 1,-1 0 0,0 0-1,0 0 1,-1 0 0,1 0-1,-1 0 1,1 4 0,3 98 371,-9 112 0,4-179-95,-6 198 1700,7-223-1855,0 0-1,1 0 0,0-1 1,1 1-1,1 0 0,6 18 1,-7-26-62,0 0 1,1 0 0,0 0-1,0 0 1,0 0 0,0-1-1,1 1 1,0-1 0,0 0-1,0 0 1,0-1 0,0 1-1,1-1 1,0 0 0,0 0-1,9 4 1,-7-4 9,1 0 0,0-1 0,0 0 0,0 0 1,0 0-1,0-1 0,0-1 0,0 1 0,0-1 0,0 0 0,13-3 1,-10 1-17,0-1 1,0 0-1,-1-1 1,0 0-1,0-1 1,0 0-1,16-11 1,-5 0-14,0-2-1,-1 0 1,-1-1 0,-1-1 0,-1-1-1,17-25 1,-12 11-147,-1 0 0,-2-1 0,-2-1 0,-1-1 0,-2 0 0,-2-1 0,-1-1 0,6-47 1,-4-20-521,-1-195 1,-11 298 655,-1 0 1,0 0-1,-1-1 0,1 1 0,-1 0 0,1 0 0,-1 0 0,-2-4 0,3 7-2,0 1 0,-1-1 0,1 1 0,0-1 0,-1 1 0,1 0-1,0-1 1,-1 1 0,1 0 0,-1-1 0,1 1 0,-1 0 0,1 0 0,0-1 0,-1 1 0,1 0-1,-1 0 1,1 0 0,-1-1 0,1 1 0,-1 0 0,0 0 0,1 0 0,-1 0 0,-1 1 28,0-1 0,-1 0 0,1 1 0,0 0 0,0-1 0,0 1 0,1 0 0,-1 0 0,-2 1 0,-7 5-6,1 1 1,1-1-1,0 2 0,0-1 1,-14 18-1,-39 59-35,45-61 20,-164 253 52,152-226-24,3 0-1,1 2 0,-29 96 0,47-116-9,1 0 0,1 0-1,2 1 1,1 59 0,2-90-37,0-1 8,0-1 0,0 1-1,0-1 1,0 1 0,0-1 0,0 1 0,1-1-1,-1 1 1,1-1 0,-1 1 0,1-1-1,-1 0 1,1 1 0,0-1 0,-1 0 0,1 1-1,0-1 1,0 0 0,0 0 0,0 0-1,0 0 1,0 0 0,1 0 0,-1 0 0,0 0-1,0 0 1,1-1 0,-1 1 0,0 0-1,1-1 1,-1 1 0,1-1 0,-1 0 0,1 1-1,-1-1 1,1 0 0,-1 0 0,1 0-1,-1 0 1,1 0 0,-1 0 0,1 0 0,-1-1-1,2 1 1,5-2 52,-1 0 0,1 0 0,-1 0-1,0-1 1,0 0 0,0-1 0,0 1 0,9-8-1,10-9 18,-1-2 0,-1 0-1,31-38 1,57-89-47,-51 50-513,87-190 0,-113 207 275,-25 57 97,-9 24 79,-2 6 11,-9 27-55,-55 112-35,-9 21 114,61-129 39,1 0 0,-13 67 0,20-67-45,2 0 0,1 0-1,4 37 1,-2-70-5,0 0 0,0 0-1,0 0 1,1 0 0,-1 0 0,1 0 0,0 0 0,0 0 0,0 0-1,0 0 1,0 0 0,1 0 0,-1-1 0,1 1 0,-1-1-1,1 1 1,0-1 0,0 1 0,1-1 0,-1 0 0,0 0-1,1 0 1,-1 0 0,1-1 0,3 3 0,2-2-9,0 0 1,0 0-1,1 0 1,-1-1 0,1-1-1,0 1 1,-1-1-1,10-2 1,-6 1-123,0 0 1,0-1-1,0 0 1,-1-1-1,1-1 0,-1 0 1,0 0-1,0-1 1,0-1-1,-1 0 1,1 0-1,-1-1 1,-1 0-1,11-11 1,71-66-3883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1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93 829 8852,'0'0'1844,"39"6"-796,-6 0-714,0-2 0,1-1 1,33-2-1,-60-2-259,0-1 0,0 1 0,0-1 0,0 0 0,0 0 0,0-1 0,-1 0 0,1 0 0,-1-1 0,0 0 0,0 0 0,0 0 0,-1-1 0,10-9 1,25-24-35,-1-2 1,-3-2 0,-1-1 0,-2-2 0,50-91 0,-65 101-73,-2-1 1,-1 0 0,-2-1 0,-1-1-1,-2 0 1,-2-1 0,-1 0-1,3-78 1,-10 115 73,0 1-1,0-1 1,0 0 0,0 0-1,0 0 1,0 1 0,0-1-1,-1 0 1,1 0 0,0 1-1,-1-1 1,0 0-1,1 1 1,-1-1 0,0 1-1,0-1 1,-2-2 0,2 4-5,-1-1 0,1 1 0,-1-1 1,1 1-1,-1 0 0,1 0 1,-1 0-1,0 0 0,1 0 0,-1 0 1,1 0-1,-1 1 0,1-1 1,-1 0-1,1 1 0,-1-1 0,1 1 1,-1 0-1,1 0 0,-3 1 1,-6 4 32,0 0 0,0 1 0,1 0 0,-1 0 0,-12 14 0,-11 15-51,-37 51 0,-53 101-129,51-61 98,5 4 0,7 2 0,5 2 0,6 3-1,-59 278 1,95-345 68,4 0 0,3 1-1,5 121 1,3-171 61,0 0-1,2 0 1,0 0-1,1-1 1,1 1 0,11 23-1,-12-35-83,0 0 0,0 0 0,1-1 0,1 0 0,-1 0-1,1-1 1,1 0 0,-1 0 0,1 0 0,1-1 0,0 0 0,0-1 0,0 0 0,10 5-1,-7-6 37,-1 0-1,1-1 0,0 0 1,0-1-1,1-1 1,-1 0-1,1 0 0,-1-1 1,1-1-1,-1 0 0,1 0 1,-1-2-1,1 1 0,-1-2 1,17-4-1,-12 1-32,1-1 0,-2 0 0,1-1-1,-1-1 1,0-1 0,-1 0 0,0-1 0,0 0 0,22-25-1,-12 8-50,-2-1 0,-1-2-1,-1 0 1,-2-1 0,-1-1-1,-1-1 1,-3 0 0,0-1-1,16-69 1,-13 23-447,-4-2 0,-3 1 0,-2-111 0,-7 158 184,-2 1 1,-5-37-1,5 66 261,1 1 0,-1-1-1,-1 1 1,1-1 0,-1 1-1,0 0 1,0 0 0,0-1 0,0 1-1,-1 1 1,1-1 0,-1 0-1,0 1 1,-1-1 0,-3-3 0,3 5 8,1 0 1,-1 0 0,0 0-1,0 0 1,0 0 0,0 1 0,0 0-1,0 0 1,0 0 0,0 0 0,0 1-1,-1-1 1,-7 2 0,-2 0-3,0 2 1,1 0-1,0 0 0,-1 1 1,2 1-1,-1 0 0,0 1 1,1 0-1,-18 13 0,2 1-27,1 1 0,1 2 0,1 1 0,1 1 0,-38 51 1,38-43 36,1 1 1,2 1-1,2 1 1,-26 67-1,37-81 28,1 0 0,2 1-1,0-1 1,1 1-1,1 0 1,1 45-1,2-57 15,2 0 0,-1 1 0,1-1-1,1 0 1,0 0 0,1 0 0,0 0 0,0-1-1,1 1 1,1-1 0,-1 0 0,2-1 0,-1 1 0,1-1-1,13 12 1,1-3 75,0-1-1,1 0 1,1-2 0,1-1-1,0-1 1,0-1-1,34 12 1,-11-8 75,1-2 1,1-2-1,56 6 0,-30-10-510,0-3 0,97-6-1,-160 1-249,1-1 0,-1-1 1,0 0-1,1 0 0,-1-1 0,21-9 0,-26 8-574,0-1-1,0 0 0,0 0 1,-1-1-1,0 1 1,0-1-1,9-14 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12054,'0'0'4978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203 698 1553,'0'0'4148,"31"-2"-2240,104-14-70,-130 15-1744,0 0 0,0-1 0,0 1 1,0-1-1,-1 0 0,1 0 0,0-1 0,-1 0 0,0 1 0,1-1 1,-1-1-1,0 1 0,5-7 0,7-7 323,-2-2-1,0 0 1,-1 0 0,-1-1-1,-1-1 1,-1 0 0,-1-1-1,0 1 1,8-36 0,-7 12-20,-2-1 0,-2 0 0,1-85 0,-6 113-241,-1 6 20,0 0-1,-1 0 0,-2-18 1,2 28-144,1-1 1,-1 1 0,0-1-1,1 1 1,-1-1 0,0 1-1,-1 0 1,1 0 0,0-1-1,-1 1 1,1 0 0,-1 0-1,0 0 1,1 0 0,-1 1-1,0-1 1,0 0 0,0 1-1,0 0 1,-1-1 0,-3-1-1,0 1-4,-1 1 1,0 0-1,0 0 0,0 0 0,1 1 1,-1 0-1,0 0 0,0 1 0,0 0 0,0 0 1,1 0-1,-1 1 0,-7 3 0,2 0-45,0 2 0,0-1-1,1 2 1,0-1 0,-19 17 0,-49 55-148,73-73 153,-36 38-144,3 2 1,-67 100-1,93-125 104,1 1 0,0 1-1,2 0 1,1 1 0,1 0-1,0 0 1,2 1 0,1 0 0,-3 49-1,8-73 52,-1 13-12,1 0 1,0 0-1,1 0 1,5 24-1,-5-34-2,1-1 0,-1 1 0,0-1 0,1 1 0,0-1 1,0 0-1,0 1 0,0-1 0,1 0 0,-1 0 0,1-1 0,0 1 0,0 0 0,0-1 0,0 0 0,0 0 1,0 0-1,0 0 0,1 0 0,-1 0 0,6 1 0,4 1-101,0-1 0,0 0 0,1-1 0,-1 0 0,1-1 0,0-1 0,-1 0 0,1 0 0,-1-2 1,1 0-1,-1 0 0,27-9 0,-18 3-269,0-1 1,0-1-1,-1-1 0,0-1 1,-1-1-1,32-25 1,-14 4-673,-2-2 1,-1-1-1,-2-1 1,-2-2-1,29-47 1,46-99-2722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654 1 4290,'0'0'11045,"-243"282"-11141,139-81 224,10 24 16,27 0 208,11-6 80,12-31-127,14-37-305,15-31-241,15-32 145,0-35-1424,7-26-401,46-27-384,6-16-512,16-62-2706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91 331 5827,'-14'37'181,"-42"127"246,51-146-94,0 0 0,1 1 0,1-1 1,1 1-1,1 0 0,1 19 0,0-19 110,0-16-365,0 0 1,0 0 0,0 1-1,0-1 1,0 0 0,1 0-1,0 0 1,-1 0 0,1 0-1,0 0 1,0-1 0,1 1-1,-1 0 1,1 0 0,-1-1-1,1 1 1,0-1 0,0 1 0,0-1-1,0 0 1,1 0 0,2 3-1,1-2 99,0-1 0,0 1 0,0-1-1,1 0 1,-1-1 0,1 1 0,-1-1 0,1-1-1,10 1 1,3-1 24,1-1 0,-1 0 0,0-2 0,-1 0 0,1-2 0,0 0 0,-1-1 0,0 0 0,0-2 0,-1-1 0,0 0 0,-1-1 0,0-1 0,29-23 0,-27 18-229,-1-1-1,0-1 1,-1 0-1,-1-2 1,-1 0-1,-1 0 1,-1-1-1,0-1 1,-2 0-1,-1-1 1,13-39-1,-14 22-198,-2 1-1,-1-2 0,-2 1 0,-3-52 0,0 71 78,0 9 28,-1-1 1,-1 0 0,-2-16-1,2 27 105,1-1 0,-1 1-1,1-1 1,-1 0 0,0 1 0,0 0-1,0-1 1,-1 1 0,1 0-1,0-1 1,-1 1 0,0 0-1,1 0 1,-1 0 0,0 0 0,0 1-1,0-1 1,0 0 0,0 1-1,-1-1 1,-2 0 0,1 0 8,-1 1 0,0 0 0,0 0 0,1 1 1,-1-1-1,0 1 0,0 0 0,0 0 0,0 1 0,1-1 1,-1 1-1,0 0 0,0 1 0,1-1 0,-1 1 0,-7 3 0,-4 3 6,1 1 0,0 1 0,-26 20 0,-1 8 70,1 1 0,3 2 0,1 1 0,2 2 0,2 2 0,2 1 0,-40 83 0,61-107 63,1 1 1,1 1-1,1-1 0,1 1 0,2 1 0,0-1 0,1 1 0,3 49 0,0-62-104,1 0 0,0 1 0,1-1 0,1-1 0,0 1-1,9 23 1,-8-27 11,1 0 0,0 0 1,1-1-1,0 1 0,0-1 0,1-1 0,0 1 0,15 11 0,-7-7-6,0-1 0,1-1 0,0-1-1,0 0 1,1-2 0,1 1 0,-1-2-1,1 0 1,33 5 0,-7-5-348,0-1 0,0-3 0,47-3 0,97-11-3826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4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1 9108,'0'0'4597,"-37"41"-4923,37-41 326,-156 184-290,145-169 267,2 1 0,-1-1 0,2 1 0,0 1 0,1 0 0,-8 26-1,10-17-9,1-1-1,-2 46 1,5-55 15,0 5-29,0 0 0,1 0 1,2 0-1,0-1 0,1 1 1,8 28-1,-8-39 46,1 0 1,0 0 0,1-1-1,0 1 1,1-1-1,-1 0 1,2-1-1,-1 0 1,1 0-1,1 0 1,-1-1-1,1 1 1,0-2-1,12 8 1,-1-4 77,-1 0 0,1-1-1,1-2 1,-1 0 0,1-1 0,1 0 0,-1-2 0,34 3-1,-2-4 434,-1-1-1,70-8 1,-82 1-357,-1-1 1,1-2-1,-2-2 1,1-1-1,-2-2 1,0-1-1,0-2 1,-1-2-1,-1-1 1,-1-1-1,55-45 1,-65 44-130,0 0 0,-2-2 1,0 0-1,-2-1 1,0-1-1,22-41 1,-29 43 25,-2 0 1,0 0 0,-1-1 0,-2 0 0,0 0 0,-2-1-1,-1 0 1,3-39 0,-7 52-16,1-1-1,-2 1 1,1-1 0,-5-17-1,4 27-27,0-1-1,0 1 0,0 0 0,0-1 0,-1 1 0,0 0 0,0 0 1,0 0-1,0 0 0,0 0 0,0 0 0,-1 1 0,1-1 0,-1 1 1,0 0-1,0 0 0,0 0 0,0 0 0,-5-3 0,-1 2 3,-1 0 0,1 1-1,-1 0 1,0 0 0,0 1-1,0 0 1,-15 1 0,5 1-8,0 0-1,0 2 1,0 0 0,1 1 0,-1 1 0,-29 11-1,7 3-9,2 0 0,-40 27 0,-10 13 1,2 4-1,4 4 0,2 4 0,3 3 1,4 3-1,-73 97 0,100-111-4,2 2 0,3 2 0,-40 87 1,68-122 8,1 1 1,2 0 0,1 1 0,2 0 0,1 1 0,2 0 0,1 0 0,2 0-1,2 49 1,1-73 15,1-1 0,0 0-1,1 0 1,0 0 0,1 0 0,0 0-1,8 17 1,-8-21-4,1-1 0,0 0-1,0 1 1,0-1 0,0-1 0,1 1-1,0 0 1,0-1 0,0 0 0,1-1 0,-1 1-1,8 3 1,-3-2 40,1-1 0,0 0 0,1 0 0,-1-1 0,0 0 0,20 1 0,-4-2 179,48-3 0,-50-2-158,-1 0-1,1-2 1,-1-1 0,-1-1 0,1 0-1,-1-2 1,-1-1 0,1-1 0,-2-1 0,1 0-1,-2-2 1,0-1 0,-1 0 0,0-1 0,-1-1-1,22-27 1,-20 20-81,-1-2 0,-1 0 0,-1-1-1,-1-1 1,-1 0 0,-2-1 0,-1-1 0,-1 0 0,-2 0-1,-1-1 1,-1 0 0,3-39 0,-10 67 5,3-24-127,-1 0 0,-2 0 0,0-1-1,-7-38 1,7 64 107,0 0 0,-1 0 0,0 1 0,1-1 0,-1 0 0,0 0 0,0 0 1,0 1-1,0-1 0,0 0 0,0 1 0,-1-1 0,1 1 0,-1-1 0,1 1 0,-1 0 0,1-1 0,-1 1 0,0 0 0,0 0 0,1 0 0,-1 0 0,-3 0 0,-2-1-55,0 1 1,1 1-1,-1-1 0,1 1 0,-12 1 1,9-1 26,-4 2-35,-1 0 1,0 0 0,0 2-1,1 0 1,-1 0 0,1 1 0,1 1-1,-1 0 1,1 1 0,0 0-1,0 1 1,1 0 0,0 1-1,0 0 1,1 0 0,0 1 0,1 1-1,-9 13 1,13-18-153,0 1 1,0-1-1,1 1 0,0 1 1,1-1-1,0 0 1,0 1-1,0 0 0,1-1 1,0 1-1,1 0 1,0 0-1,0 0 0,0 0 1,2 16-1,-1-22 69,0 0-1,0 1 1,1-1-1,-1 1 1,0-1 0,1 0-1,0 1 1,0-1-1,0 0 1,0 0 0,0 1-1,0-1 1,0 0-1,1 0 1,-1 0 0,1 0-1,-1-1 1,4 4-1,2-2-382,0 0-1,0 0 1,0 0 0,1-1-1,-1 0 1,14 1-1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5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68 932 5475,'0'0'4818,"38"-17"-3175,-11 4-1449,19-8-16,-1-2-1,-1-2 1,78-58 0,-81 49-27,-2-1 0,-1-2 0,-2-1 0,-2-3 0,57-84 0,-74 97-116,-1-1 0,-2-1 0,0 0 0,-2-1 0,-1 0 0,-2-1 0,-1 0 0,-2 0 0,0-1 0,0-51 0,-6 37 1261,-14 61-300,-30 47-1075,-51 95 1,-27 84-54,-42 167 177,29 9 44,98-298-65,-67 160 295,33-95-126,70-190-348,2-15 29,1 0 0,0 1 0,11-37 0,25-67-508,-32 109 521,22-66-1061,62-124-1,-73 172 863,2 1 0,2 2 0,0 0 0,3 1 0,0 1 0,33-30 0,-49 51 281,1 0 0,0 1-1,1 0 1,-1 0 0,1 1 0,1 0-1,-1 1 1,1 0 0,0 1-1,22-6 1,-32 10 35,0-1 0,0 1 0,0 0 0,0 0 0,0 0 0,0 0 0,0-1-1,1 1 1,-1 1 0,0-1 0,0 0 0,0 0 0,0 0 0,0 0 0,0 1 0,0-1 0,0 0 0,0 1-1,0-1 1,-1 1 0,1-1 0,0 1 0,0 0 0,0-1 0,0 1 0,-1 0 0,1 0 0,1 1 0,-1 0 2,0 1 0,0 1 0,-1-1 0,1 0 0,0 0 0,-1 0 1,0 0-1,0 4 0,0 1 1,3 39 314,-2 0 0,-3 0 0,-2 0 0,-1 0 0,-3 0 0,-21 70 0,0-35 244,-16 53 135,38-108-468,1 0 0,-6 56-1,11 8 295,1-90-517,0 0-1,0 0 1,0 0-1,1 0 0,-1 0 1,0 0-1,0 0 1,1 0-1,-1 0 1,0 0-1,1 0 1,-1 0-1,1 0 1,-1-1-1,1 1 1,0 0-1,-1 0 1,1 0-1,0-1 1,-1 1-1,1 0 1,0-1-1,0 1 1,0-1-1,1 2 1,1-1 4,0 0-1,0-1 1,-1 1 0,1 0 0,0-1 0,0 0 0,0 1 0,0-1 0,4-1 0,2 0 14,0 0-1,0-1 1,0 0-1,-1 0 1,1-1 0,9-4-1,0-4 64,-1-1 0,0 0 0,-1-2 0,0 0 1,-1 0-1,-1-1 0,16-22 0,-1-2-104,-2-1 1,-2-1 0,-1-1 0,32-82 0,46-188-463,-74 215-449,-5-1 0,12-102 0,-33 165 1000,-2 35-64,0 0 0,0-1-1,-1 1 1,1 0 0,0 0 0,0-1 0,0 1-1,-1 0 1,1 0 0,0-1 0,0 1-1,-1 0 1,1 0 0,0-1 0,0 1 0,-1 0-1,1 0 1,0 0 0,-1 0 0,1 0-1,0-1 1,-1 1 0,1 0 0,0 0 0,-1 0-1,1 0 1,0 0 0,-1 0 0,1 0-1,0 0 1,-1 0 0,1 0 0,0 0 0,-1 0-1,1 1 1,0-1 0,-1 0 0,1 0-1,0 0 1,0 0 0,-1 1 0,1-1 0,0 0-1,-1 0 1,1 0 0,0 1 0,0-1-1,0 0 1,-1 0 0,1 1 0,0 0-1,-1-1 14,-5 5-31,-1 0 0,2 0 0,-1 0 0,0 1 0,1 0 0,0 1 0,0-1 0,1 1 0,0 0 0,0 0 0,1 0 0,0 0 0,-4 12 0,1-1-62,1 1 0,1-1 0,1 1 0,-2 34 1,5-42 49,0 0 1,0 0 0,1 0 0,0 0-1,1 0 1,4 15 0,-4-22 10,-1 0 0,1 0-1,0 0 1,1-1 0,-1 1 0,1-1 0,-1 1 0,1-1-1,0 0 1,0 0 0,0 0 0,1-1 0,-1 1 0,1-1-1,0 1 1,-1-1 0,1 0 0,8 2 0,6 1-29,0-1 1,0-1-1,0 0 1,0-1-1,0-1 1,20-2-1,-25 1 29,19 0-50,1-2 1,-1 0-1,0-3 0,0 0 1,0-2-1,30-12 1,-41 11 21,-12 4 38,0 1 0,1 0 1,13-2-1,-20 5 35,-4 7 14,-5 8-2,-1 0-1,0-1 1,0-1-1,-1 1 1,-1-1-1,-20 23 1,15-19 33,-68 84 532,-80 108-11,142-179-555,0 2-1,2 0 1,1 2 0,-23 68 0,35-82-33,0-1-1,2 1 0,0 0 0,1 0 0,2 26 1,-1-41 44,1-5-53,0 1-1,0-1 1,0 0 0,0 1 0,0-1-1,0 0 1,-1 1 0,1-1-1,0 0 1,0 1 0,0-1 0,0 0-1,1 1 1,-1-1 0,0 0-1,0 1 1,0-1 0,0 0 0,0 1-1,0-1 1,0 0 0,1 1 0,-1-1-1,0 0 1,0 1 0,0-1-1,1 0 1,-1 0 0,0 1 0,0-1-1,1 0 1,-1 0 0,0 1-1,1-1 1,-1 0 0,0 0 0,1 0-1,-1 0 1,0 0 0,1 1 0,-1-1-1,0 0 1,1 0 0,-1 0-1,0 0 1,1 0 0,-1 0 0,0 0-1,1 0 1,-1 0 0,1 0-1,-1-1 1,1 1 0,9-1 78,0 0 1,1-1-1,-1 0 0,0-1 1,0 0-1,0 0 1,-1-1-1,1 0 0,-1-1 1,0 0-1,0-1 0,12-10 1,14-12 150,50-55-1,-73 71-245,278-331-1096,-227 263 397,-23 30 102,-34 40 489,-13 15 73,-40 46 13,2 2 0,-66 102 0,96-131 58,0 0-1,2 1 1,0 1 0,2-1-1,1 2 1,1 0 0,1 0-1,2 0 1,0 1 0,2 0-1,-1 44 1,5-68 23,0-1 0,0 1-1,0 0 1,0 0 0,1 0-1,-1 0 1,1-1 0,0 1-1,0 0 1,1-1 0,-1 1-1,3 4 1,-2-7-7,0 1 0,0 0 0,0-1 0,0 1 0,0-1 1,0 0-1,0 1 0,1-1 0,-1 0 0,0-1 0,1 1 0,-1 0 0,1-1 0,-1 1 0,1-1 1,-1 0-1,1 0 0,4 0 0,8 0 94,0 0 1,0-1-1,-1 0 1,1-2-1,0 1 1,-1-2-1,0 0 1,0-1-1,0 0 1,0-1-1,-1-1 1,0 0-1,21-15 1,11-11-211,-1-2-1,-2-2 1,-1-2 0,-3-1 0,0-2 0,34-53 0,-24 24-367,-4-1 1,-3-3-1,42-104 1,-70 149 396,-12 32 33,-1 13-6,0-15 18,-2 50-73,-16 83 0,-1-4 62,9 305 1101,11-297-499,-1-134-574,0-2-10,0 0 0,1 0 0,-1 0-1,0 0 1,0 0 0,0 0 0,0 0 0,0 0 0,0 0 0,0 0 0,0 0-1,0 0 1,-1 0 0,1-1 0,0 1 0,-1 0 0,1 0 0,0 0 0,-1 0-1,1 0 1,-1-1 0,0 1 0,1 0 0,-1 0 0,1-1 0,-1 1 0,0-1-1,0 1 1,1 0 0,-1-1 0,0 1 0,0-1 0,0 0 0,0 1 0,0-1-1,1 0 1,-1 1 0,0-1 0,0 0 0,0 0 0,0 0 0,0 0 0,0 0-1,0 0 1,-1 0 0,-14 1-14,1 0-1,-1-1 0,1-1 1,0-1-1,-1 0 1,1-1-1,0-1 1,0 0-1,0-1 1,1 0-1,0-1 0,0-1 1,0 0-1,1-1 1,0 0-1,1-1 1,-20-18-1,22 17-142,0 0-1,1-1 1,0 0 0,0 0-1,1-1 1,1 0-1,0-1 1,1 1 0,0-1-1,-4-14 1,5 9-632,1 0 1,0 0-1,1 0 0,0-24 0,2-58-5810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0 12038,'0'0'1317,"0"36"-1525,0 12 120,2 39 97,-15 127 1,-58 102 1042,44-212-485,18-68-393,-107 434 1307,21 4-988,81-367-474,-1 201-1,14-297-20,1 2-1,0-1 0,1 0-1,0 0 1,4 18 0,-4-28 3,-1 0-1,1 0 1,-1 0 0,1 0 0,0 0-1,0 0 1,0 0 0,0-1 0,0 1-1,1 0 1,-1 0 0,0-1-1,1 1 1,-1-1 0,1 1 0,0-1-1,0 0 1,-1 0 0,1 1 0,0-1-1,0 0 1,0-1 0,0 1 0,0 0-1,0-1 1,0 1 0,0-1 0,0 1-1,1-1 1,2 0 0,-3 0 4,-1 0 0,1 0 1,-1 0-1,1-1 0,-1 1 0,0 0 1,1-1-1,-1 1 0,1-1 1,-1 1-1,0-1 0,1 0 0,-1 1 1,0-1-1,0 0 0,1 0 1,-1 0-1,0 0 0,0 0 0,1-2 1,15-32 203,-14 30-175,19-63-40,-2 0 0,21-138 0,-14 55-2432,-20 129 1208,-7 22 1207,0 0 0,0 0 1,-1 0-1,1 0 0,0 0 1,0 1-1,0-1 0,0 0 0,0 0 1,0 0-1,0 0 0,0 0 0,0 0 1,0 0-1,0 0 0,0 0 1,0 1-1,0-1 0,1 0 0,-1 0 1,0 0-1,0 0 0,0 0 0,0 0 1,0 0-1,0 0 0,0 0 1,0 0-1,0 1 0,0-1 0,0 0 1,0 0-1,0 0 0,0 0 0,1 0 1,-1 0-1,0 0 0,0 0 1,0 0-1,0 0 0,0 0 0,0 0 1,0 0-1,0 0 0,0 0 1,1 0-1,-1 0 0,0 0 0,0 0 1,0 0-1,0 0 0,0 0 0,0 0 1,0 0-1,0 0 0,0 0 1,1 0-1,-1 0 0,0 0 0,0 0 1,0 0-1,0 0 0,0 0 0,0-1 1,2 41-1756,-3 28 1569,0-19 416,1 1-1,3 0 1,9 53 0,-9-88-42,0 0-1,2-1 0,-1 0 1,2 0-1,0 0 0,0 0 1,1-1-1,1 0 0,0-1 0,1 0 1,0 0-1,1-1 0,0 0 1,24 19-1,-23-22 104,0-1 0,1 0 0,-1-1 0,2 0 0,-1-1 1,1 0-1,23 5 0,-11-5 143,0-1 0,0-2 1,31 0-1,-41-2-244,-1-1 0,1 0 1,-1-1-1,1 0 0,-1-1 0,0-1 1,14-5-1,-16 4-88,-1-1-1,-1 0 1,1 0 0,-1-1 0,0 0 0,-1-1-1,0 0 1,15-17 0,-10 6 9,0-1 0,-1 0-1,-1-1 1,-1 0 0,0-1 0,-2 0 0,-1 0-1,0-1 1,-2 0 0,6-45 0,-2-15-281,-3-142 1,-7 210 116,1-43-306,0 18-142,-5-54 0,4 92 460,0 0-1,-1 0 1,1 1-1,0-1 0,-1 0 1,1 0-1,-1 0 1,0 0-1,1 1 0,-1-1 1,0 0-1,0 1 1,0-1-1,0 1 1,0-1-1,-1 1 0,1-1 1,0 1-1,-1 0 1,1 0-1,-2-2 0,0 3-4,1-1 0,0 0 0,-1 1 0,1 0 0,0 0 0,-1-1 0,1 1 0,0 0 0,-1 1 0,1-1 0,0 0 0,-1 1 0,1-1 0,0 1 0,-4 1-1,-2 2 4,0-1 0,0 1 0,0 1 1,1 0-1,-1 0 0,1 0 0,-12 12 0,-2 5-16,-20 28 0,13-13 34,1 1 0,2 2 0,2 0 1,-23 59-1,32-64 20,2 1 0,1 0 1,2 0-1,2 1 0,-6 72 1,13 28 270,0-135-230,-1 1-1,2 0 1,-1-1-1,0 1 1,0-1-1,1 1 0,-1-1 1,1 0-1,0 1 1,0-1-1,0 1 0,0-1 1,0 0-1,1 0 1,-1 0-1,0 0 1,4 4-1,-2-4-4,0-1 0,0 1 0,0-1-1,0 0 1,0 0 0,0 0 0,1 0 0,-1-1 0,0 1-1,0-1 1,1 0 0,-1 0 0,4 0 0,0 0 4,-1-1 0,1 0 0,-1 0 0,1-1 0,-1 1 0,0-1 0,0-1 0,0 1 1,0-1-1,0 0 0,-1 0 0,1-1 0,7-6 0,3-4 10,-1 0 0,26-33 1,-18 17-42,-1-2 0,-1 0 0,21-47 0,38-108-380,-48 109-174,30-72-1907,-58 141 2088,-2 11 293,-8 21 80,-55 131 167,-20 52 1270,69-169-1065,1 1 0,3 0 0,-8 64 0,14 33 712,2-91-730,0-44-313,0 1 0,0 0 0,0-1-1,0 1 1,0 0 0,0-1-1,0 1 1,0 0 0,0-1-1,0 1 1,0 0 0,1-1-1,-1 1 1,0 0 0,1-1 0,-1 1-1,0 0 1,1-1 0,-1 1-1,1-1 1,-1 1 0,1-1-1,-1 1 1,1-1 0,-1 1 0,1-1-1,-1 0 1,2 1 0,-1-1 31,1 0 1,-1 0-1,0 0 1,1 0-1,-1 0 0,0 0 1,1 0-1,-1-1 1,0 1-1,0 0 1,1-1-1,-1 1 1,0-1-1,0 0 1,0 1-1,1-1 1,0-1-1,8-6 58,-1-1-1,0-1 0,-1 1 1,0-2-1,0 1 1,-1-1-1,10-19 1,-8 15-89,161-320-1819,-16 27-2399,-143 289 3961,25-32 0,-35 49 221,1 0 5,0-1 0,0 1 0,0 0-1,0 0 1,0 0 0,0 0 0,4-1 0,-6 3 8,0-1 0,0 1 0,1 0 0,-1 0 0,0 0 0,0 0 0,1 0 0,-1 0 0,0 0 0,1 0 0,-1 0 0,0 0 0,0 0 0,1 0 0,-1 0 0,0 0 1,0 0-1,1 0 0,-1 1 0,0-1 0,0 0 0,1 0 0,-1 0 0,0 0 0,0 0 0,0 0 0,1 1 0,-1-1 0,0 0 0,0 0 0,0 0 0,1 1 0,3 17-142,-5 47 561,-2-1-1,-3 1 0,-26 113 0,18-115 272,-29 141 1354,34-152-99,-2 104 1,11-161-1763,0-1 0,1 0 0,0 0 1,0 1-1,0-1 0,1 1 1,4-11-1,3-9 20,126-330-1382,-125 331 980,92-193-2676,-76 170 1939,1 2 0,49-60 0,-63 90 809,0 1 0,16-14 0,-23 23 134,0 1 0,0-1-1,0 1 1,0 1 0,0-1-1,1 1 1,12-4 0,-19 7 6,1-1 1,0 1-1,-1 0 0,1 0 1,-1-1-1,1 1 0,0 0 1,-1 0-1,1 0 0,0 0 1,-1 0-1,1 0 1,-1-1-1,1 2 0,0-1 1,-1 0-1,1 0 0,0 0 1,-1 0-1,1 0 0,0 0 1,-1 1-1,1-1 0,-1 0 1,1 0-1,-1 1 0,1-1 1,0 1-1,-1-1 1,1 0-1,-1 1 0,0-1 1,1 1-1,-1-1 0,1 1 1,-1-1-1,0 1 0,1 0 1,-1-1-1,0 1 0,0-1 1,1 2-1,1 10 84,0 0-1,0 0 1,-2 0 0,0 18-1,-7 61 599,-33 117 629,-4 28 85,36-90-2234,8-143-235,5-6-722,20-16-3971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2417,'0'0'11365,"166"-7"-10628,-144 7-177,-4 0-560,-15 0-1233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993 1 16504,'0'0'0</inkml:trace>
  <inkml:trace contextRef="#ctx0" brushRef="#br0" timeOffset="1">1 51 15047,'0'0'272,"395"0"-464,-216 0 192,-67 0-2929,-75-23-4195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7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15735,'0'0'0,"231"-74"-7923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7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0 11669,'0'0'3370,"1"35"-3213,0-29-151,8 214 369,-19 39 474,-9-139-208,-42 139 1,-5 22-304,57-226-279,2 0 1,3-1 0,3 72 0,1-115-36,1 0 0,0-1 0,1 1 0,0 0 0,0-1 0,1 0 0,1 0 0,0 0 0,0 0 0,1 0 0,0-1 0,1 0 0,0 0 0,0 0 0,1-1 0,0 0 0,1 0 0,-1-1 0,1 0 0,1 0 0,-1-1 0,1 0 0,1-1 0,-1 1 0,16 5 0,-4-3 106,0-1 0,0 0 0,0-2 0,1 0-1,30 2 1,114-2 802,-147-5-832,28 0 140,57-8-1,-83 5-206,0-2 1,-1 1 0,0-2-1,0-1 1,21-10 0,-37 15-95,0 0 1,1 0 0,-1-1-1,0 1 1,-1-1-1,1 0 1,0 0 0,-1-1-1,0 1 1,1-1-1,-1 1 1,-1-1 0,1 0-1,-1 0 1,3-5-1,-4 6-52,0 0 0,-1 1-1,1-1 1,-1 0 0,0 0-1,0 0 1,0 0 0,0 0 0,0 0-1,0 0 1,-1 0 0,0 0-1,1 1 1,-1-1 0,0 0-1,0 0 1,-1 1 0,1-1-1,-1 1 1,1-1 0,-1 1 0,0-1-1,0 1 1,0 0 0,0 0-1,-2-2 1,-11-9-2527,-26-17 0,41 30 2630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4930,'0'0'4034,"198"3"-1857,-75 18 64,8-1-496,3 3-641,-11-6-687,-26-4-305,-33-6-224,-31-7-128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10373,'0'0'2097,"250"-37"496,-90 27-896,12 10-849,7 0-848,-4 0 0,-3 6-704,-30 4-4323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15687,'0'0'656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17000,'0'0'2689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3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6835,'0'0'6467,"205"-4"-5538,-111-6 111,-1 7-736,-11 3-176,-4-3-128,-7 3-112,-11-7-2353,-15-6-4770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30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3986,'0'0'6723,"276"0"-5298,-175 0-465,-8 0-800,4 0-160,-19 0-2497,-14-14-4690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3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6275,'0'0'5714,"239"-14"-4929,-161 8-529,4-1-256,-3 0-1809,-9 4-2161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0 705 2865,'0'0'6083,"2"-16"-5421,4-97 525,1-21-763,7-281 3212,-13 415-3673,0 0 0,-1 0 0,1 1 0,0-1 0,-1 0 0,1 0 0,0 0 0,-1 0 0,1 1 0,0-1 0,-1 0 0,1 1 0,-1-1 0,1 0 0,0 1 0,-1-1 0,1 1 0,-1-1 0,1 1 0,-1-1 0,0 1 0,1-1 0,-1 1 0,1 1 0,9 19 23,-1 0 0,-2 1 1,7 25-1,4 14 31,4 6-7,4-1 0,61 115 0,-80-168 10,-7-11-23,1 1 0,0-1 0,0 0-1,0 0 1,0 0 0,0 0 0,1-1-1,-1 1 1,0 0 0,1-1 0,0 1 0,-1 0-1,1-1 1,0 0 0,0 1 0,-1-1 0,4 1-1,-5-2 6,0 0 0,0 0 0,0 0 0,0 0 0,1 0 0,-1 0 0,0 0 0,0 0 0,0 0 0,0 0 0,0 0 0,1 0 0,-1 0 0,0 0 0,0 0 0,0 0 0,0 0 0,0 0 0,1 0 0,-1 0-1,0 0 1,0 0 0,0 0 0,0 0 0,0-1 0,0 1 0,1 0 0,-1 0 0,0 0 0,0 0 0,0 0 0,0 0 0,0 0 0,0-1 0,0 1 0,0 0 0,0 0 0,0 0 0,0 0 0,0 0 0,0-1 0,0 1 0,0 0 0,0 0 0,0 0-1,0 0 1,0-1 0,0 1 0,0 0 0,0 0 0,0 0 0,0 0 0,0 0 0,0-1 0,0 1 0,0 0 0,0 0 0,0 0 0,0 0 0,0 0 0,0-5 174,6-47 18,1 1-1,4 0 0,24-75 0,-24 96-222,1 0 0,2 0 0,0 1 1,2 1-1,2 0 0,38-46 0,-51 68-52,-4 4 41,0 0 1,0 1-1,1-1 0,-1 0 0,0 1 0,1 0 1,-1-1-1,1 1 0,0 0 0,-1 0 1,1 0-1,0 0 0,0 0 0,0 0 1,4-1-1,-2 7-70,2 14 117,-1 1 0,0 0 0,-2 0-1,2 33 1,-4 89 312,-2-77-210,1 193 713,0-257-892,0-36-10156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3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5843,'0'0'4530,"232"0"-4114,-147 0-416,9 3-304,-1-3-2289,-11 0-3602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31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3874,'0'0'9268,"265"0"-8035,-183-3-241,0-1-992,4 1-112,-4 0-1297,-11-7-2576,-15-4-5860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3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5346,'0'0'5299,"261"0"-3890,-160 0-577,3 0-640,-3-6-160,-4-1-64,-11-3-624,-23-10-3474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32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5747,'0'0'896,"194"0"1585,-74 0-1008,3 0-1185,0-4 16,-4 4-304,-7 0-704,-26-3-2642</inkml:trace>
  <inkml:trace contextRef="#ctx0" brushRef="#br0" timeOffset="1">1582 50 7251,'0'0'2497,"298"0"-912,-175-6-512,1-4-785,-1 3-256,-11 4-64,-12-4-1153,-33-7-2929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32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5026,'0'0'1089,"201"0"1376,-66 0-624,6-3-1233,-6-7 48,-16 7-656,-22-4-336,-34-6-2897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32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8468,'0'0'1825,"242"0"-929,-138 0-896,20 0-384,6-17-2097,-14-7-4274</inkml:trace>
  <inkml:trace contextRef="#ctx0" brushRef="#br0" timeOffset="1">1500 71 5298,'0'0'849,"224"0"1440,-86 0-1425,8 0-15,3 0-657,0-4-80,-11 4-112,-22-10-705,-45-6-2848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3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7780,'0'0'256,"324"0"1408,-141 0-559,0 0-929,-19-3-176,-22-1-608,-41-9-1761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33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7796,'0'0'1712,"299"0"337,-158 0-1809,1 0-80,-4-13-160,-22-4-1360,-38-7-2466</inkml:trace>
  <inkml:trace contextRef="#ctx0" brushRef="#br0" timeOffset="1">1851 7 4722,'0'0'5315,"268"0"-5187,-156 0-256,19 0-417,10 0-1648,1-6-2913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33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9476,'0'0'689,"209"0"1584,-90 0-1729,-7 0 0,0 0-544,-7 0-80,-27 0-1441,-30-4-3105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3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8708,'0'0'1617,"239"14"688,-98-11-1089,1-3-783,-7 0-65,-12 0-368,-19 0-1793,-26-20-5170</inkml:trace>
  <inkml:trace contextRef="#ctx0" brushRef="#br0" timeOffset="1">2336 142 10053,'0'0'2353,"392"7"336,-165-4-1889,8 0-384,-3 4-416,-27-4-1600,-56-3-7396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6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51 2289,'0'0'6307,"-4"0"-5485,-13-3-550,13 3-160,-6 0 42,4-1-114,1 1 0,-1 0 0,1 1 1,-1-1-1,1 1 0,-1 0 0,-6 3 1,11-4-54,-1 1 1,1 0 0,-1 0 0,1 0 0,-1 1-1,1-1 1,0 0 0,0 0 0,-1 1 0,1-1 0,0 1-1,0-1 1,0 1 0,1-1 0,-1 1 0,0 0-1,1-1 1,-1 1 0,1 0 0,-1 0 0,1-1-1,0 1 1,0 0 0,0 0 0,0 0 0,0 3 0,0-1-3,4 88-191,-3-80 209,2 0 0,-1-1 0,1 1 0,1-1 0,9 19 0,-4-10 248,-1 0 1,-1 0-1,-1 0 0,0 1 1,-2-1-1,0 1 0,-1 1 1,-1 28-1,-24-49 960,11-1-1146,8 0-74,0 1 1,0-1-1,0 0 1,0 0-1,0 0 1,0 0-1,0-1 1,0 1-1,0-1 1,0 0-1,0 0 0,0 0 1,0 0-1,1 0 1,-1-1-1,0 1 1,1-1-1,-1 1 1,1-1-1,-4-4 1,2 2-46,1-1 0,0 0-1,0 0 1,0 0 0,1-1 0,-1 1 0,1 0 0,-2-10 0,4 13 33,-1 0 0,1 0 0,-1-1 0,1 1-1,0 0 1,0 0 0,0 0 0,0 0 0,0-1 0,1 1 0,-1 0 0,1 0 0,-1 0 0,1 0-1,0 0 1,0 0 0,0 0 0,0 0 0,0 0 0,0 0 0,0 1 0,1-1 0,-1 0-1,1 1 1,-1-1 0,3-1 0,86-48-347,-59 35 165,50-35 0,-72 44 199,0 0-1,-1-1 0,0 0 0,0 0 0,-1-1 1,0 1-1,0-2 0,-1 1 0,8-17 0,-9 13 201,0-1 0,-1 1 0,0-1 0,-1 0 0,-1 0 0,0 0 0,-1 0 0,-1-17 0,0 30-178,0 1-1,-1 0 1,1-1 0,0 1 0,0 0 0,-1-1-1,1 1 1,0 0 0,-1 0 0,1-1-1,0 1 1,-1 0 0,1 0 0,0-1 0,-1 1-1,1 0 1,0 0 0,-1 0 0,1 0-1,-1 0 1,1-1 0,-1 1 0,1 0 0,0 0-1,-1 0 1,1 0 0,-1 0 0,1 0-1,0 0 1,-1 1 0,1-1 0,-1 0 0,1 0-1,-1 0 1,-4 0 64,-32-1 51,16 0-379,1 1 0,-30 4 0,49-4 176,0 0 1,0 0 0,0 0 0,0 0-1,0 1 1,1-1 0,-1 0 0,0 1 0,0-1-1,0 1 1,0-1 0,1 1 0,-1-1-1,0 1 1,1-1 0,-1 1 0,0 0-1,1-1 1,-1 1 0,0 1 0,-2 12-4181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4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1152 3490,'0'0'6605,"0"-8"-873,0-31-5448,0 6-108,-2-21-116,4 0-1,1 0 0,19-96 1,-18 136-64,49-169-24,-42 158-35,-11 24 61,1 1-1,-1-1 0,1 0 1,0 0-1,-1 0 1,1 0-1,0 1 0,-1-1 1,1 0-1,0 1 1,0-1-1,0 0 0,-1 1 1,1-1-1,0 1 1,0-1-1,0 1 0,0 0 1,0-1-1,2 1 0,-2 0-23,17 1-1001,-13 5 977,0 0 1,-1 0-1,0 0 1,0 0-1,-1 0 1,0 1-1,0 0 1,3 9-1,14 44 203,-2 1-1,-3 1 1,-2 0-1,-4 1 1,3 86-1,5 52 51,-12-176-195,0 0-1,1 0 1,2 0-1,0-1 1,21 42-1,-22-54 1,1 0-1,0-1 1,0 1-1,1-2 1,1 1-1,17 14 0,-20-20-3,-1 0-1,1 0 1,0-1-1,1 0 0,-1 0 1,1 0-1,0-1 0,0 0 1,0-1-1,0 0 1,0 0-1,12 0 0,-6-1 55,1 0 0,-1-2 0,28-3 0,-35 2-22,0 0 1,0 0-1,-1-1 0,1 1 1,-1-1-1,0-1 0,0 1 1,0-1-1,11-9 0,2-5 51,-1 0-1,-1-1 1,0-1-1,-1 0 1,23-41-1,-21 28-34,-2-1-1,-2-1 0,16-52 1,-13 16 34,-3-1-1,-3 0 1,2-116-1,-13 182-77,1-239 90,-3 206-83,-2 0 0,-2 0 1,-1 0-1,-15-42 0,13 52 131,-2 0-1,-1 0 1,-1 1 0,-32-48 0,40 67-113,-2 1 0,1 0 0,-1 0 0,0 1 0,-1 0 0,0 0 0,0 0 0,-1 1-1,1 1 1,-1-1 0,0 1 0,-1 1 0,1 0 0,-1 0 0,0 1 0,0 0 0,0 1 0,-12-2 0,0 2-138,0 1 0,0 1 0,0 1 0,0 1-1,0 1 1,0 0 0,-38 13 0,48-12 2,0 1 1,0 0 0,1 1-1,0 1 1,-1-1 0,2 2-1,-1-1 1,1 2-1,1-1 1,-1 1 0,2 1-1,-1-1 1,1 2-1,-10 15 1,14-18 15,0 0 0,0 0 0,1 1 0,0-1 0,0 1 0,1-1 0,0 1 0,1 0 0,-1 14 0,2-18 43,0 1-1,0-1 1,1 1 0,0 0-1,0-1 1,0 0-1,1 1 1,0-1 0,0 0-1,0 0 1,0 0-1,1 0 1,0 0 0,0 0-1,0-1 1,8 8-1,-2-4 20,1 0-1,0-1 0,0 0 1,1 0-1,0-1 0,0-1 1,13 5-1,6 1-1,59 12 1,-30-13 178,116 4 0,63-15 480,-213 0-597,15 1 144,0-2 1,0-2 0,0-2-1,-1-1 1,77-25 0,-114 31-525,-5 1-468,-19 0-2442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4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5026,'0'0'4031,"0"8"-4252,-2 29 134,-12 59-1,-3 20 242,14-67 52,-6 54 313,9-102-597,0-1 0,0 1 0,0 0-1,0-1 1,0 1 0,0 0 0,-1-1 0,1 1-1,0 0 1,0-1 0,-1 1 0,1 0-1,0-1 1,-1 1 0,1-1 0,0 1-1,-1 0 1,1-1 0,-1 1 0,1-1-1,-1 1 1,1-1 0,-1 0 0,1 1 0,-1-1-1,0 1 1,1-1 0,-1 0 0,0 0-1,1 1 1,-1-1 0,0 0 0,0 0-1,-7 0-5440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43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3121,'0'0'9082,"0"4"-8717,0 0-392,1-1-1,0 1 1,-1-1-1,1 0 0,0 1 1,1-1-1,-1 0 1,1 0-1,3 6 0,22 29-119,-12-18 194,-1 0-47,-9-11 52,1 0 0,0 0 1,1 0-1,0-1 0,0 0 0,1-1 0,0 1 1,9 5-1,-16-12 21,0-1 1,-1 1-1,1-1 0,0 1 1,0-1-1,-1 0 0,1 0 1,0 1-1,0-1 0,0 0 1,-1 0-1,1 0 0,0 0 1,0 0-1,0 0 0,0 0 1,-1 0-1,1 0 1,0 0-1,0-1 0,0 1 1,-1 0-1,1-1 0,0 1 1,0 0-1,-1-1 0,1 1 1,0-1-1,-1 1 0,1-1 1,0 1-1,-1-1 1,1 1-1,-1-1 0,2-1 1,1-2 182,0-1 1,-1 0 0,1 0-1,2-9 1,1 0 10,17-37 9,-7 15-84,37-61-1,-53 97-193,0 0 0,0-1 1,0 1-1,0 0 0,0 0 0,0 0 0,0 0 0,1 0 1,-1 0-1,0 0 0,0 0 0,0 0 0,0 0 0,0 0 1,0-1-1,0 1 0,0 0 0,1 0 0,-1 0 0,0 0 1,0 0-1,0 0 0,0 0 0,0 0 0,0 0 0,0 0 0,1 0 1,-1 0-1,0 0 0,0 0 0,0 0 0,0 0 0,0 0 1,0 0-1,0 1 0,1-1 0,-1 0 0,0 0 0,0 0 1,0 0-1,0 0 0,0 0 0,0 0 0,0 0 0,0 0 1,0 0-1,1 0 0,-1 1 0,0-1 0,0 0 0,0 0 1,0 0-1,0 0 0,0 0 0,0 0 0,0 0 0,0 0 1,0 1-1,0-1 0,0 0 0,0 0 0,0 0 0,0 0 1,0 0-1,0 1 0,3 12-284,-2-8 119,14 61 56,-3 1 0,5 119 0,-16-172 120,3 50 54,-3-59-63,0 1 1,0-1 0,1 1-1,0-1 1,-1 0 0,2 0-1,-1 0 1,6 9-1,-6-13-226,0-1 0,0 1 0,0-1 0,0 1 0,0-1 0,0 0 0,0 0-1,0 0 1,0 0 0,0 0 0,0-1 0,0 1 0,0-1 0,0 1 0,3-2 0,-3 1-94,0 0 0,0-1 0,0 1 0,0-1 0,0 1 0,0-1 0,-1 0 0,1 0 1,0 0-1,0-2 0,24-40-4344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4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198 129 1889,'0'0'10581,"0"-2"-9517,0-6-717,0 1 0,-1-1 0,0 1 0,0-1 0,-1 1 1,0 0-1,-4-12 0,4 16-309,0-1 0,0 1 0,0-1 0,0 1 1,-1-1-1,1 1 0,-1 0 0,0 0 0,0 1 0,0-1 1,0 0-1,0 1 0,-1 0 0,1 0 0,-1 0 1,-7-3-1,9 4-68,0 0 1,0 1-1,-1-1 1,1 0-1,0 1 0,0 0 1,-1-1-1,1 1 1,-1 0-1,1 0 1,0 0-1,-1 1 0,1-1 1,0 0-1,-1 1 1,1 0-1,0-1 1,0 1-1,0 0 1,-1 0-1,1 1 0,0-1 1,0 0-1,0 0 1,1 1-1,-1 0 1,0-1-1,1 1 0,-3 3 1,-2 3-103,1 1 0,0-1 0,1 2 0,0-1-1,-4 15 1,7-22 115,-6 21-132,1 0 0,1 0-1,-4 42 1,5 71-1360,4-123 1278,1-12 196,-1 0 1,0 0-1,0 0 1,0 0 0,1 0-1,-1 0 1,1 0-1,-1-1 1,0 1-1,1 0 1,0 0-1,-1 0 1,1-1-1,-1 1 1,1 0-1,0 0 1,-1-1-1,1 1 1,0-1-1,0 1 1,0-1-1,0 1 1,-1-1 0,1 1-1,0-1 1,0 0-1,0 1 1,0-1-1,0 0 1,1 0-1,0 1-3,-1-1 0,1 0-1,0 0 1,-1 0 0,1 0 0,-1 0-1,1 0 1,0 0 0,-1 0 0,1-1-1,0 1 1,-1-1 0,1 1 0,-1-1-1,1 1 1,-1-1 0,1 0 0,1-1-1,0-1 47,0-1 1,0 0-1,0 0 0,0 0 0,-1 0 0,0 0 0,1 0 0,-2-1 0,3-4 0,11-48 135,-12 44-150,30-139 233,-31 145-228,-2 6 6,0-1-1,0 1 1,0-1-1,1 1 1,-1 0 0,1-1-1,-1 1 1,1 0-1,0 0 1,-1 0 0,1-1-1,0 1 1,2-2-1,-2 9 120,2 19-153,1 0 0,1 0 0,1-1 0,15 39 0,-16-52 133,0 0 0,0 0 0,1-1 0,0 0 0,1 0 0,0 0 0,1-1 1,0 0-1,0 0 0,1-1 0,0 0 0,14 9 0,-19-15-65,1 0 0,-1 1 0,1-2 0,0 1 0,-1 0 0,1-1 0,0 0 0,0 0 0,0-1 0,0 1 0,6-1 0,-9 0-166,1-1 0,-1 1 0,0 0 0,1 0 0,-1-1 0,0 0 0,1 1 1,-1-1-1,0 0 0,0 0 0,0 0 0,0 0 0,0 0 0,0-1 0,0 1 0,0-1 0,-1 1 0,1-1 0,0 0 0,-1 0 0,1 1 0,-1-1 0,0 0 0,2-3 0,7-36-5037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1713,'0'0'9489,"0"-3"-8448,0-14 2481,0 22-3995,1 10 363,1-1 0,0 1-1,1 0 1,0-1 0,2 1-1,-1-1 1,2 0 0,8 17-1,9 11 137,37 52 0,-36-62 84,2-1 0,1-2 0,41 37 0,-68-66-143,0 0-12,0-1 0,0 1 1,0 0-1,0 0 0,0 0 0,0 0 0,1-1 1,-1 1-1,0 0 0,0 0 0,0 0 0,0 0 1,0-1-1,0 1 0,0 0 0,0 0 0,0 0 1,0 0-1,0 0 0,1 0 0,-1-1 0,0 1 1,0 0-1,0 0 0,0 0 0,0 0 1,1 0-1,-1 0 0,0 0 0,0 0 0,0 0 1,0 0-1,1-1 0,-1 1 0,0 0 0,0 0 1,0 0-1,0 0 0,1 0 0,-1 0 0,0 0 1,0 0-1,0 0 0,0 1 0,1-1 0,-1 0 1,0 0-1,0 0 0,0 0 0,0 0 0,1 0 1,-1 0-1,0 0 0,0 0 0,0 0 1,0 1-1,0-1 0,0 0 0,1 0 0,-1 0 1,0 0-1,0 0 0,0 1 0,0-1 0,0 0 1,0 0-1,0 0 0,0-25-2351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45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4594,'0'0'10341,"-15"10"-10341,-22 33-80,-8 14 64,-7 4 16,15-11 64,11-9-64,11-11 0,11-10-48,4-3-801,0-11-543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4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5619,'0'0'9743,"4"0"-9485,492-12 92,-302 5 39,-130 6-962,-99 1-2599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46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2273,'0'0'4010,"-4"1"-3575,-16 3 383,11-3 5700,30 0-4346,185-2-2325,43 1 550,-80 1-7156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54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1 515 704,'0'0'10456,"0"1"-10472,-1 0 0,1 1 0,0-1 0,0 0 0,0 1 0,1-1 0,-1 0 0,0 0 0,0 0 0,1 1 0,0 1 0,5 4 10,2-1 0,-1 0 0,1 0 0,-1-1 1,1 0-1,1 0 0,-1 0 0,1-1 0,0-1 0,0 0 1,0 0-1,19 3 0,2 0 49,1-3 0,53 1 0,-40-3 105,-26 1-60,1-2 0,-1 0-1,28-5 1,-39 3-58,0 0 0,0-1 0,0 0 0,-1-1 0,1 1 0,-1-1 0,0 0 0,0-1 0,10-9 0,3-5 192,21-27 0,-31 36-1,-1-1-1,0 0 0,-1 0 1,0 0-1,0-1 0,-2 0 1,1 0-1,-1-1 1,-1 1-1,-1-1 0,0 0 1,0 0-1,-1-1 0,0-22 1,-1 6 86,0-26 167,-2 52-461,1 0 1,-1 1 0,1-1 0,-1 0 0,0 1 0,0-1 0,-1 1-1,1-1 1,-1 1 0,0 0 0,-4-6 0,-17-16-91,-2 0-1,0 2 1,-42-29-1,60 48 9,-1-1-1,1 1 1,-1 1-1,0-1 0,0 1 1,0 1-1,-1-1 0,1 2 1,-12-2-1,-7 0-636,-44 3 1,28 1 449,40-1 228,-1 1 1,0-1-1,1 1 1,-1 0-1,0 0 1,1 0-1,-1 0 1,1 0-1,0 1 1,-1 0-1,1-1 1,0 1-1,0 1 1,0-1-1,0 0 1,-3 4-1,-4 5-106,1 0 0,1 0-1,-8 14 1,-12 15-73,19-29 130,0 1 0,1 0 0,0 0 0,1 1 0,0 0 0,1 1 0,0-1 0,1 1 0,1 0 0,1 0 0,-1 1 0,2-1 0,0 1 0,1 23 0,0-13-13,1-11 52,0-1 0,0 0 1,3 14-1,-2-22 33,1-1 1,-1 1-1,1 0 1,-1-1 0,1 0-1,1 1 1,-1-1-1,0 0 1,1 0 0,0 0-1,0-1 1,4 5-1,1-2 3,0 1-1,-1-2 0,2 1 1,-1-1-1,1-1 1,-1 1-1,1-1 0,0-1 1,1 0-1,-1 0 0,19 2 1,6 0 457,69-2 0,-91-3-274,-6 1-239,1-1 1,-1-1-1,1 1 1,-1-1-1,1 0 1,-1 0-1,0-1 1,1 0-1,-1 0 1,0-1-1,0 1 1,-1-1-1,1-1 0,0 1 1,-1-1-1,0 0 1,6-6-1,21-28-3621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5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1265,'0'0'6050,"0"2"-5561,4 1496 1058,-5-1482-1622,1-1 1,1 1-1,0 0 0,1-1 0,1 1 1,0-1-1,1 0 0,1 0 1,10 21-1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7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1 619 3714,'0'0'9121,"0"-3"-8360,0-8-570,0-12-136,0-1-1,2 1 1,8-42 0,12-52 384,12-214 0,-33 310 300,-1 41-667,3 21-157,1 0-1,3-1 1,12 45 0,-18-80 50,0-1 0,1 1 0,-1-1 0,1 0 0,0 1 0,0-1 0,1 0 1,3 4-1,-4-6-43,-1-1-1,1 0 1,0 1 0,0-1 0,0 0 0,0 0 0,0 0 0,0 0 0,1-1 0,-1 1 0,0 0 0,0-1 0,0 0 0,1 1 0,-1-1-1,0 0 1,1 0 0,-1 0 0,3-1 0,-1 0 56,-1 0-1,0 0 0,1 0 1,-1-1-1,0 1 1,1-1-1,-1 0 1,0 0-1,0 0 0,-1 0 1,1 0-1,0-1 1,-1 1-1,1-1 0,-1 0 1,0 0-1,0 0 1,0 0-1,2-4 1,6-11 78,-1-1 1,7-21-1,-13 33-41,47-132 626,-43 125-468,-7 14-168,0 0 0,0 0 0,0 0 0,0 0 0,0 0 0,0 0-1,0 0 1,1 0 0,-1 0 0,0 0 0,0 0 0,0 0 0,0 0 0,0 0-1,0 0 1,0 0 0,0 0 0,1 0 0,-1 0 0,0 0 0,0 0-1,0 0 1,0 0 0,0 0 0,0 0 0,0 0 0,0 0 0,0 0-1,0 0 1,1 0 0,-1 0 0,0 0 0,0 0 0,0 1 0,0-1 0,0 0-1,0 0 1,0 0 0,0 0 0,0 0 0,0 0 0,0 0 0,0 0-1,0 0 1,0 0 0,0 1 0,0-1 0,0 0 0,0 0 0,0 0 0,0 0-1,0 0 1,0 0 0,0 0 0,0 0 0,0 0 0,0 1 0,2 26 234,-2-23-299,0 511 1655,0-515-1608,6-1-3954,5-9 1578,-9 8 1856,18-27-4229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5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2577,'0'0'2516,"0"35"-1766,0 116-91,2-36 234,18 130 1,-17-226-765,0 0 0,10 34 0,-4-42-177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55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1377,'0'0'6387,"0"54"-6291,0-31-96,0 1-609,0-4-2832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5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69 3265,'0'0'7527,"0"-5"-6516,0-1-645,1 0-13,-1 1 0,1-1 0,-1 1 1,0-1-1,-1 0 0,-1-10 0,-1 15-458,-1 0-1,1 0 1,-1 0-1,1 0 1,-1 0 0,1 1-1,-1-1 1,0 1-1,1 0 1,-6 1-1,8-1 26,-16-1-242,10 1 195,1 0 1,-1 0 0,0 0-1,1 1 1,-1 0 0,-7 2 0,12-2 114,0 0 0,0 0 0,0 0 0,0 0 0,0 0 0,0 1 0,1-1 0,-1 1 0,0-1 0,1 1 0,-1-1 0,1 1 0,0 0 0,0 0 0,-1 0 0,1 0 0,1 0 0,-1 0 0,0 0 0,0 0 0,1 0 0,-1 0 0,0 3 0,-2 14-173,0-1 0,1 1 0,1 0 0,1 0 0,2 29 0,-1-45 177,0 1-1,0 0 1,1-1-1,-1 1 1,1 0-1,-1-1 1,1 0-1,0 1 1,0-1 0,1 0-1,-1 0 1,1 0-1,-1 0 1,1-1-1,5 5 1,5 2 9,1 0-1,21 11 1,1 0 9,-21-11 8,-1 1-1,0 1 1,-1 0-1,0 1 1,-1 1 0,0 0-1,-1 0 1,-1 1-1,0 0 1,-1 1-1,10 20 1,-16-24 104,0-1 0,-1 1 1,0-1-1,0 1 0,-2 0 0,1-1 0,-2 14 0,1-10 86,0-12-170,0-1 0,-1 1 1,1 0-1,-1-1 1,0 0-1,1 1 1,-1-1-1,0 1 1,0-1-1,0 0 1,0 1-1,0-1 1,0 0-1,0 0 1,-1 0-1,1 0 1,0 0-1,-1 0 1,1 0-1,0-1 0,-1 1 1,1 0-1,-4 0 1,-43 14 706,37-12-607,-15 2-6,-1 0 0,0-2 0,-1-1 0,-47-3 0,17 0 451,57 1-524,20-12-8082,3-9 2213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5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3570,'0'0'4548,"0"14"-2747,15 679-1859,-11-547 58,1-43-43,4 0 0,35 163 0,-39-222-482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5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248 137 3265,'0'0'6537,"-5"-16"-5841,-16-48-173,20 62-478,1-1 0,-1 1-1,0 0 1,0 0 0,-1 0 0,1 0-1,0 0 1,-1 0 0,1 0 0,-1 0 0,1 0-1,-1 1 1,0-1 0,0 1 0,0-1-1,0 1 1,0 0 0,0-1 0,0 1 0,0 0-1,-5-1 1,2 1 4,-1 1 1,1-1-1,-1 1 1,1 0-1,0 0 0,-11 3 1,6-2-44,7 0-15,-1 0-1,1 0 1,-1 1 0,1-1 0,0 1 0,-1 0 0,1 0-1,0 0 1,0 0 0,1 0 0,-1 1 0,0-1 0,1 1 0,0 0-1,-4 5 1,-3 4-17,1 1 0,-10 20 1,11-17-10,1 1 1,0 0-1,1 0 1,1 1-1,0 0 1,-1 28-1,3 113-197,4-84 12,-2-60 54,-1-6 106,1 0 0,1 1 1,-1-1-1,2 0 0,1 11 0,-2-18 45,0 0 0,-1 0 0,1 0 0,0 0 0,0 0 0,0 0 0,1 0 0,-1 0 0,0-1 0,1 1 0,-1 0 0,1-1 0,-1 1 0,1-1 0,0 0 0,0 0 0,-1 1 0,1-1 0,0 0 0,0 0 0,0-1 0,0 1 0,0 0 0,0-1 0,1 1 0,-1-1 0,3 0 0,0 1-75,-1-1-1,0 1 0,1-1 1,-1 0-1,1-1 0,-1 1 0,0-1 1,1 0-1,6-3 0,-8 3 73,0-1 0,-1 1 0,1-1 0,-1 0 0,1 0 1,-1 0-1,0-1 0,0 1 0,0 0 0,0-1 0,0 0 0,0 1 0,-1-1 0,2-4 0,6-12 13,-2-1-1,0 0 1,-1 0 0,4-30-1,6-86 31,-13 106-31,3-37 111,9-144 1615,-15 353-2269,1 187 650,-1-303-105,2 1 0,1 0 1,1 0-1,1-1 1,15 44-1,-20-68-3,0-1 0,1 1 0,0 0 0,-1-1 0,1 1 0,0-1 0,0 0 0,0 1 0,0-1 0,0 0 0,0 1-1,0-1 1,0 0 0,0 0 0,1 0 0,-1 0 0,0 0 0,1 0 0,-1 0 0,1-1 0,-1 1 0,1 0 0,-1-1 0,1 1 0,0-1 0,-1 0 0,1 1-1,-1-1 1,1 0 0,0 0 0,-1 0 0,1 0 0,2-1 0,-3 1 1,0 0-1,0 0 1,0 0 0,0 0-1,0 0 1,0-1 0,0 1-1,0 0 1,0-1 0,0 1-1,-1 0 1,1-1 0,0 1-1,0-1 1,0 0-1,0 1 1,-1-1 0,1 0-1,0 1 1,1-3 0,8-19-26,-6 13 13,19-59-123,-3-2-1,13-81 0,-16 70 16,-6 27-31,-5 18 73,2 1-1,1-1 1,2 2 0,17-38 0,-28 71 98,1-1 0,0 1 0,0-1 0,-1 1 1,1 0-1,0-1 0,0 1 0,0 0 0,1 0 0,-1 0 1,2-2-1,-2 3 1,-1-1 0,0 1 1,0 0-1,1 0 0,-1 0 1,0 0-1,1 0 0,-1 0 1,0 0-1,1 0 0,-1 0 1,0 0-1,0 1 0,1-1 0,-1 0 1,0 0-1,1 0 0,-1 0 1,0 0-1,0 0 0,1 1 1,-1-1-1,0 0 0,0 0 1,0 0-1,1 1 0,-1-1 1,0 0-1,0 0 0,0 1 0,0-1 1,1 0-1,-1 0 0,0 1 1,0-1-1,2 6 132,0 0 0,-1-1 0,0 1 0,1 9 0,0-7-285,109 456 2647,-93-399-2206,-16-55-289,-1-5 283,1-17-133,2-64-325,14-124-1656,-14 172 1443,1 2 0,2-1 1,1 1-1,0 0 0,16-30 0,-22 52 330,0 0 0,0 0 1,1 0-1,-1 0 0,6-5 0,-7 8 37,1 0 0,-1 0 0,0 0 0,0 0 0,0 0 0,0 1 0,1-1 0,-1 1 0,0-1 0,1 1 0,-1-1 0,0 1 0,1-1 0,-1 1 0,0 0 0,1 0 0,-1 0 0,3 0 0,-3 0 8,-1 0 0,1 0 1,0 0-1,-1 1 1,1-1-1,-1 0 0,1 0 1,-1 0-1,1 1 0,-1-1 1,1 0-1,-1 0 0,1 1 1,-1-1-1,1 1 0,-1-1 1,1 0-1,-1 1 0,0-1 1,1 1-1,-1-1 0,0 1 1,1-1-1,-1 1 0,0-1 1,0 1-1,1-1 0,-1 1 1,0-1-1,0 2 0,6 21 103,-1 1 0,-1-1-1,-1 1 1,0 35-1,-1-7 231,0-21 23,10 87 1356,-10-104-1513,1 1-1,0-1 1,1 0 0,1 0 0,12 23-1,-16-34-327,1-1-1,-1 1 1,1-1-1,0 0 0,0 0 1,0 1-1,1-1 1,-1 0-1,0-1 0,1 1 1,-1 0-1,1-1 1,0 0-1,-1 1 0,1-1 1,0 0-1,0 0 1,0-1-1,0 1 0,0 0 1,0-1-1,0 0 1,0 0-1,0 0 0,0 0 1,0 0-1,0-1 1,0 1-1,0-1 1,0 0-1,-1 0 0,6-2 1,25-19-3364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58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 4930,'0'0'5603,"-3"0"-4931,-35-3 2653,-22 3-3257,27 0-25,30 1-43,0-1-1,0 1 0,-1 0 0,1 0 1,0 0-1,0 0 0,0 1 0,1-1 1,-1 1-1,0 0 0,1 0 0,-1 0 1,1 0-1,-1 0 0,-2 3 0,-31 41-68,35-45 62,-8 13-45,1 0 0,0 0 0,1 1-1,1 0 1,0 0 0,-6 29 0,-12 101-156,22-127 202,-6 201-181,8-175 134,0-35 48,0 0-1,1 0 0,0 0 1,1 0-1,0-1 0,1 1 1,-1 0-1,2-1 0,-1 0 1,1 1-1,9 13 0,-9-17 4,0 0-1,0 0 1,0 0-1,1-1 1,-1 0 0,1 0-1,0 0 1,1 0-1,-1-1 1,1 0-1,-1 0 1,1 0-1,0-1 1,0 1 0,0-2-1,1 1 1,8 1-1,2-1-27,0-1-1,0 0 1,0-1 0,23-3-1,-32 1-82,0 1 1,0-1-1,-1 0 0,1-1 1,-1 0-1,0 0 0,0 0 0,0-1 1,0 0-1,0 0 0,8-8 1,-7 4-577,1-1 1,-1 0 0,0-1-1,6-10 1,22-48-4562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59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1 296 1281,'0'0'5154,"26"16"-4463,-26-16-691,113 65 600,-108-63-581,0 1 0,0-1 1,0 0-1,0 0 0,0-1 0,0 0 0,1 0 0,-1 0 0,0 0 0,1-1 0,-1 0 0,1 0 1,-1 0-1,0-1 0,1 0 0,-1 0 0,0 0 0,1-1 0,-1 0 0,0 0 0,5-2 1,-6 2-17,3-1 11,-1 0 0,0 0 0,0-1 0,0 1 1,-1-1-1,1-1 0,-1 1 0,0-1 0,0 0 0,0 0 0,-1 0 0,0 0 0,6-10 0,-6 6 34,0 0 1,0 0 0,-1 0-1,0 0 1,-1-1 0,0 1-1,-1-1 1,1 1 0,-2-12-1,0-103 1313,1 118-1310,-2 0 0,1 1 0,-1-1 0,0 0-1,0 0 1,0 1 0,-4-9 0,4 13-13,0-1-1,0 0 1,0 0-1,-1 1 1,1-1-1,0 1 1,-1-1-1,1 1 1,-1 0-1,0-1 1,1 1-1,-1 0 1,0 0-1,0 0 1,0 0-1,0 1 1,0-1-1,0 0 1,0 1-1,0-1 1,0 1-1,0 0 1,0 0-1,-3 0 1,1 0-4,-1 0 1,0 1 0,1 0 0,-1-1-1,0 2 1,1-1 0,0 1 0,-1-1-1,1 1 1,0 0 0,0 1 0,0-1-1,0 1 1,0 0 0,0 0 0,1 0-1,-1 0 1,-4 6 0,-5 7-137,0 1 1,-18 34-1,26-43 99,-8 14-48,1 1-1,2 0 1,0 0 0,1 1-1,1 0 1,1 1 0,1 0 0,2 0-1,0 0 1,2 1 0,1-1 0,1 1-1,4 33 1,-3-51 71,0 0-1,1 0 1,1-1-1,-1 1 1,1-1 0,0 0-1,1 0 1,0 0-1,0 0 1,9 10 0,-6-8 56,2 0 1,-1-1 0,1-1 0,0 1 0,1-2-1,16 11 1,-3-6 122,0-1-1,1-1 1,1-1-1,-1 0 0,1-2 1,28 3-1,9-3 392,0-2 0,89-6-1,-127 0-598,-1-1 0,0 0 0,29-10 0,-40 10-210,0-2 0,-1 1 0,0-1 1,0-1-1,0 0 0,0-1 0,13-11 0,-13 8-888,0-1 0,-1-1 1,-1 1-1,11-19 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59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7796,'0'0'2977,"303"-91"-1152,-158 65-945,-11 12-720,-33 11-160,-49 3-800,-44 0-5107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4322,'0'0'5248,"34"-2"-4827,111-6 11,278-24 2879,-84-15-2087,107-9-596,-218 51 127,96-7-227,-18 8-415,-115 5-63,854-6-14,-596 7-38,147-16 45,-551 14-59,-42 0-29,-28-5-3005,-40-10-2608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1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5 363 2401,'0'0'5165,"0"8"-5058,-1-4-85,1 0 0,0-1 1,0 1-1,1 0 0,-1-1 0,1 1 1,-1 0-1,1-1 0,0 1 1,0-1-1,1 1 0,-1-1 0,1 0 1,0 1-1,0-1 0,0 0 0,0 0 1,0 0-1,1-1 0,-1 1 1,1 0-1,5 3 0,-3-2 37,1 0-1,0 0 1,0 0 0,1 0-1,-1-1 1,1 0 0,0-1-1,0 1 1,0-1 0,9 1-1,4-1 460,1 0 0,25-2 1,-21 0-46,-19-1-392,-1 1 1,0-1-1,1 0 0,-1-1 0,0 1 0,0-1 0,0 0 0,0-1 0,-1 1 0,1-1 1,-1 0-1,1 0 0,-1 0 0,0-1 0,0 1 0,0-1 0,-1 0 0,1 0 0,-1-1 0,0 1 1,3-7-1,2-1 148,-1-1 0,-1 0 0,0-1 0,-1 0 0,-1 0 0,6-26 1,-5-9 695,-2-97 0,-3 94-148,0 50-748,0 0 0,-1-1 0,1 1 0,-1 0 0,1-1 0,-1 1 0,0 0 0,0 0 0,0 0 1,0 0-1,0-1 0,0 2 0,-1-1 0,1 0 0,-1 0 0,1 0 0,-1 1 0,0-1 0,0 0 0,0 1 0,0 0 0,0-1 0,0 1 0,0 0 0,0 0 0,0 0 0,0 0 0,-1 1 0,1-1 0,0 1 0,-4-1 0,-9-2-233,0 2 0,-1-1 1,-27 2-1,25 1 93,1-1 19,-1-1-125,-36 5 0,47-3 193,1 1 0,-1 0 0,0 0 0,1 0 0,-1 1 0,1 0 0,0 0 0,-9 6 0,10-5 10,-1 0 1,1 1-1,0 0 0,0 0 0,0 0 0,1 1 0,0-1 0,0 1 0,0 0 0,1 0 0,-1 0 0,2 1 0,-1-1 0,1 1 1,-3 11-1,2 0-39,1 1 1,1-1-1,0 0 0,4 33 1,-2-44 46,0 1 0,0-1 1,0 1-1,1-1 0,1 0 0,-1 0 1,1 0-1,0 0 0,1 0 0,0-1 1,0 0-1,0 1 0,0-1 0,1-1 1,0 1-1,1-1 0,-1 0 1,1 0-1,0 0 0,0-1 0,0 0 1,1 0-1,0-1 0,-1 0 0,1 0 1,0 0-1,1-1 0,-1 0 0,0 0 1,1-1-1,-1 0 0,10 0 0,-4 0-223,-10-1 9,0 0 1,0 1-1,0-1 1,1 0-1,-1-1 0,0 1 1,0 0-1,0-1 1,0 0-1,0 0 0,0 0 1,5-2-1,-5 0-308,0 0-1,-1 0 1,0 0-1,1-1 0,-1 1 1,0-1-1,2-4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242 101 1056,'0'0'10226,"0"-13"-9438,0-61 642,-1 73-1327,0 1 0,0-1 0,0 1 0,-1-1 0,1 1 0,0-1 0,0 1 0,-1 0 0,1 0 0,0 0 0,-1-1 1,1 1-1,0 0 0,-1 1 0,1-1 0,0 0 0,-1 0 0,1 0 0,0 1 0,0-1 0,-1 1 0,1-1 1,0 1-1,-2 1 0,-5 10-197,0 1 1,1 0-1,-7 21 0,6-18 95,5-7-20,-1 0 0,1 0-1,1 0 1,0 1-1,-1 10 1,1 10-2845,13-47 1960,-5 2 1029,-1 0 1,-1 0-1,5-23 1,-7 23 63,1 1-1,1 0 1,0-1 0,12-24 0,-15 38 267,-1 6-333,-1 107-106,8 213 1500,-6-269-770,-1-55-547,-21-1 464,9 1-688,0-1 0,-1 0-1,1-1 1,0 0 0,0-1-1,0 0 1,0-1 0,-13-5-1,5-2-195,-10-5-4,6 11-4337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3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1649,'0'0'13430,"0"2"-13542,0 29 24,3 319-75,23 2 54,-19-307 6,1-1 0,2-1 1,26 68-1,-34-104 83,1-1-1,1 0 1,-1 1 0,6 6 0,-8-12-82,0 1 1,0-1-1,1 1 0,-1-1 1,1 1-1,-1-1 0,1 0 1,0 0-1,-1 0 0,1 0 1,0 0-1,0 0 0,-1 0 1,1 0-1,0-1 0,0 1 1,0-1-1,0 1 0,2-1 1,-3 0 83,1-1 1,-1 1 0,0 0 0,0-1 0,0 1-1,0-1 1,0 0 0,0 1 0,-1-1-1,1 0 1,0 1 0,0-1 0,0 0 0,0 0-1,-1 0 1,1 0 0,-1 0 0,1 0 0,0 0-1,-1 0 1,0 0 0,1 0 0,-1 0 0,1 0-1,-1 0 1,0 0 0,0-2 0,3-4 13,14-45 62,-2-1 0,-3 0 0,9-78 0,-1-167-230,-16 212 275,-1 46 1463,-3 39-270,0 6-797,0 509-1593,0-477 1082,9 61 0,-7-85 10,0 0-1,1 0 0,1-1 1,0 1-1,1-1 0,0 0 1,1 0-1,9 13 0,-14-23-20,0-1-1,1 0 1,-1 1-1,0-1 1,1 0-1,-1 0 1,1 0-1,-1 0 1,1 0-1,-1 0 1,1 0-1,0 0 1,-1-1-1,1 1 1,0-1 0,0 1-1,-1-1 1,1 0-1,0 0 1,0 1-1,0-1 1,0 0-1,-1-1 1,1 1-1,0 0 1,0-1-1,0 1 1,-1-1-1,1 1 1,0-1-1,0 0 1,-1 1-1,1-1 1,-1 0-1,3-2 1,4-11 9,-1 0 0,-1 0 0,0-1 0,-1 0 0,6-26 0,-10 38 12,75-359-369,-60 272 278,-11 63 312,-5 23 923,0 20-22,0 78-2034,1 138 884,0-213 32,0 0 0,5 19 0,-5-30-13,1-1 1,0 1-1,1-1 0,0 0 0,0 0 0,0 0 1,8 12-1,-10-19 6,-1 1 1,1-1 0,-1 1-1,0-1 1,1 1 0,-1-1-1,1 1 1,-1-1-1,1 0 1,-1 1 0,1-1-1,-1 0 1,1 1 0,-1-1-1,1 0 1,0 1-1,-1-1 1,1 0 0,-1 0-1,1 0 1,0 0 0,-1 0-1,1 0 1,0 0-1,-1 0 1,1 0 0,0 0-1,-1 0 1,1 0 0,-1 0-1,1 0 1,0-1-1,-1 1 1,1 0 0,-1 0-1,1-1 1,0 1 0,-1 0-1,1-1 1,-1 1-1,1-1 1,0 0 0,1-1 11,0-1 0,0 1 0,0-1 0,0 0 1,0 1-1,0-1 0,1-5 0,10-28 128,-1 0 1,-2-1-1,9-64 0,1-119-78,-16 161-63,4-21-45,3-78 793,-11 359-1123,0-193 366,1 1 1,0-1-1,0 1 0,1 0 1,0-1-1,4 12 1,-5-18 7,0 0 1,0 1-1,1-1 0,-1 0 1,0 0-1,1 0 1,-1 0-1,1 0 0,0 0 1,0 0-1,-1-1 1,1 1-1,0-1 0,0 1 1,1-1-1,-1 0 1,0 0-1,0 0 0,1 0 1,-1 0-1,0 0 1,1-1-1,-1 1 0,1-1 1,-1 0-1,5 1 1,2-1-69,0 0 1,0-1 0,16-3 0,-21 3 61,0 0 1,0-1-1,0 0 0,0 1 1,-1-1-1,1-1 1,0 1-1,-1 0 1,0-1-1,5-5 1,1 0 38,-1-1-1,0 1 1,0-2 0,-1 1 0,9-18 0,-19 67-229,-38 88-145,19-65 306,-45 174 194,57-188-117,1 0 1,-2 98 0,10-106-93,0-22 33,1 0-1,1-1 1,3 23-1,-3-38 24,0-1-1,0 1 1,0 0-1,0-1 1,0 1-1,0-1 0,1 1 1,-1-1-1,1 0 1,0 1-1,-1-1 1,1 0-1,0 0 1,0 0-1,1-1 0,-1 1 1,0 0-1,1-1 1,-1 1-1,1-1 1,-1 0-1,1 0 1,2 1-1,-1-1-5,0 0 0,0-1 0,-1 1 0,1-1-1,0 1 1,0-1 0,-1-1 0,1 1 0,0 0 0,0-1 0,-1 0 0,1 0-1,0 0 1,-1 0 0,1-1 0,-1 1 0,6-4 0,-3 0-76,1 0-1,-1 0 1,-1-1 0,1 0-1,-1 0 1,0 0 0,6-10 0,-2 1-613,0-1 0,11-28 1,9-59-3590,-29 103 4277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3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0 428 2225,'0'0'7401,"10"20"-6451,0 1-709,1 0 1,14 18 0,-24-37-216,0-1-1,0 0 0,0 1 1,1-1-1,-1 0 0,0 0 1,1 1-1,-1-1 0,1 0 1,-1-1-1,1 1 0,-1 0 1,1 0-1,0 0 0,-1-1 1,1 1-1,0-1 0,0 0 1,-1 1-1,1-1 0,0 0 1,0 0-1,0 0 0,-1 0 1,1 0-1,3-1 0,-1-1 22,0 1 0,0-1 0,-1 0 0,1 0 0,0 0 0,-1-1 0,0 1 0,5-5 0,0-2 18,1-1-1,-1 0 1,0 0-1,-1-1 1,-1 0-1,1 0 0,-2-1 1,0 1-1,0-1 1,5-22-1,-2 2-42,-2-1-1,5-64 1,-9-58-80,-2 103 140,0 48 44,-1-6 156,1 10-248,0 0 0,0 0 0,-1 0 0,1 0-1,0 0 1,0 0 0,-1 0 0,1 0 0,0 0 0,0 0 0,-1 0-1,1 1 1,0-1 0,0 0 0,-1 0 0,1 0 0,0 0 0,0 0-1,0 0 1,-1 0 0,1 1 0,0-1 0,0 0 0,0 0 0,-1 0-1,1 1 1,0-1 0,0 0 0,0 0 0,0 0 0,0 1 0,0-1-1,-1 0 1,1 0 0,0 1 0,0-1 0,0 0 0,0 0 0,0 1-1,0-1 1,0 0 0,-19 37 67,1 1 0,2 0 0,-22 78-1,28-86-81,-12 43-37,4 1 1,2 0-1,4 1 0,-5 145 1,17-202 30,0 0 0,2 0 1,0 0-1,1-1 0,1 1 1,0-1-1,9 20 0,-10-30-9,0 0 0,1 0 0,0 0 0,0 0 0,0-1 0,1 0 0,0 0 0,0 0 0,1-1 0,0 0 0,0 0-1,0 0 1,0 0 0,1-1 0,-1 0 0,1-1 0,0 0 0,13 5 0,-11-5-127,1-1 0,-1 0 0,1-1 1,0 0-1,-1 0 0,1-1 0,0 0 0,-1-1 0,1 0 0,0 0 0,-1-1 0,1 0 0,-1-1 1,0 0-1,0 0 0,0-1 0,0-1 0,0 1 0,-1-1 0,0-1 0,0 1 0,0-1 1,-1-1-1,0 0 0,0 0 0,-1 0 0,0 0 0,0-1 0,-1 0 0,7-13 0,2-7-1899,14-44-1,-28 72 2011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3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1 499 2769,'0'0'6385,"38"-9"-4561,124-37-559,-154 43-1209,0 0 1,0-1-1,0 0 1,-1-1-1,0 0 0,1 0 1,-2 0-1,1-1 1,11-13-1,-10 9-19,-1-1 0,0 0 0,-1 0 0,7-19 1,-7 15-10,-1-1 1,0 0 0,-1-1 0,-1 1-1,2-20 1,-1-83 136,-4 115-169,0-9 5,-1-22-38,1 34 40,-1 0 0,1-1 0,0 1 1,-1 0-1,1 0 0,-1 0 1,0-1-1,1 1 0,-1 0 0,0 0 1,1 0-1,-1 0 0,0 0 0,0 1 1,0-1-1,0 0 0,0 0 1,0 0-1,0 1 0,0-1 0,0 1 1,-1-1-1,1 1 0,-1-1 0,-1 0 19,0 1-1,1-1 0,-1 1 0,0 0 0,1 0 1,-1 0-1,0 0 0,1 1 0,-1-1 0,0 1 0,1 0 1,-1-1-1,0 1 0,1 0 0,0 1 0,-1-1 1,-2 2-1,-2 2-9,-1 0-1,1 1 1,1 0 0,-11 12 0,-6 10-33,1 2 1,1 0-1,2 1 1,2 1-1,0 0 1,2 1-1,2 1 0,1 1 1,2 0-1,1 0 1,2 1-1,-5 53 1,9 34 65,3-107 1,0-1-1,2 1 1,-1 0-1,2 0 1,0-1-1,11 31 1,-10-38-15,0 1 1,0-2-1,1 1 1,0 0-1,0-1 1,1 0 0,0 0-1,0 0 1,1-1-1,0 0 1,0 0-1,0-1 1,12 7 0,-6-6-6,-1-1 1,1 0 0,1-1 0,-1 0 0,0-1 0,1-1 0,0 0 0,0-1 0,-1 0 0,22-3 0,-25 2-67,0 0 0,0-1 1,-1 0-1,1-1 0,0-1 0,-1 1 1,14-6-1,-17 5-154,1-1 0,-1 0-1,0 0 1,0 0 0,0-1 0,0 0-1,-1 0 1,0 0 0,0-1 0,4-7-1,2-3-1244,-1-2 0,-1 0-1,9-22 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4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5715,'0'0'8948,"209"-98"-9028,-206 75-4354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5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0 427 3762,'0'0'7270,"18"0"-7142,37-2-114,81-11 1,716-168 2497,-738 155-2204,-19 3-58,536-131 1176,-543 126-1133,-92 28-96,-36 2-1606,1 2 0,-46 9-1,62-9-74,-92 14-6962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1 7075,'0'0'8578,"-5"7"-8354,-36 25-310,-10 7-87,-77 73 199,-181 123 1,301-229-23,7-5-1,0 0 0,-1 0-1,1 0 1,-1 0 0,1 0 0,0 0-1,-1 0 1,0 0 0,1-1 0,-1 1-1,1-1 1,-1 1 0,0-1 0,1 1-1,-1-1 1,-2 0 0,3 4-29,0-3 89,1 0 0,-1 0 1,1 0-1,-1 0 0,1 1 1,-1-1-1,1 0 0,0 0 0,0 1 1,-1-1-1,1 0 0,0 0 0,0 1 1,1 1-1,8 13-207,0-1 0,1 0 0,23 26 0,46 41 164,-56-60 5,60 56 81,51 54 359,-130-128-429,0 1 0,-1 0-1,1 0 1,-1 0 0,0 0 0,3 7 0,-6-12-74,0 1 1,0-1 0,0 0 0,0 0-1,1 1 1,-1-1 0,0 0 0,0 0-1,0 0 1,0 1 0,0-1 0,1 0-1,-1 0 1,0 0 0,0 0 0,0 1-1,1-1 1,-1 0 0,0 0 0,0 0-1,1 0 1,-1 0 0,0 0 0,0 0-1,0 0 1,1 0 0,-1 1-1,0-1 1,0 0 0,1 0 0,-1 0-1,0 0 1,0-1 0,1 1 0,-1 0-1,0 0 1,0 0 0,1 0 0,-1 0-1,0 0 1,0 0 0,1 0 0,-1 0-1,0-1 1,0 1 0,0 0 0,1 0-1,-1 0 1,0 0 0,0-1-1,0 1 1,0 0 0,1 0 0,-1 0-1,0-1 1,0 1 0,0 0 0,0-1-1,5-18-3718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7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0 897 3490,'0'0'3700,"36"-18"-3580,112-61-40,-138 73-66,0 0 0,0-1-1,-1-1 1,15-14 0,-19 16 1,0 0-1,0-1 1,-1 1 0,5-11-1,-2 2 7,8-14-22,-2-1-1,-1-1 1,-1 0 0,-2 0 0,-1-1-1,-1 0 1,2-39 0,-1-235 1647,-9 206 1096,-7 112-3046,-20 38 360,2 0 0,3 1 0,-26 82 0,22-38 209,-17 116 1,20-78-87,-30 227 55,50-212-770,4-147 502,0-1 0,0 1 0,0-1 0,0 1 0,0 0 0,0-1 0,0 1 0,0-1 0,1 1 0,-1-1 0,0 1 0,0 0 0,1-1 0,-1 1 0,0-1 0,1 1 0,-1-1 0,0 1 0,1-1 0,-1 0 0,1 1 0,-1-1 0,1 1 0,-1-1 0,1 0 0,-1 0 0,1 1 0,-1-1 0,1 0 0,0 1 0,17 0-1302,-12-1 845,20 0-2852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288 130 2721,'0'0'5787,"0"-18"-4888,0-81 993,-1 98-1886,1 1 1,-1-1 0,1 0 0,-1 1 0,1-1 0,-1 1 0,1 0 0,-1-1 0,0 1 0,1 0 0,-1-1 0,0 1 0,1 0-1,-1-1 1,0 1 0,1 0 0,-1 0 0,0 0 0,1 0 0,-2 0 0,-17-3-8,18 3 3,-11-1-13,0 0 0,0 1-1,-13 1 1,22 0 14,-1-1-1,1 1 1,0 0 0,-1 0-1,1 0 1,0 0 0,0 1-1,0-1 1,0 1 0,0 0-1,0 0 1,0 0 0,1 0-1,-1 0 1,-2 3 0,-6 10 44,0-1 0,1 2 0,1-1 0,-11 25 1,-23 70-28,35-83-47,0 0 0,2 1 0,-4 45 1,4 85-161,6-157 181,0 0-1,0 0 1,0 0-1,1-1 0,-1 1 1,0 0-1,0 0 1,0-1-1,1 1 1,-1 0-1,0-1 0,1 1 1,-1 0-1,0-1 1,1 1-1,-1 0 1,1-1-1,-1 1 1,1-1-1,-1 1 0,1-1 1,0 1-1,-1-1 1,1 1-1,0-1 1,-1 1-1,2-1 0,0 1-19,0-1-1,0 1 0,0-1 0,1 1 0,-1-1 0,0 0 0,0 0 1,0 0-1,1 0 0,1-1 0,1 0-35,-1 0 0,1 0 0,-1 0 0,0-1 0,1 1 0,-1-1 0,0 0 1,0 0-1,0-1 0,6-4 0,-2-3 11,0-1 0,0 1 0,-1-2 0,0 1 0,-1-1 0,0 0 1,-1 0-1,6-22 0,21-108-60,-9-15 210,-22 152 99,-2 99 454,3 115-555,-1-192 6,0-1-1,1 1 1,0-1-1,2 1 1,0-1-1,0 0 1,2-1-1,0 1 1,0-1-1,2 0 1,14 22-1,-19-34-148,-1 1-1,1-1 1,0 0-1,0 0 0,1-1 1,-1 1-1,0-1 1,1 0-1,0 1 1,-1-1-1,1-1 1,0 1-1,0-1 1,0 1-1,0-1 1,5 0-1,-4 0-366,0-1 0,0 1 0,0-1 0,0-1 0,0 1 0,0-1 0,0 0-1,7-2 1,25-16-4853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266 187 2513,'0'0'9151,"1"-8"-5728,2-41-3039,-3 21-378,1 14-10,-1 0 1,0 1-1,-5-27 1,5 39-4,-1-1 0,1 1 0,-1 0 0,1 0 0,-1 0 0,0 0 0,1 0 0,-1 0 0,0 0 0,0 0 0,0 0 1,1 1-1,-1-1 0,0 0 0,0 0 0,0 1 0,0-1 0,-1 0 0,1 1 0,0 0 0,0-1 0,0 1 0,0-1 0,-3 1 0,2 0-8,0-1 1,0 1-1,0 0 0,0 0 1,0 0-1,0 0 1,0 1-1,0-1 0,0 0 1,0 1-1,0 0 0,1-1 1,-1 1-1,0 0 1,-2 1-1,-2 4-7,0 0-1,1 0 1,0 0 0,0 1-1,0 0 1,1 0 0,0 0-1,0 0 1,-4 15 0,1-7-19,-22 51-4,4 2 1,2 1 0,4 0-1,2 1 1,4 1 0,2 1-1,-1 125 1,12-195 38,0-1 0,0 1 1,0 0-1,0-1 0,0 1 0,0-1 0,0 1 0,1 0 1,-1-1-1,0 1 0,1-1 0,0 1 0,-1-1 1,1 1-1,0-1 0,0 1 0,0-1 0,0 0 1,0 1-1,0-1 0,0 0 0,0 0 0,0 0 1,3 2-1,-2-2-43,1-1 1,0 1 0,0-1-1,-1 1 1,1-1 0,0 0-1,0 0 1,0 0 0,0 0 0,-1-1-1,1 1 1,0-1 0,4-1-1,-3 1 8,-1 0-1,0 0 1,0-1-1,-1 1 0,1-1 1,0 1-1,0-1 1,-1 0-1,1 0 1,-1 0-1,0-1 1,0 1-1,4-5 1,20-39-31,-12 14 42,-2-1 0,-1 0 1,-1-1-1,8-58 1,6-143-235,-20 184 129,0-13 23,-31 619 656,6-375 278,-50 346 1037,48-416-2347,22-106 213,1-3 180,0 0 1,0 0 0,0-1-1,0 1 1,0 0 0,0 0-1,0-1 1,-1 1 0,1 0-1,0-1 1,-1 1 0,1 0 0,0-1-1,-1 1 1,1 0 0,-1-1-1,1 1 1,-1 0 0,1-1-1,-1 1 1,1-1 0,-1 1 0,1-1-1,-1 0 1,0 1 0,1-1-1,-1 1 1,0-1 0,1 0-1,-3 1 1,-4-1-2990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8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0 646 4290,'0'0'1755,"24"-33"-1824,75-113 34,-87 125 35,0 0-1,-2-1 1,0 0-1,12-47 0,-10 29 2,3-9-5,-7 21 21,0 1 1,17-32-1,-20 50 415,-3 9 755,-1 16 608,-1-8-2320,-15 175 310,1-17 195,13-143 30,2 91 356,-1-113-350,0 0 0,0 0-1,0 0 1,1 0-1,-1-1 1,0 1-1,1 0 1,-1 0-1,0 0 1,1-1 0,-1 1-1,1 0 1,-1-1-1,1 1 1,-1 0-1,1-1 1,0 1-1,-1-1 1,1 1-1,0-1 1,0 1 0,-1-1-1,2 1 1,0 0-1,1 0 0,0 0 0,-1-1 1,1 1-1,0-1 0,-1 1 0,6-1 1,-3 0 18,0 0 1,0-1 0,0 0 0,0 1 0,0-2-1,0 1 1,0 0 0,0-1 0,6-3 0,-2-2-18,0 0 1,0-1 0,0 0 0,-1 0 0,0 0 0,-1-1 0,10-16 0,0-2-15,23-50 0,-21 30-62,-2 0 1,14-60-1,11-100-156,-37 182 211,-4 24 5,-1 5-1,0 13-6,0 53 173,-4 1 0,-13 75 0,2-59 735,5 1 0,0 104 0,15-192-1151,-2 0 57,0 0-1,0 0 1,0-1-1,-1 1 1,1-1-1,0 0 1,0 0-1,0 0 1,-1 0-1,1 0 1,0-1-1,-1 0 1,1 1-1,-1-1 1,0 0-1,1 0 1,-1 0-1,3-3 1,31-43-4525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9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0 689 1969,'0'0'3143,"0"12"6234,0-19-9250,0-53 261,11-89-1,46-321 45,-55 456-69,-1 19 19,0 8-585,10 90-260,-6-55 22,12 63 0,-16-108 380,0 0-1,-1-1 1,1 1-1,0-1 1,0 0-1,1 1 1,-1-1-1,0 0 1,1 1-1,-1-1 0,1 0 1,0 0-1,0 0 1,0-1-1,0 1 1,4 3-1,-5-5 19,0 1-1,0-1 0,0 0 0,0 1 1,0-1-1,0 0 0,0 0 0,0 0 0,0 0 1,0 0-1,0 0 0,0 0 0,0 0 1,0 0-1,0 0 0,0 0 0,0-1 1,1 1-1,0-1 31,0 0-1,0 0 1,-1 0 0,1-1 0,-1 1 0,1 0-1,-1-1 1,0 1 0,1-1 0,-1 1 0,0-1-1,2-3 1,14-30 267,-1-1 0,-1-1-1,11-48 1,-8 26-1,-15 52-201,-2 3 2,0-1 0,1 1 1,-1 0-1,1 1 0,0-1 0,4-6 1,-5 40 22,-1 472 505,-2-462-533,-1 1 1,-12 53 0,13-76-3049,2-37-53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9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69 507 1985,'0'0'6438,"13"4"-5876,-9-2-529,0 0-1,1-1 0,-1 0 0,0 0 0,1 0 1,-1-1-1,1 1 0,-1-1 0,0 0 0,5-1 1,-6 0-31,0 0 0,0 0 1,0 0-1,0-1 0,-1 1 0,1-1 1,0 0-1,-1 1 0,1-1 1,-1 0-1,0-1 0,0 1 1,0 0-1,0-1 0,0 1 1,0-1-1,-1 1 0,1-1 1,-1 0-1,2-4 0,4-11-52,0 0-1,-1 0 0,-1-1 0,-1 0 1,0-1-1,0-20 0,-1-118-774,-4 98 413,1-7 147,0 65 250,-3-26 149,-3 23 214,-6 11 250,4 4-551,1-1 1,0 1-1,1 0 0,0 1 1,0 0-1,1-1 0,0 2 0,-3 13 1,-4 6 33,-21 53 146,-25 104 0,46-138 85,2 1-1,3 0 0,-2 84 0,8-104-19,0-15-106,1-1 1,4 24-1,-4-37-178,0 0 1,1-1-1,-1 1 0,0-1 0,1 1 0,0-1 0,-1 0 0,1 1 0,0-1 0,0 1 0,0-1 0,0 0 1,0 0-1,0 0 0,0 0 0,0 1 0,1-1 0,-1-1 0,0 1 0,1 0 0,-1 0 0,0 0 0,1-1 1,-1 1-1,1-1 0,-1 1 0,3-1 0,3 2-5,0-2 1,1 1-1,-1-1 0,13-1 1,-12 0-50,1 0-105,0 0 0,0-1 0,0 0 0,0-1 0,0 0 0,0 0 0,-1-1 0,1 0 0,-1 0 0,0-1 0,0 0 0,-1-1 0,1 0 0,8-9 0,58-61-3064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198 438 3666,'0'0'4644,"17"10"-3472,-9-4-1026,-3-3-49,0 1 1,0-1 0,1 0-1,-1 0 1,1-1 0,-1 0 0,13 3-1,-16-5-65,1 1-1,-1-2 1,0 1-1,1 0 1,-1 0-1,1-1 1,-1 1-1,0-1 1,1 0-1,-1 0 0,0 0 1,0 0-1,0 0 1,0 0-1,0 0 1,0-1-1,0 1 1,0-1-1,0 0 1,0 1-1,-1-1 1,1 0-1,-1 0 1,0 0-1,1 0 1,-1 0-1,2-5 1,6-11 68,-1-1 0,0 0 1,-1 0-1,-1-1 1,-1 1-1,-1-1 0,2-23 1,-1-142 278,-6 124-270,1 56-87,0-10-38,-3 15 119,-2 12 188,-69 216-398,-16 46 96,-85 285 145,162-509-161,2 1 1,3 0-1,1 0 0,1 77 1,6-128 11,0 1 0,0-1 0,0 1 1,0-1-1,0 1 0,0-1 0,0 1 1,1-1-1,-1 0 0,0 1 0,0-1 0,0 1 1,0-1-1,1 0 0,-1 1 0,0-1 1,0 0-1,1 1 0,-1-1 0,0 0 1,1 1-1,-1-1 0,0 0 0,1 1 1,-1-1-1,0 0 0,1 0 0,-1 0 1,1 1-1,-1-1 0,0 0 0,1 0 1,-1 0-1,1 0 0,-1 0 0,1 0 1,-1 0-1,0 0 0,1 0 0,-1 0 1,1 0-1,0 0 0,19-6-847,-14 3 596,0 0 0,-1 0 1,0-1-1,0 0 0,0 0 0,0 0 0,5-6 1,45-60-3326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1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273 355 3890,'-4'33'467,"-11"107"637,11-36 1164,4-82-1625,0-21-591,0 0 0,0 0-1,0 1 1,0-1 0,0 0 0,0 0 0,0 0 0,0 1 0,1-1-1,-1 0 1,0 0 0,1 0 0,-1 0 0,1 0 0,-1 0 0,1 0-1,0 0 1,-1 0 0,1 0 0,0 0 0,0 0 0,0 0 0,0 0-1,0 0 1,0-1 0,1 2 0,1-2 21,-1 1 0,0-1 0,1 1 0,-1-1 1,1 0-1,-1 0 0,1 0 0,-1-1 0,1 1 0,-1 0 0,0-1 0,5-1 0,-3 0 26,0 1-1,0-1 1,-1 0 0,1 0-1,0 0 1,-1-1 0,1 1-1,-1-1 1,0 0-1,5-5 1,1-3 77,-1 0-1,8-15 1,5-12-30,-2-1 1,-2-1-1,-1-1 1,11-47-1,28-170-227,-53 248 57,2-9-54,-1-1 1,1-26-1,-5 43 48,-3 9-70,-92 148-428,-187 348 666,241-425 144,-46 121-1,80-174 1,-10 47 0,16-61-125,1-1 0,0 1 0,1 0 0,0 0 0,0 0 0,1 0 0,3 16 0,-3-25-132,-1 0 0,0 0 0,1 1 0,-1-1 0,1 0 0,0 0 0,-1 0 1,1 0-1,0 0 0,-1 0 0,1 0 0,0 0 0,0 0 0,0 0 0,0 0 1,0-1-1,0 1 0,0 0 0,0-1 0,0 1 0,3 0 0,27 3 178,-29-3-185,14-1 88,-1-1 0,0 0 0,0-1 0,0 0 0,0-2 0,0 1 0,0-2 0,-1 0-1,24-11 1,-19 5-83,0-1 1,0 0-1,-1-2 0,-1 0 0,0-1 0,16-18 0,-9 5-221,0-2-1,-2 0 0,-2-2 1,-1 0-1,-1-1 0,-1-1 1,18-57-1,-25 59-385,-2 0 0,9-64-1,-16 89 541,0-10-4,-6 15 156,-6 9 154,-6 8-202,0 1 0,0 2 1,2-1-1,-16 24 0,-50 88 210,67-105-237,1 1 0,2 0 0,0 1 0,-7 27 0,13-34 74,1 0 0,1 0-1,1 0 1,1 0 0,0 0-1,3 31 1,-1-45-52,0-1-1,0 0 1,0 0 0,0 0-1,0 1 1,1-1-1,0-1 1,0 1-1,0 0 1,0 0 0,1-1-1,-1 1 1,1-1-1,0 0 1,0 0-1,0 0 1,0 0 0,0 0-1,1-1 1,0 0-1,-1 1 1,1-1-1,0 0 1,0-1 0,0 1-1,0-1 1,5 1-1,11 3 112,1-2 0,-1 0-1,1-2 1,28 0 0,-40-1-164,-3 0-81,0 0 1,-1 0-1,1 0 1,0-1-1,-1 1 1,1-1 0,0-1-1,-1 1 1,0-1-1,1 0 1,-1 0-1,0 0 1,0-1 0,0 0-1,0 0 1,0 0-1,-1-1 1,0 1-1,8-9 1,-3 0-1521,0-1 0,10-19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1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257 552 6627,'0'0'11232,"-4"-2"-11491,1 0 194,0 0 0,1-1 0,-1 0 1,1 1-1,0-1 0,0 0 0,0 0 0,0 0 0,1-1 0,-1 1 0,1 0 0,0 0 1,0-1-1,0 1 0,-1-6 0,0-9-146,-2-33 0,4 47 172,1-236-706,0 228 619,1 0-1,0 0 0,0 0 1,1 0-1,1 0 1,0 0-1,8-16 0,-9 23 75,-1 1-1,1-1 0,0 0 0,1 1 1,-1 0-1,1 0 0,-1 0 0,1 0 1,0 1-1,1-1 0,-1 1 1,1 0-1,-1 0 0,1 1 0,0-1 1,0 1-1,0 0 0,0 1 0,7-2 1,-7 2-14,0 0 0,0 0 0,0 1 0,0-1 0,1 1 0,-1 1 0,0-1 0,0 1 1,0 0-1,8 2 0,-9-1 46,0 0-1,-1 0 1,1 0 0,-1 0 0,1 1-1,-1 0 1,0 0 0,0 0 0,0 0-1,-1 0 1,1 0 0,-1 1 0,4 6-1,7 15 10,-1 1 0,-1 1 0,-1 0 0,-1 0 0,-2 1 0,8 55 0,-7 0 902,-3 93 0,-4-143-494,-3 0 0,0-1 0,-2 1 0,-10 39 0,10-59-278,0 0-1,-1-1 1,0 0-1,0 0 1,-2 0-1,1-1 1,-2 0-1,1 0 1,-2-1-1,1 0 1,-1 0-1,-1-1 1,-13 11-1,15-15-45,0 0-1,0 0 1,-1-1-1,1 0 1,-1-1-1,0 1 1,0-2-1,0 1 1,0-2-1,-14 2 1,-4-1 12,1-1-1,-38-5 1,57 3-137,0 0 1,1 0 0,-1-1 0,1 0 0,0 0 0,-1 0-1,1-1 1,0 0 0,0 0 0,1-1 0,-1 0 0,1 0-1,-1 0 1,1 0 0,1-1 0,-1 0 0,0 0 0,-6-11-1,3 3-586,0-2 0,1 1 0,0-1-1,1 0 1,1 0 0,-6-27 0,10 39 299,1 9-131,-5 244 1669,-1 14 2231,10-264-5396,-1 0 1486,-1 0 0,0 0 0,0 0 0,0-1 0,0 1 0,0-1 0,1 1 1,2-2-1,24-21-5798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11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51 11637,'0'0'9749,"0"-13"-13031,-12-24-13557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1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7379,'0'0'2385,"227"-50"-672,-48 13 416,38 3-880,25 4-17,5 13 97,-16 7-593,-45 3 17,-40 7-753,-57 0 0,-40 0-144,-38 0-929,-56 0-8323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1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0 4258,'0'0'10672,"5"0"-7943,-8 0-2723,1 1 0,-1-1 0,0 1 0,0 0-1,0 0 1,1 0 0,-1 0 0,1 0 0,-1 0 0,1 1 0,-1-1 0,1 1 0,-4 3 0,-8 4-9,-396 233-1128,397-236 917,11-5-146,3-1 69,45-1-757,-14 0 964,43 4 0,-66-2 178,1 1 1,0 0 0,-1 0-1,1 1 1,-1 0-1,1 1 1,-1 0-1,13 8 1,-5 0 29,-1 1 0,0 0 0,-1 2 0,-1-1 0,0 2 1,17 25-1,62 111 409,-68-108-540,-20-35-168,0 0-1,1 0 1,0-1-1,0 0 1,1 0-1,0 0 1,0-1-1,10 8 1,-12-12-562,0 0 0,0-1 0,0 0 0,9 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12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130 711 3298,'0'0'5431,"32"-34"-4489,100-114-526,-127 142-413,0 0 0,-1 0-1,0 0 1,0-1 0,-1 1-1,1-1 1,-1 0 0,-1 0-1,1 0 1,-1 0 0,-1 0-1,2-9 1,2-48-833,-4-75 1,-1 74-319,0 52 835,0 1 0,-1-1-1,0 0 1,-1 1 0,0-1-1,-1 1 1,0-1 0,-10-20-1,12 30 287,-1 0 0,1 0-1,-1 1 1,0-1-1,0 0 1,0 1 0,0 0-1,-5-5 1,6 7 31,0-1-1,0 1 1,1 0 0,-1-1 0,0 1 0,0 0-1,0-1 1,1 1 0,-1 0 0,0 0 0,0 0-1,0 0 1,0 0 0,0 0 0,1 0-1,-1 0 1,0 0 0,0 0 0,0 0 0,0 1-1,1-1 1,-1 0 0,0 0 0,0 1 0,1-1-1,-1 1 1,0-1 0,0 1 0,1-1 0,-1 1-1,0-1 1,1 1 0,-1 0 0,1-1 0,-1 1-1,1 0 1,-1-1 0,0 2 0,-6 13 102,0-1 1,0 2 0,1-1 0,-5 26-1,0-7 22,-132 432 1919,124-406-1740,3 1 1,3 0 0,2 1-1,3 0 1,0 108 0,8-164-282,0-1 1,1 1 0,0 0-1,0-1 1,0 1 0,1 0-1,0-1 1,0 0 0,0 1-1,0-1 1,1 0 0,0 0-1,5 6 1,-5-8-52,0 0 1,0 0-1,1 0 0,0 0 1,0 0-1,-1 0 1,1-1-1,1 0 0,-1 0 1,0 0-1,1-1 0,-1 1 1,1-1-1,-1 0 1,1 0-1,7 0 0,29 0-1709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13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214 146 3954,'0'0'5381,"-13"-1"-5317,7 1-61,1 0-3,1-1 1,0 1 0,0 0 0,0 0 0,0 0-1,0 0 1,0 1 0,0 0 0,0 0 0,0 0 0,0 0-1,0 1 1,1-1 0,-1 1 0,0 0 0,1 0-1,-1 0 1,1 1 0,0-1 0,0 1 0,0 0-1,-4 4 1,-5 10 13,1 0 1,1 1-1,0 1 0,1-1 0,1 1 0,1 1 1,0 0-1,-4 24 0,4-1 230,1 0 0,0 82-1,6-124-275,0-1 1,1 0-1,-1 1 0,0-1 0,0 0 0,1 1 0,-1-1 0,0 0 0,0 1 0,1-1 0,-1 0 1,0 0-1,1 0 0,-1 1 0,0-1 0,1 0 0,-1 0 0,1 0 0,-1 0 0,0 1 0,1-1 1,-1 0-1,0 0 0,1 0 0,-1 0 0,1 0 0,-1 0 0,0 0 0,1 0 0,-1 0 0,1-1 1,15 0-1003,-14 0 965,0 0 1,0 0-1,0 1 0,0-1 1,0-1-1,0 1 0,0 0 1,0 0-1,-1-1 0,1 1 1,-1-1-1,1 1 0,-1-1 1,1 0-1,-1 0 0,0 1 1,0-1-1,0 0 0,0 0 1,1-4-1,2-6-105,0 0 0,3-18-1,-6 26 113,4-30-350,-2 0 0,-1 0 1,-2-40-1,-1 20 1293,1 70-606,-1 34 314,3-1 0,12 76 0,-12-110-455,1-1 0,1 0-1,0-1 1,1 1 0,1-1-1,0 0 1,1 0 0,0 0-1,1-1 1,0 0 0,1-1-1,1 0 1,16 16 0,-22-24-39,1 1 0,-1-1 0,1 0 0,0 0 0,0-1 0,0 0 0,1 0 0,-1 0 0,0 0 0,1-1 0,-1 0 1,1 0-1,0 0 0,-1-1 0,1 1 0,0-2 0,-1 1 0,1 0 0,9-3 0,-6 0 12,0 1 0,1-2-1,-1 1 1,-1-1 0,1-1 0,0 0 0,-1 0-1,0 0 1,0-1 0,9-9 0,1-5-156,0 0 1,-2-1-1,0-1 1,-2 0 0,0-1-1,-1 0 1,-2-1-1,0-1 1,-2 0-1,11-42 1,-6 3-309,-3-1 0,-3 0 0,0-73 0,-9 95 517,-9 77-94,-1 0 1,-31 65-1,14-37 50,-102 268 612,124-313-667,3-11-19,1 1 1,0-1-1,0 0 1,0 1-1,1-1 1,0 1-1,1-1 0,-1 9 1,7-25-518,46-79-1198,51-121 0,-15 24-1000,-83 178 2528,0-1-1,1 1 0,0 0 1,8-9-1,-1 8-14,-13 9 157,0 0 0,1 0 1,-1 0-1,0 0 0,0 0 0,1 0 1,-1 0-1,0 0 0,0 0 1,1 0-1,-1 0 0,0 0 0,1 0 1,-1 0-1,0 0 0,0 1 0,1-1 1,-1 0-1,0 0 0,0 0 0,1 0 1,-1 0-1,0 0 0,0 1 0,0-1 1,1 0-1,-1 0 0,0 0 0,0 1 1,1 2 17,0 0 0,0 0 1,0 1-1,-1-1 0,1 0 1,-1 0-1,0 0 1,0 6-1,-3 63 792,-2-1-1,-4-1 1,-2 1 0,-26 84 0,-62 184 2762,-59 232 1308,127-422-4706,29-126-248,2-20-500,0-14-1050,3-47-1641,9-34-2564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14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1 769 2881,'0'0'2719,"34"-21"-2644,113-73-78,-137 85-13,1 0 0,-1 0 0,0-1 0,-1 0 0,0-1 0,-1 0 0,8-14 0,35-66-673,64-162 1,-44 91 840,-62 144 965,-9 18-1072,0 0 0,0 0 0,0 0-1,0 0 1,0 0 0,0 0 0,0-1 0,0 1-1,0 0 1,0 0 0,0 0 0,0 0 0,0 0-1,0 0 1,0 0 0,0 0 0,0-1 0,1 1-1,-1 0 1,0 0 0,0 0 0,0 0 0,0 0 0,0 0-1,0 0 1,0 0 0,0 0 0,0 0 0,1 0-1,-1 0 1,0 0 0,0 0 0,0 0 0,0 0-1,0 0 1,0 0 0,0 0 0,0 0 0,1 0-1,-1 0 1,0 0 0,0 0 0,0 0 0,0 0-1,0 0 1,0 0 0,0 0 0,0 0 0,1 0-1,-1 0 1,0 0 0,0 0 0,0 0 0,0 0 0,0 0-1,-4 31 2285,-12 24-2175,-3-1-1,-26 52 1,11-25 39,-37 108 399,63-160-297,1 1-1,1-1 1,2 1-1,-2 50 1,6-55-13,0-24-260,2 6 113,9-7-41,-7-1-72,1 0 1,-1 0-1,1-1 0,-1 1 0,0-1 0,0 0 1,0 0-1,0-1 0,5-3 0,35-33 116,-6-2-423,0-3 0,-3 0-1,-2-2 1,50-93-1,80-213-3022,-146 311 3097,-9 27 804,-8 26-241,-14 38 234,-60 125 904,4-12-146,57-128-1132,3 1 0,0 1 1,3-1-1,1 2 0,1-1 0,1 42 1,4-78-213,0 0 0,0 0 0,0 1 0,0-1 0,0 0 0,0 1 0,0-1 0,0 0 0,0 0 0,1 1 0,-1-1 0,0 0 0,1 0 0,-1 1 0,1-1 0,0 0 0,-1 0 0,1 0 0,0 0 0,0 0 0,-1 0 0,1 0 0,0 0 0,0 0 0,0 0 0,0-1 0,2 2 0,0-2-76,0 1 1,0-1-1,0 0 1,0 0 0,0 0-1,0 0 1,0 0-1,0-1 1,0 1-1,4-2 1,1 0-172,-1 0-1,0-1 1,0 1 0,0-2-1,-1 1 1,13-9 0,-1-2-937,26-26 0,-36 32 862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3714,'0'0'5813,"0"1"-5712,0 369 188,0-367-407,0-3 72,0 0 1,0 1-1,0-1 1,0 0-1,0 0 1,0 0-1,0 0 1,0 1-1,0-1 1,0 0-1,0 0 1,0 0-1,0 1 1,0-1-1,0 0 1,0 0-1,0 0 1,0 0-1,1 1 1,-1-1-1,0 0 1,0 0-1,0 0 1,0 0-1,0 0 1,0 1-1,0-1 1,1 0-1,-1 0 1,0 0-1,0 0 1,0 0-1,0 0 1,1 0-1,-1 1 1,0-1-1,0 0 1,0 0 0,0 0-1,1 0 1,-1 0-1,0 0 1,0 0-1,0 0 1,1 0-1,-1 0 1,0 0-1,0 0 1,0 0-1,1 0 1,-1 0-1,0-1 1,0 1-1,0 0 1,16 0-3042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14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4 382 1857,'0'28'653,"-3"94"615,2-113-843,1 0 0,0 0 1,1 0-1,0 0 1,3 13-1,-4-20-319,1-1 0,0 0 0,0 1 1,0-1-1,0 0 0,0 0 0,0 1 0,0-1 0,0 0 1,0 0-1,0 0 0,1-1 0,-1 1 0,0 0 1,1 0-1,-1-1 0,1 1 0,-1-1 0,1 1 0,-1-1 1,1 0-1,-1 1 0,1-1 0,-1 0 0,1 0 1,0 0-1,1 0 0,4 0 58,0-1 0,0 1 0,0-1-1,0 0 1,-1-1 0,1 0 0,0 0 0,-1 0 0,0-1 0,1 1-1,-1-2 1,0 1 0,0-1 0,-1 0 0,1 0 0,8-9 0,1-2-65,0-2 1,-1 0 0,-1-1-1,12-21 1,-10 14-156,-2-1 0,0 0 0,-2-1 0,-1-1 0,12-54 0,-14 35-327,-1 0-1,-1-86 1,-5 132 405,-1-1-1,0 1 1,0 0-1,0 0 1,0-1 0,0 1-1,0 0 1,-1 0-1,1-1 1,0 1 0,-1 0-1,1 0 1,-1 0-1,1 0 1,-1-1 0,1 1-1,-1 0 1,-1-1-1,1 2 18,0 0-1,0-1 0,0 1 0,-1 0 0,1 0 1,0 0-1,0 0 0,0 0 0,0 1 1,-1-1-1,1 0 0,0 1 0,0-1 0,0 0 1,0 1-1,0-1 0,0 1 0,0 0 1,0-1-1,0 1 0,-1 1 0,-9 6 28,1 0 0,0 0 0,1 1 0,0 0 0,-10 14 0,-42 63-56,32-38 12,1 2 1,3 0-1,-19 55 1,31-68 40,2 2 1,1-1 0,2 1 0,2 0-1,-2 47 1,7-55 126,-1-5 51,2-1-1,0 0 0,6 38 0,-5-58-180,0 0-1,0 1 1,0-1 0,1 0-1,0 0 1,0 0 0,0-1 0,1 1-1,-1 0 1,1-1 0,0 0-1,1 1 1,-1-1 0,1 0-1,-1-1 1,1 1 0,0-1-1,1 0 1,-1 0 0,0 0-1,1 0 1,5 2 0,-2-3-25,0 0 1,0 0-1,0 0 0,0-1 1,0 0-1,0-1 0,1 0 1,-1 0-1,0 0 1,1-1-1,-1-1 0,0 1 1,0-2-1,0 1 0,0-1 1,-1 0-1,14-7 1,-4 0-332,-1 0 1,1-1 0,-2-1 0,0 0-1,0-1 1,18-21 0,41-66-4072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1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0 633 3378,'0'0'5405,"32"-10"-3226,-11 4-1853,-3 1-168,-1 0-1,0 0 1,0-2 0,-1 0-1,0-1 1,0-1-1,-1 0 1,0-1 0,-1 0-1,0-2 1,19-19-1,-6-1-152,-2 0 0,-2-2 0,-1 0 0,25-54-1,-34 60-300,-2 0-1,0-1 1,-2-1-1,-2 0 1,0 0-1,3-42 1,-10 49 94,0 23 200,1 0 0,-1-1 0,0 1 0,0 0 0,0-1 0,0 1 1,0 0-1,0-1 0,0 1 0,-1 0 0,1-1 0,0 1 0,0 0 1,0 0-1,0-1 0,0 1 0,0 0 0,-1-1 0,1 1 0,0 0 1,0 0-1,0-1 0,-1 1 0,1 0 0,0 0 0,0-1 0,-1 1 0,1 0 1,-3 2 10,0 1-1,1-1 1,0 1 0,-1-1 0,1 1 0,0 0 0,0 0 0,0 0 0,1 0 0,-1 0-1,0 4 1,-142 322 102,25 19 296,33-41 55,73-246-358,2 0 0,4 0 0,-1 67 0,8-110-78,1 30-1,-1-46-27,0 0 0,1 0 1,-1 0-1,1 0 0,-1 0 0,1-1 1,0 1-1,-1 0 0,1 0 1,0 0-1,0-1 0,0 1 1,1 0-1,-1-1 0,0 1 0,1-1 1,-1 0-1,3 2 0,0-1-27,0-1-1,0 0 1,0-1-1,0 1 0,0-1 1,1 1-1,-1-1 1,0-1-1,0 1 0,0-1 1,1 1-1,-1-1 1,0 0-1,0 0 0,0-1 1,0 1-1,-1-1 1,1 0-1,0 0 0,5-5 1,1-1-351,-1-1 1,0 0 0,0 0 0,-1-1-1,8-13 1,45-76-5818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1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53 538 4130,'0'0'344,"0"30"1065,-3 95 477,3-119-1637,0 0 1,0 0-1,0 0 1,0-1 0,1 1-1,2 7 1,-3-12-190,1 0 1,-1-1 0,1 1 0,-1 0 0,1-1 0,-1 1 0,1-1-1,-1 1 1,1-1 0,0 1 0,-1-1 0,1 0 0,0 1 0,-1-1-1,1 0 1,0 1 0,0-1 0,-1 0 0,1 0 0,0 0 0,0 0-1,-1 0 1,1 1 0,0-1 0,1-1 0,4 2 254,3 0-88,1-1 0,-1 0 0,0 0-1,1-1 1,-1-1 0,0 1 0,0-1-1,0-1 1,0 0 0,0 0 0,-1-1-1,1 0 1,-1 0 0,13-9 0,8-9 15,0 0 0,35-37 1,-60 56-250,17-19-56,0-1 0,-1-1 0,-1 0 0,-1-1 0,-2-2 0,0 1 0,-2-2 0,16-43 0,-17 34-113,-2-1 1,-2-1-1,-2 0 1,-1 0 0,-2 0-1,-1-45 1,-3 83 185,0 0 1,0-1-1,0 1 1,0 0 0,0 0-1,0 0 1,0 0-1,-1 0 1,1-1 0,-1 1-1,1 0 1,0 0-1,-2-1 1,2 2-8,0-1 0,-1 1 1,1 0-1,0-1 0,-1 1 0,1 0 0,0 0 1,-1 0-1,1-1 0,-1 1 0,1 0 0,-1 0 1,1 0-1,0 0 0,-1 0 0,1 0 0,-1-1 1,1 1-1,-1 0 0,1 0 0,-1 1 0,1-1 1,0 0-1,-1 0 0,-3 1 6,1 1-1,0-1 1,-1 1 0,1 0 0,0 0-1,0 0 1,0 0 0,-3 5-1,-14 13-11,2 1-1,-18 26 1,-35 55 41,3 3 0,-54 116 0,83-138 329,3 2 0,4 1 0,-31 135 0,52-157-87,2 1 1,4-1-1,3 84 1,2-146-280,0 2 11,0 1 1,0-1-1,0 1 1,0-1-1,1 1 0,0-1 1,0 1-1,0-1 0,1 0 1,-1 0-1,5 8 1,-5-10-14,0-1 1,0 0-1,0 0 0,0 0 1,0 0-1,1 0 1,-1-1-1,0 1 1,0 0-1,1 0 1,-1-1-1,0 1 1,1-1-1,-1 1 1,3-1-1,-1 1-20,1-1 0,-1 0-1,0 0 1,1 0 0,-1 0 0,1-1 0,-1 0-1,6-1 1,-1-1-164,0 0-1,0 0 0,-1-1 1,1 0-1,-1-1 1,0 1-1,0-1 0,11-12 1,-3 2-960,0-1 1,17-26 0,39-75-7709,-69 115 8664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15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11 681 6051,'0'0'5810,"37"-15"-3889,123-58-1059,-150 67-830,0-1 0,0 1 0,-1-1 1,0-1-1,-1 0 0,1 0 0,-1-1 0,11-16 0,-9 9 45,-1-1 0,-1-1 1,9-24-1,-5 2-281,-2 1 0,-1-1 0,-2-1 0,-2 0 0,-2 0 0,-1-44 0,-4 20-1332,2 64 1508,0 0 1,0 0-1,0 0 1,0 0-1,0 0 1,-1 1-1,1-1 1,0 0-1,0 0 1,-1 0 0,1 0-1,0 0 1,-1 0-1,1 1 1,-1-1-1,1 0 1,-1 0-1,1 1 1,-1-1-1,0 0 1,1 1-1,-1-1 1,0 1-1,0-1 1,1 0 0,-1 1-1,0 0 1,0-1-1,0 1 1,1-1-1,-1 1 1,0 0-1,-1 0 1,-3-1-31,1 1 0,0 0 0,-1 1-1,1-1 1,0 1 0,-1 0 0,1 0 0,0 0 0,0 0 0,0 1 0,0-1 0,0 1-1,0 0 1,0 1 0,1-1 0,-1 1 0,-4 4 0,-8 7-110,0 1 0,-19 25 0,4-2 136,3 2 0,1 0 0,-22 45 0,33-53 150,2 0-1,0 1 1,3 1 0,-15 67 0,21-61 469,0 66 0,4-88-344,2 0 0,0 0 0,1 0 0,0 0 0,9 25 0,-7-30-30,1-1 0,1 0 0,0 0 0,0-1 0,1 0 0,1 0 0,16 18 0,-9-12 74,2-1 1,0-1 0,1-1-1,1 0 1,0-1 0,0-1-1,2-1 1,-1-1-1,1 0 1,27 7 0,-21-9-177,0-2-1,0 0 1,0-2 0,0-1 0,1-1 0,0-2 0,-1 0 0,32-6 0,-45 5-308,0-2 0,0 0 0,-1-1 1,0 0-1,1-1 0,-1 0 0,15-10 1,-10 3-1028,-2-1 0,0 0 0,0-1 1,13-17-1,-28 30 1145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7:16:2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232 172 2897,'0'0'14263,"-21"0"-13847,5 0-406,11 1-48,0-1 0,0 0 0,0 0 0,0-1 0,0 1 0,-6-2 0,10 1-21,0 1 0,-1-1 0,1 1 0,0-1-1,0 0 1,0 1 0,0-1 0,0 0 0,0 0 0,0 0 0,0 1-1,1-1 1,-1 0 0,0 0 0,0 0 0,1 0 0,-1-1-1,1 1 1,-1 0 0,1 0 0,-1 0 0,1 0 0,0-1 0,0 1-1,-1 0 1,1 0 0,0-1 0,0 1 0,0-2 0,1-1-37,-1 0 0,1 1 1,0-1-1,0 1 1,0-1-1,0 1 0,0 0 1,1-1-1,0 1 0,-1 0 1,1 0-1,0 0 0,1 0 1,-1 0-1,0 1 0,1-1 1,0 1-1,0-1 0,4-2 1,8-5 34,0 1 1,29-13 0,-29 15-37,-1 1 50,-1 2 0,1 0 0,0 0-1,0 1 1,1 1 0,-1 1-1,0 0 1,28 1 0,-33 0-2,-8 1 56,1-1 1,-1 1 0,1-1-1,-1 1 1,0-1 0,1 1-1,-1 0 1,0 0 0,0-1-1,0 1 1,1 0 0,-1 0-1,0 0 1,0 0 0,0 1-1,0-1 1,-1 0 0,1 0 0,0 1-1,0-1 1,-1 0 0,1 1-1,-1-1 1,1 0 0,-1 1-1,0-1 1,1 1 0,-1 2-1,3 9 116,-2 0 0,1 17 0,-1-18-74,0 0 42,1 10 243,0 1 0,-2-1 0,-3 29 0,1-46-294,1 0 0,-1 0 0,0 0 0,0 0 0,0-1-1,-1 1 1,0-1 0,0 0 0,0 0 0,0 0 0,-7 6 0,-8 7 71,-23 16 0,22-18-3,9-6-102,-78 57 126,76-58-124,-2 0 1,1-1-1,-1 0 1,0-1-1,-16 5 1,-98 24-383,127-35 367,1 1-1,-1-1 0,1 0 0,-1 0 0,0 0 0,1 1 0,-1-1 1,0 0-1,1 0 0,-1 0 0,0 0 0,1 0 0,-1 0 0,0 0 1,0-1-1,1 1 0,-1 0 0,1 0 0,-1 0 0,0-1 0,1 1 1,-1 0-1,0-1 0,1 1 0,-1 0 0,1-1 0,-1 1 0,1-1 1,-1 1-1,1-1 0,0 1 0,-1-1 0,1 1 0,-1-2 0,0-1-56,1 0 0,-1 0-1,1 1 1,0-1 0,0 0-1,0 0 1,1-3 0,0-8-80,-1 13 129,0 1 0,1 0 1,-1-1-1,1 1 0,-1 0 0,0-1 1,1 1-1,-1 0 0,1 0 1,-1-1-1,1 1 0,-1 0 0,1 0 1,-1 0-1,1 0 0,-1-1 1,1 1-1,0 0 0,-1 0 0,1 0 1,-1 0-1,1 0 0,-1 1 1,1-1-1,0 0 0,16 2-181,-15 0 185,0-1-1,0 1 1,0 0 0,0-1 0,0 1 0,-1 0 0,1 0 0,0 0 0,-1 0-1,0 0 1,1 1 0,-1-1 0,0 0 0,0 1 0,-1-1 0,2 4-1,8 43 135,-10-48-120,5 52 453,-5 98 0,-1-117-392,-1 6 76,-2-1 0,-2 0 0,-2 0-1,-15 49 1,18-81-1162,3-20-2128,2-19-2346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7:16:3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5042,'0'0'13671,"4"0"-14728,-4-9-2449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5:46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1153,'-2'2'13072,"2"-2"-12999,0 1 0,0-1 1,-1 0-1,1 0 0,0 0 0,0 0 0,0 1 1,0-1-1,0 0 0,0 0 0,0 0 1,0 1-1,0-1 0,0 0 0,0 0 0,0 1 1,0-1-1,0 0 0,0 0 0,0 0 0,0 1 1,0-1-1,0 0 0,0 0 0,0 0 1,0 0-1,0 1 0,1-1 0,-1 0 0,0 0 1,0 0-1,0 1 0,0-1 0,0 0 1,0 0-1,1 0 0,-1 0 0,0 0 0,0 0 1,0 1-1,1-1 0,-1 0 0,17 8-39,1 0-1,35 9 1,-24-8 63,455 143 775,-448-139-823,-22-8 64,0 0 0,0-1-1,0 0 1,0-1 0,29 2 597,-44-4-712,0-1-1,0 1 0,0-1 1,0 1-1,0-1 0,0 1 1,0-1-1,0 0 0,0 0 1,0 0-1,0 0 0,0 1 1,0-1-1,0 0 0,0-1 1,0 1-1,-2 0 0,0 0-61,-61 0-3292,28 0-2185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5:4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4 445 2513,'-1'-2'10049,"-1"-16"-9770,3 14-249,0 1 1,1-1 0,-1 0 0,1 1 0,0-1 0,0 1 0,1-1-1,-1 1 1,0 0 0,1 0 0,0 0 0,0 0 0,5-3 0,7-9 142,130-120 731,-28 29-202,-101 88-446,2 2 0,0 0 1,34-22-1,-51 37 37,0 1-98,2 0-167,1 0 0,-1-1 1,1 1-1,-1-1 0,0 0 1,1 0-1,-1 0 0,0 0 0,0 0 1,1-1-1,-1 0 0,0 1 1,-1-1-1,1 0 0,0-1 0,-1 1 1,5-4-1,-6 5-4,2 0-1208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6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2 122 1201,'0'1'16376,"1"6"-17249,3 17 829,9 36 0,1 6 57,18 184-146,2 18-497,-17-202-77,-14-62 118,-2-9 294,-1-13 379,-2-16-29,-2 1 0,-2-1 0,-18-60 1,3 15-40,-19-201 236,23 128 275,14 84-86,3 51-489,0 0 1,-4-19 0,7 45 37,1 0 0,-1 0-1,1 0 1,1 0 0,0-1 0,0 0 0,1 0 0,6 7 0,12 18 18,4 9-111,-3 2 1,-1 0-1,20 55 0,-38-85 20,-5-9 29,1 0-1,-1 1 1,1-1-1,1-1 1,-1 1-1,1 0 1,0 0 0,0-1-1,0 0 1,1 0-1,5 6 1,-9-9 27,1-1-1,-1 0 1,0 1 0,1-1-1,-1 1 1,1-1 0,-1 0 0,1 1-1,-1-1 1,1 0 0,0 0-1,-1 1 1,1-1 0,-1 0-1,1 0 1,-1 0 0,1 0-1,0 0 1,-1 0 0,1 0 0,0 0-1,-1 0 1,1 0 0,-1 0-1,1 0 1,0 0 0,-1 0-1,1 0 1,-1-1 0,1 1 0,-1 0-1,1-1 1,-1 1 0,1 0-1,-1-1 1,1 1 0,-1 0-1,1-1 1,-1 1 0,1-1 0,-1 1-1,0-1 1,1 1 0,-1-1-1,8-29-802,-7 27 875,6-72 273,-3-146 1,-5 130 716,1 821 358,0-716-1393,0 0-65,0 0 0,0-1 0,1 1 0,1 0-1,0 0 1,8 22 0,-10-35-94,0-1 1,0 0-1,0 1 1,0-1-1,1 1 1,-1-1-1,0 0 1,0 1-1,0-1 1,1 0-1,-1 1 1,0-1-1,0 0 1,1 0-1,-1 1 1,0-1-1,1 0 1,-1 0-1,0 1 1,1-1-1,-1 0 1,0 0-1,1 0 1,-1 0-1,0 1 1,1-1-1,-1 0 1,1 0-1,-1 0 1,0 0-1,1 0 1,-1 0-1,1 0 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3698,'0'0'3919,"4"31"-2791,13 94-330,-16-122-743,-1 0-1,1 0 0,-1 0 1,1 0-1,0 0 1,0-1-1,0 1 1,0 0-1,1-1 1,-1 1-1,1-1 1,-1 1-1,1-1 1,2 3-1,-2-5-15,-1 1-1,0-1 1,0 1-1,0-1 1,1 1-1,-1-1 1,0 0-1,1 1 1,-1-1-1,0 0 1,1 0-1,-1 0 1,0 0-1,1 0 1,-1 0-1,2-1 1,6 0 204,-7 1-201,-1 0 0,0 0 0,1 0 0,-1-1 0,1 1 0,-1 0 0,0-1 0,1 1 0,-1-1-1,0 0 1,1 1 0,-1-1 0,0 0 0,0 0 0,0 0 0,1 0 0,-1 0 0,1-1-1,0-1 31,0-1-1,1 1 1,-1 0-1,-1-1 0,1 0 1,2-6-1,0-3 39,-1 0 1,0 0-1,0-16 0,0 3-13,-1-1-1,-2 1 1,0-1 0,-6-36-1,4 57-97,0 0-1,0 1 1,0-1-1,-1 0 1,-4-8-1,5 12 12,1 0-1,-1-1 1,1 1-1,-1 0 1,0 0 0,0 0-1,0 0 1,0 1-1,0-1 1,0 1-1,-1-1 1,1 1 0,0-1-1,-1 1 1,-4-1-1,6 2 0,0 0 0,0-1 0,0 1 0,0 0 0,0 1-1,0-1 1,0 0 0,0 0 0,0 0 0,0 1 0,0-1 0,0 1-1,0-1 1,0 0 0,0 1 0,0 0 0,0-1 0,0 1 0,0 0 0,0-1-1,1 1 1,-1 0 0,0 0 0,0 0 0,1-1 0,-1 1 0,1 0-1,-1 0 1,1 0 0,-1 0 0,1 0 0,-1 2 0,-9 38 266,9-35-266,-3 36-107,1 74 0,3-93 69,0-21 14,3 42-138,-3-42 60,1 0-1,-1-1 1,1 1 0,0 0 0,-1 0 0,1 0-1,0-1 1,0 1 0,0 0 0,1-1 0,-1 1-1,0-1 1,0 1 0,1-1 0,-1 0-1,1 1 1,-1-1 0,4 2 0,-2-2-519,0 0 1,-1 0-1,1-1 1,0 1-1,0-1 1,0 1-1,0-1 1,5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5:5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5 325 3458,'-4'1'10375,"374"-231"-9601,-329 205-569,-29 16-70,0 1 1,1 1-1,0 0 1,0 1-1,1 0 0,-1 1 1,16-4-1,10-4 263,-38 13-462,-1 1-938,0 0 802,0 0 0,0 0-1,0-1 1,0 1-1,0 0 1,0-1-1,-1 1 1,1 0-1,0-1 1,0 1 0,-1 0-1,1-1 1,0 1-1,-1 0 1,1-1-1,-1 1 1,1-1-1,0 1 1,-2 0-1,-28 23-5366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34 310 1088,'0'0'6374,"5"27"-5253,17 83-276,-22-108-822,0 0-1,1-1 0,-1 1 0,1 0 0,-1-1 1,1 1-1,0-1 0,-1 1 0,1-1 0,0 0 1,0 1-1,0-1 0,0 0 0,0 1 0,0-1 1,1 0-1,-1 0 0,0 0 0,1 0 0,1 1 1,-1-2 1,-1 0 1,0 1-1,0-1 1,1 0 0,-1 0-1,0 0 1,1 0-1,-1-1 1,0 1-1,0 0 1,1-1 0,-1 1-1,0 0 1,2-2-1,1 1 94,0 0-82,-1-1 1,1 0 0,0 1-1,-1-1 1,0 0-1,1-1 1,-1 1 0,0 0-1,0-1 1,0 0-1,-1 0 1,1 0 0,3-4-1,0-3 56,0 1-1,0-1 0,5-15 0,-5 11-44,-2 0 0,0-1-1,-1 1 1,0-1-1,0-19 1,-1-76 96,-3 64-99,1-56 103,0 102-99,0-1-1,0 0 1,0 1-1,0-1 1,0 0-1,0 1 1,0-1 0,0 0-1,0 1 1,0-1-1,0 0 1,0 1-1,-1-1 1,1 1-1,0-1 1,0 0 0,-1 1-1,1-1 1,0 1-1,-1-1 1,1 1-1,-1-1 1,1 1-1,0-1 1,-1 1 0,1-1-1,-1 1 1,0 0-1,1-1 1,-1 1-1,1 0 1,-1-1-1,1 1 1,-2 0 0,0 0 39,1 0 0,-1 0 1,1 1-1,-1-1 1,1 1-1,-1-1 1,1 1-1,0-1 0,-1 1 1,1 0-1,0 0 1,0 0-1,-1-1 1,1 1-1,0 1 0,-1 0 1,-10 11-16,1 0 1,1 1-1,0 0 0,-10 19 1,-32 69-107,42-78-30,0 0 0,2 0 1,0 1-1,2 0 0,1 0 0,1 1 1,1-1-1,1 1 0,1 0 0,4 29 0,-3-53-76,0-1 0,0 1-1,0-1 1,0 0-1,1 1 1,-1-1 0,0 1-1,1-1 1,-1 0-1,1 0 1,0 1 0,-1-1-1,1 0 1,0 0-1,2 2 1,-2-2-258,1 0-1,0 0 1,0 0 0,0-1-1,0 1 1,-1-1 0,1 1-1,0-1 1,4 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5:5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5 325 3458,'-4'1'10375,"374"-231"-9601,-329 205-569,-29 16-70,0 1 1,1 1-1,0 0 1,0 1-1,1 0 0,-1 1 1,16-4-1,10-4 263,-38 13-462,-1 1-938,0 0 802,0 0 0,0 0-1,0-1 1,0 1-1,0 0 1,0-1-1,-1 1 1,1 0-1,0-1 1,0 1 0,-1 0-1,1-1 1,0 1-1,-1 0 1,1-1-1,-1 1 1,1-1-1,0 1 1,-2 0-1,-28 23-5366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5:5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4034,'0'0'9516,"11"0"-9036,4 0-401,0 2-1,-1 0 1,1 1-1,-1 1 1,0 0-1,0 0 1,23 12-1,95 57 439,-106-57-368,130 88 374,-135-87-409,0 0 0,-2 2 0,0 0-1,-1 1 1,15 22 0,-20-23-40,47 62 268,-63-78 196,-8-5-952,-21-4-2436,20 3 966,-27-4-7459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39 167 5891,'0'0'8406,"-3"22"-6760,3 4-1704,1 0-1,1-1 0,2 1 1,10 40-1,37 224 249,-40-216-239,-3-36 37,-5-30-48,-1 0-1,-1 0 1,1 1-1,0 10 0,-2-18-96,0-5-353,-4-72 416,-2-1 0,-32-138 0,-51-179 793,94 423-283,-4-19-475,1 0 0,0 0 1,4 10-1,9 24 99,2-1 0,42 74 0,-57-114-37,1 1 0,-1-1 0,1 1 0,0-1 0,-1 0 0,1 0 0,5 4 0,-6-6-2,-1-1 0,1 1 0,-1 0 0,1-1 0,-1 1 0,1-1 0,-1 1 0,1-1 1,-1 0-1,1 0 0,-1 0 0,1 1 0,-1-2 0,1 1 0,0 0 0,-1 0 0,1 0 0,-1-1 0,1 1 0,-1-1 0,1 1 0,1-2 0,3-2-7,0 0 1,0-1-1,-1 0 0,1 0 1,-1 0-1,0 0 0,-1-1 1,0 0-1,1 0 1,4-11-1,-6 12 1,12-21-6,0-2-1,-2 0 1,10-31-1,-17 40-42,0-1 0,-1-1 0,-1 1 0,-1 0 0,1-27 0,-4 735 2729,0-687-3027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6867,'0'0'5939,"14"221"-4835,-14-160-255,0-5-449,0-11-400,8-13-144,-1-19-3202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0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1361,'0'0'13921,"3"1"-14065,16 7 205,-1 1 1,0 0-1,0 2 0,29 22 1,60 62 20,-45-32-62,147 132 104,-202-189-124,22 15 6,-2 1-1,-1 2 0,-1 0 1,-1 1-1,26 35 0,-42-47-1,-6-9 0,0 0 0,0 0 0,1-1 0,-1 1 0,1-1 0,0 1 0,0-1 0,0 0 0,0 0 0,1 0 0,-1-1 0,6 4 0,-5-6 970,-8 0-699,-93 0-4010,54 0-2047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0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4 678 1953,'-3'-3'11298,"5"-2"-11607,15-17 520,1 2 1,31-28-1,0 0 153,17-16 407,2 2 0,108-73 0,-146 113-686,15-9 221,75-69-1,-103 82-174,85-81 74,-101 98-13,-10 3-2705,-22 6-862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22 309 4946,'0'0'12342,"0"5"-11873,-1 48-678,13 96 0,5-40 217,5 183 0,-22-154-75,0-138-2,0-8-169,-26-295 297,10 167-19,-14-471 189,31 614-261,0-1-1,0 1 0,1 0 1,0 0-1,0-1 0,1 1 1,0-1-1,6 11 0,-2-4-6,73 171 184,-19-42 1,-58-135-136,1 0 0,-1 0 0,1-1 0,1 1 0,5 6 1,-9-12-16,-1 0 0,1-1 1,0 1-1,0 0 0,0-1 1,-1 1-1,1 0 0,0-1 1,0 1-1,0-1 0,0 1 1,0-1-1,0 0 0,0 1 1,0-1-1,1 0 0,-1 0 0,0 0 1,1 0-1,0 0-11,-1-1-1,0 1 1,0-1 0,1 0-1,-1 1 1,0-1-1,0 0 1,0 0 0,0 0-1,0 0 1,0 0-1,0 0 1,0 0 0,0 0-1,0 0 1,-1 0 0,1 0-1,0-1 1,0-1-1,9-19 22,-1 0-1,-1 0 0,9-45 1,5-75-18,-6 26-266,-16 116 274,0 0 0,0 0-1,0-1 1,0 1 0,0 0 0,0 0 0,0 0 0,0-1 0,0 1 0,0 0 0,0 0 0,0 0 0,0-1 0,0 1 0,0 0 0,0 0 0,0 0 0,0-1 0,0 1-1,0 0 1,0 0 0,0 0 0,1-1 0,-1 1 0,0 0 0,0 0 0,0 0 0,0 0 0,0-1 0,0 1 0,1 0 0,-1 0 0,0 0 0,0 0 0,0 0 0,0 0-1,1-1 1,-1 1 0,0 0 0,0 0 0,0 0 0,1 0 0,-1 0 0,0 0 0,0 0 0,0 0 0,1 0 0,-1 0 0,0 0 0,0 0 0,1 0 0,-1 0 0,0 0-1,0 0 1,0 0 0,1 0 0,-1 0 0,0 1 0,7 14-147,-1 40 7,-3-1 0,-3 66 1,-1-45 260,-15 291 954,10-179-533,6-148-511,0-38-221,0-14-2603,0-33-1105,0-24-4744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357 244 976,'0'0'10184,"-1"11"-8138,0-10-1980,0-1-1,-1 1 1,1 0-1,0-1 1,-1 1-1,1-1 1,0 0-1,-1 1 1,1-1-1,0 0 1,-1 0-1,1 0 1,-3 0-1,0 0 21,-13 1-62,-1 0 0,-28-3 0,44 1-56,1 1 0,-1-1 1,1 1-1,0-1 0,0 0 0,-1 0 0,1 0 0,0 0 1,0 0-1,0 0 0,0 0 0,0 0 0,0 0 0,0-1 0,0 1 1,0 0-1,1 0 0,-1-1 0,1 1 0,-1-1 0,1 1 0,-1-1 1,1 1-1,0 0 0,-1-3 0,-4-43-620,5 41 510,-1-8-27,1 0 0,0 0 0,1 0 0,0 1 0,1-1 0,5-16 1,-6 27 123,0-1 1,0 1-1,0 0 1,1 0 0,0-1-1,-1 1 1,1 0 0,0 0-1,0 1 1,1-1 0,-1 0-1,1 1 1,-1-1 0,1 1-1,0 0 1,0 0 0,0 0-1,0 0 1,0 0 0,0 1-1,1-1 1,-1 1-1,0 0 1,1 0 0,-1 0-1,1 1 1,-1-1 0,1 1-1,4 0 1,-7 0 40,0 0-1,0 1 1,-1-1 0,1 0-1,0 1 1,0-1 0,-1 1-1,1-1 1,0 1 0,-1-1-1,1 1 1,-1-1-1,1 1 1,-1-1 0,1 1-1,-1 0 1,1-1 0,-1 1-1,1 0 1,-1 0 0,0-1-1,0 1 1,1 0 0,-1 0-1,0-1 1,0 1 0,0 0-1,0 0 1,0 0 0,0-1-1,0 3 1,1 2 2,6 48 527,-2 0 0,-2 0 0,-6 64 1,2-73-144,-1-29-114,1 0 0,-2 0-1,0 0 1,0-1 0,-1 1 0,-1-1-1,-1 0 1,0 0 0,-13 22-1,9-21-71,0-1 1,0 0-1,-2 0 0,1-1 0,-2 0 0,0-1 0,0-1 0,-15 10 0,20-17-214,1 0-1,-1 0 1,0-1 0,0 0-1,0 0 1,0-1-1,0 0 1,0 0-1,-1-1 1,1-1-1,-1 1 1,-13-2-1,20 1-54,0 0 0,0 0-1,0-1 1,0 1 0,1-1-1,-1 1 1,0-1 0,0 0 0,0 1-1,1-1 1,-1 0 0,1 0-1,-1 0 1,0 0 0,1-1-1,0 1 1,-1 0 0,1-1-1,0 1 1,0-1 0,0 1 0,0-1-1,0 0 1,0 1 0,0-1-1,0 0 1,1 0 0,-1 1-1,1-1 1,-1-3 0,-1-7-781,0 1 0,1 0 1,0-23-1,1 26 400,0 7 437,0 1 1,0-1-1,0 1 1,0-1-1,0 1 1,0-1-1,0 1 1,0-1-1,1 1 1,-1-1-1,0 1 1,0-1-1,0 1 1,0 0-1,1-1 1,-1 1-1,0-1 0,1 1 1,-1 0-1,0-1 1,1 1-1,-1-1 1,0 1-1,1 0 1,-1 0-1,0-1 1,1 1-1,-1 0 1,1 0-1,-1-1 1,1 1-1,-1 0 1,1 0-1,-1 0 1,0 0-1,1 0 1,-1 0-1,1 0 1,0 0-1,1 0 25,-1 0 0,1 0 0,0 1 1,-1-1-1,1 1 0,0-1 0,-1 1 0,1 0 0,-1-1 1,1 1-1,1 2 0,31 25 441,-20-17 13,-1 1 0,20 10 0,-15-12 86,0 0 0,0-2 0,1 0-1,0-1 1,38 8 0,-48-13-745,0 0 0,0-1 0,0-1 0,0 1 0,0-2 0,0 1-1,0-1 1,0 0 0,0-1 0,0 0 0,0-1 0,-1 0 0,1 0 0,-1-1 0,16-8 0,-9 0-2198,-1-1 0,22-22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4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0 437 1249,'2'0'9952,"15"-5"-9793,6-9 24,35-29 0,-1 1 16,427-241 490,-398 239 213,-80 38-335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4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1585,'0'0'6299,"3"0"-6094,15 1-59,0 0 1,0 2-1,-1 0 1,1 1-1,-1 1 1,0 0-1,0 2 1,0 0-1,21 12 1,16 14 517,66 51 0,-77-52-346,95 75 456,29 21-199,-127-101-237,0-2 0,59 28 1,-86-47-64,-11-4 43,0-1 0,1 0 1,-1 1-1,1-1 0,-1 0 0,1-1 0,-1 1 1,1 0-1,4 0 0,-7-10-414,0 7-276,0-1 0,-1 1-1,1-1 1,0 1 0,-1 0 0,0-1-1,1 1 1,-1 0 0,0 0 0,0-1-1,0 1 1,-1 0 0,1 0 0,-1 0-1,1 0 1,-3-2 0,-22-19-9169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4 734 4098,'0'0'8993,"0"-6"-8302,-1-136 49,-1-19-646,19-166 1,-14 307 97,-3 20-178,0 0-1,0 0 0,0 1 0,0-1 0,0 0 1,0 0-1,1 0 0,-1 0 0,0 0 0,0 0 1,0 0-1,0 0 0,0 0 0,0 0 0,0 0 0,0 0 1,0 0-1,0 0 0,0 0 0,0 0 0,0 0 1,0 0-1,0 0 0,0 0 0,0 0 0,0 0 1,1 0-1,-1 31 666,-1-7-866,5 1 91,0-1-1,1 0 1,2 0 0,16 42 0,-22-63 22,0-1 1,0 0-1,0 1 0,1-1 0,-1 0 0,1 0 0,-1 0 0,1 0 0,0 0 1,0 0-1,-1-1 0,1 1 0,0 0 0,1-1 0,-1 0 0,0 1 0,0-1 0,1 0 1,3 1-1,-4-2 13,0 1 1,0-1 0,0 0 0,0 0-1,0 0 1,0 0 0,0 0 0,0-1-1,0 1 1,-1-1 0,1 1 0,0-1 0,0 1-1,0-1 1,0 0 0,0 0 0,-1 0-1,1 0 1,0-1 0,-1 1 0,1 0-1,-1 0 1,0-1 0,1 1 0,1-3-1,12-20 142,-1-1 0,0 0 0,-2 0 0,17-53 0,5-10 339,-9 41-194,-24 44 353,-1 15 387,0 589 141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1 351 208,'0'0'10552,"0"10"-8506,1-11-2254,329-205 1267,-151 92 768,-150 100-1664,-13 8-222,-2-3 145,-13 9-150,-1 0 0,1 0 0,-1 0 0,0-1 0,1 1 0,-1 0 0,1 0 0,-1 0 0,0-1 1,1 1-1,-1 0 0,0-1 0,1 1 0,-1 0 0,0-1 0,1 1 0,-1 0 0,0-1 0,0 1 0,0 0 0,1-1 0,-1 1 0,0-1 0,0 1 0,0 0 0,0-1 1,0 1-1,1-2 0,-13 2-3303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3217,'0'0'9098,"12"1"-9266,-7 3 134,0 0 0,-1 0 0,1 0 0,-1 0 0,-1 1 0,1-1 0,0 1-1,-1 0 1,0 0 0,0 0 0,4 11 0,5 6 35,73 141 122,-55-101-105,3-2 1,43 62-1,-74-120-12,-1-1-1,0 1 0,0-1 1,0 1-1,0 0 0,0-1 1,0 1-1,0 0 0,-1 0 1,1 0-1,-1-1 0,1 1 1,-1 0-1,0 4 0,0-6 374,-8-3-3009,-20-16-3306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1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2401,'0'0'6902,"0"-4"-6168,0-4 1541,0 14-1358,6 71-1271,26 39 342,1 1 150,-10 24-44,3 8-79,-25-143-44,0 1-26,1 0 0,-1 0 0,1 0 1,0-1-1,0 1 0,1-1 0,0 1 0,0-1 0,1 0 1,6 8-1,-10-14 22,0 0 1,0 0-1,0 1 0,0-1 1,0 0-1,1 0 1,-1 0-1,0 0 0,0 0 1,0 0-1,0 0 1,1 0-1,-1 1 1,0-1-1,0 0 0,0 0 1,0 0-1,1 0 1,-1 0-1,0 0 0,0 0 1,0 0-1,1 0 1,-1 0-1,0 0 0,0 0 1,0 0-1,0-1 1,1 1-1,-1 0 1,0 0-1,0 0 0,0 0 1,0 0-1,1 0 1,-1 0-1,0 0 0,0-1 1,0 1-1,0 0 1,0 0-1,1 0 1,-1 0-1,0 0 0,0-1 1,0 1-1,0 0 1,0 0-1,0 0 0,0 0 1,0-1-1,0 1 1,0 0-1,0 0 0,0-1 1,2-20 18,0 0 1,-4-31 0,1 4 13,-17-219 225,0-3-210,18 234-47,0 35-35,0 9-178,0 183 333,1-179-158,2-12-18,0 0 6,-1-1 40,0 1 1,0 0 0,0-1-1,0 0 1,0 1-1,0-1 1,0 0-1,0 0 1,0 0 0,0 0-1,0-1 1,0 1-1,-1 0 1,1-1 0,0 1-1,-1-1 1,1 0-1,1-3 1,25-41-9,-20 30 14,77-147 18,-85 161 18,1 0-6,0 0 1,-1 0 0,1 0-1,0 0 1,0 0 0,0 1-1,0-1 1,1 0 0,-1 1-1,0-1 1,1 1 0,-1-1-1,1 1 1,-1-1 0,1 1-1,0 0 1,0 0 0,-1 0-1,1 0 1,0 0 0,0 1-1,0-1 1,2 0 0,-3 1-3,-1 0-1,1 0 1,-1 0 0,1 0 0,-1 0 0,1 0 0,0 0 0,-1 0 0,1 0 0,-1 0 0,1 0 0,-1 0 0,1 1-1,-1-1 1,1 0 0,-1 0 0,1 1 0,-1-1 0,1 0 0,-1 1 0,0-1 0,1 0 0,-1 1 0,1-1 0,-1 1-1,0-1 1,1 1 0,-1-1 0,0 1 0,0-1 0,1 1 0,-1-1 0,0 2 0,6 19 167,0 0 1,-2 1-1,0-1 1,0 39 0,0 203 1874,-2-30-51,-1-220-1866,-1 0 24,0 0 1,1 0-1,1 0 1,0 0-1,1-1 1,0 1-1,9 22 1,-6-33-591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2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91 1569,'0'0'6395,"-3"-16"-5256,3 12-1144,0 0 1,0 1-1,0-1 1,1 0-1,0 0 1,0 1-1,0-1 1,0 1-1,0-1 1,1 1-1,-1 0 1,4-6-1,-3 7-18,0 0 0,0 0 0,0 0-1,0 1 1,0-1 0,0 1 0,0-1-1,0 1 1,1 0 0,-1 0 0,0 0-1,1 0 1,-1 0 0,1 0 0,-1 1-1,1-1 1,0 1 0,-1 0-1,1 0 1,2 0 0,-3 0 7,-1 0-1,1 0 1,0 0 0,-1 1 0,1-1-1,-1 0 1,1 1 0,-1-1 0,1 1 0,-1 0-1,0 0 1,1-1 0,-1 1 0,0 0-1,0 0 1,1 0 0,-1 0 0,1 2-1,1 0 44,-1 0 0,0 1 0,0-1 0,0 1 0,0 0-1,-1-1 1,2 5 0,1 9 217,0-1 0,2 29 0,-5-36-220,0 14 521,0 30 1,-2-22 233,1-29-722,0-1 0,0 1-1,0 0 1,0-1 0,-1 1 0,1 0 0,-1-1 0,1 1 0,-1-1 0,1 1 0,-1-1-1,0 1 1,0-1 0,1 1 0,-1-1 0,0 0 0,-1 0 0,1 1 0,0-1 0,0 0 0,0 0-1,-1 0 1,1 0 0,0 0 0,-1 0 0,1-1 0,-1 1 0,1 0 0,-3 0 0,-1 0-165,0 0 0,0 0 0,1-1 0,-1 0 0,0 0 0,0 0 0,1 0 0,-1-1 0,-7-1 0,12 2 52,-1 0-1,0-1 1,1 1 0,-1 0 0,1 0 0,-1-1 0,1 1 0,-1-1 0,1 1 0,-1 0 0,1-1-1,0 1 1,-1-1 0,1 1 0,0-1 0,-1 1 0,1-1 0,0 1 0,-1-2 0,2-1-1496,5 6 1016,1 4 533,-1 0 0,0 0 0,-1 0 0,0 1-1,0 0 1,0 0 0,4 12 0,2 3 36,6 8 295,20 54 1,-32-69 93,0 0 0,-1 0 1,-1 0-1,-1 1 1,1 28-1,-3-42-334,0 0 0,0 0 0,-1 0 0,1 0 0,-1 0 0,0 0 0,0 0 0,0 0-1,0-1 1,-1 1 0,1 0 0,-1-1 0,1 1 0,-4 2 0,1 0 25,0-1 1,-1 0-1,1 0 1,-1-1-1,0 1 0,-10 4 1,1-1-51,0-1 0,-1-1 0,0-1 0,0 0 1,-15 2-1,1-3-128,-41-1 0,70-2 61,-4 0-58,0 0 0,0 0-1,0-1 1,0 1 0,1-1-1,-1 0 1,0 0 0,0 0-1,1 0 1,-1-1 0,1 1-1,-6-4 1,7 3-99,0 0 0,-1 0 1,1-1-1,1 1 0,-1 0 0,0-1 1,0 1-1,1-1 0,0 1 1,-1-1-1,1 0 0,0 0 0,0 0 1,1 1-1,-1-1 0,0-5 0,-1-31-3011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1 253 320,'0'2'9673,"10"0"-8952,-1-3-663,-1 0-1,0 0 0,1-1 1,-1 0-1,0 0 1,11-5-1,53-27 394,-26 12-130,81-34 1177,215-62 0,-301 113-1158,-12 1-2085,-54 2-2210,-30 2-2095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9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1 960,'0'0'6619,"30"0"-3663,-24-1-2939,-1 1 0,1 0 0,-1 1 0,0-1-1,1 1 1,-1 0 0,0 0 0,0 1 0,1 0-1,-1 0 1,0 0 0,-1 0 0,1 1 0,0 0-1,-1 0 1,5 3 0,136 116 147,-96-76-28,3-4 1,85 56 0,-127-92-112,31 19 262,1-2 0,1-2 0,59 21 0,-98-41-211,-2 0-475,-5-6-2127,-10-14-2023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2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1 221 160,'3'3'9836,"4"-3"-10361,19-2 636,0-1 1,0-1-1,0-2 0,-1 0 0,29-12 1,-12 5 228,545-148 3505,-568 156-3307,-12 3-1486,6-2-3484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3025,'0'0'5416,"2"0"-5418,5 1 16,0-1 1,0 1 0,-1 1 0,1-1 0,0 1-1,-1 1 1,0-1 0,1 1 0,10 6-1,6 6 71,26 21-1,-19-12 45,52 36 891,2-3 0,98 48 0,-110-70 111,-59-26-555,-13-9-703,1 1 1,-1-1 0,1 1 0,-1-1-1,1 0 1,0 1 0,-1-1-1,1 1 1,-1-1 0,1 0 0,0 0-1,-1 1 1,1-1 0,0 0 0,0 0-1,-1 0 1,1 0 0,0 0-1,0 0 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5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0 253 448,'0'0'9527,"16"0"-9396,0-2-91,0 0 0,0 0 0,0-2 1,-1 0-1,0-1 0,20-8 0,14-5 87,577-168 2261,-558 172-1913,-63 12-327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6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1873,'0'0'7518,"4"0"-7422,13 1-39,1 1 0,0 0 0,-1 2 0,1 0-1,-1 1 1,28 12 0,97 53 802,99 84 885,-166-101-1080,155 82 1,-135-89 586,-91-46-1147,-1 0 774,-3-6-859,-1-12-1199,-8-10-2232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1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3618,'0'0'6243,"1"-5"-5382,-1 3-775,2-12 84,-2 12-95,1 8 40,10 244 642,-12-237-749,1-11-62,0 0-1,0 0 1,-1 0 0,2 0 0,-1 0 0,0 0 0,0 1 0,2 2-1,-2-4-129,1 0 0,-1-1 0,1 1-1,0-1 1,-1 1 0,1 0-1,-1-1 1,1 0 0,0 1 0,0-1-1,-1 1 1,1-1 0,0 0-1,-1 0 1,1 1 0,0-1 0,0 0-1,0 0 1,-1 0 0,1 0 0,0 0-1,0 0 1,0 0 0,-1 0-1,1 0 1,0 0 0,1-1 0,15-1-2644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5 312 2817,'0'0'7692,"-4"1"-6570,8-4-537,87-41-463,0-1-36,258-84 183,-149 59-71,-192 66-165,9 0 113,-16 4 102,14-3-2219,-11 3 1472,8-4-1724,-11-2-1056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9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1905,'0'0'5565,"15"-6"-3697,-11 6-1857,0 1-1,1 0 1,-1 0 0,0 0 0,0 1 0,0-1 0,0 1 0,0 0 0,0 1 0,0-1 0,-1 0 0,1 1 0,-1 0 0,6 6 0,-4-5 1,130 121 365,31 26 241,128 65 1275,-287-211-1852,9 8 87,-15-12 184,-1-1-165,4 0-67,-1-2-1019,-3-6-2476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3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1185,'0'0'8163,"3"-8"-3187,13 18-5055,-1 1 1,-1 0-1,17 16 0,7 5 42,492 367 50,-398-320-20,-123-74 17,9 2 70,4 4 29,-21-11 86,-1-1-205,0 0-73,0 0 1,0 0 0,0-1-1,0 1 1,0 0-1,-1 0 1,1 0 0,0 0-1,-1 0 1,1 0-1,-1 0 1,1 0 0,-1 0-1,1 0 1,-2-1-1,-25-31-4620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3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0 461 1889,'0'0'4546,"43"-10"-3276,140-36-75,49-26 1294,-141 41-1699,662-240 3268,-730 262-3941,45-12 1,-66 20 298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4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2 496 0,'0'0'8855,"-1"3"-8641,5-5 1506,343-212 516,-66 59-1015,-108 64-980,-163 86-192,-7 4 24,1-1 0,0 0 0,-1 0 1,0 0-1,1-1 0,-1 1 0,0-1 0,0 1 0,-1-1 0,6-7 1092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4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1249,'0'0'4418,"11"-7"565,6 7-4992,1 1 1,-1 1-1,0 1 0,30 8 0,-11 1 115,36 19 0,355 170 2781,-294-150-1607,-7-3-242,-125-48-1032,-1 0-1,0 1 1,1-1 0,-1 0-1,0 0 1,1 0-1,-1 1 1,0-1 0,0 0-1,1 0 1,-1 0-1,0 1 1,0-1-1,1 0 1,-1 1 0,0-1-1,0 0 1,0 1-1,0-1 1,0 0 0,1 0-1,-1 1 1,0-1-1,0 1 1,0-1-1,0 0 1,0 1 0,0-1-1,0 0 1,0 1-1,0-1 1,0 0 0,0 1-1,-1 0 1,1 4-12,0-5-184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0 399 2465,'0'0'9231,"2"-1"-9218,63-49 869,-22 19-504,405-268 1940,-443 297-2276,-4 2-45,-1 0 0,0 0 0,0-1 0,1 1 0,-1 0 0,0 0 0,1 0 0,-1 0 0,0 0 0,0 0 0,1 0 0,-1-1 0,0 1 0,0 0 0,1 0 0,-1 0 0,0-1 0,0 1 0,1 0 0,-1 0 0,0-1 0,0 1 0,0 0 0,0 0 0,0-1 0,1 1 0,-1 0 0,0-1 0,0 1 0,0 0 0,0 0 0,0-1 0,0 1 0,0 0 0,0-1 0,0 1 0,0-1 0,16-6-1790,-47 11-1616,-19 12-1994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6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2785,'0'0'6310,"0"-1"-6292,0 1 0,0 0 1,0 0-1,0 0 0,0 0 1,0-1-1,0 1 0,0 0 0,0 0 1,0 0-1,0 0 0,0-1 1,0 1-1,0 0 0,0 0 1,0 0-1,0 0 0,0 0 0,0-1 1,0 1-1,0 0 0,0 0 1,0 0-1,0 0 0,1 0 0,-1-1 1,0 1-1,0 0 0,0 0 1,0 0-1,0 0 0,0 0 1,1 0-1,-1 0 0,0 0 0,0-1 1,0 1-1,0 0 0,0 0 1,1 0-1,-1 0 0,0 0 0,0 0 1,0 0-1,0 0 0,1 0 1,-1 0-1,0 0 0,0 0 1,0 0-1,0 0 0,1 0 0,-1 0 1,0 0-1,0 0 0,0 1 1,0-1-1,0 0 0,1 0 0,-1 0 1,0 0-1,0 0 0,9 6-50,-1 1-1,0 0 0,-1 0 0,1 1 1,11 16-1,5 5 93,158 193 870,-149-175-671,-1 2 0,48 103 1,-63-110-54,-9-21-64,15 28 1,-22-49-168,-1-1 1,0 1 0,0 0 0,0 0-1,0 0 1,0 0 0,0 0 0,0 0-1,0 0 1,0 0 0,0 0 0,0 0-1,0 0 1,0 0 0,0-1 0,1 1-1,-1 0 1,0 0 0,0 0-1,0 0 1,0 0 0,0 0 0,0 0-1,0 0 1,0 0 0,0 0 0,1 0-1,-1 0 1,0 0 0,0 0 0,0 0-1,0 0 1,0 0 0,0 0 0,0 0-1,0 0 1,0 0 0,1 0 0,-1 1-1,0-1 1,0 0 0,0 0 0,0 0-1,0 0 1,0 0 0,0 0 0,0 0-1,0 0 1,0 0 0,0 0 0,0 0-1,0 0 1,1 1 0,-1-1-1,0 0 1,0 0 0,0 0 0,0 0-1,0 0 1,0 0 0,0 0 0,0 0-1,0 0 1,0 1 0,0-12-2785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4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1 660 5410,'0'0'7849,"0"-8"-6912,0-570-1994,2 599 1054,0 1 1,2-1-1,1-1 0,0 1 0,17 37 0,-2 2 60,14 82-147,-27-100 1,3-1 0,22 64 0,-24-89-77,-7-15-154,1-1-19,-1-19 155,49-604 1198,-49 621-575,1 7-201,5 17-342,5 31-2283,-9-28-353,-3-2-1835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2001,'0'0'4861,"9"6"-4360,-2 4-334,-1 0-1,0 1 0,-1-1 0,1 1 0,-2 1 1,0-1-1,4 18 0,-1-8-20,5 23 286,-1 0 0,-3 1 0,-1 0 1,1 86-1,-7-96-278,9 57 1,-10-88-451,2 2 747,3-5-4378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3570,'220'-68'2257,"-220"78"-609,0 19-303,0 13-64,0 7-353,0 3 0,0 0 225,0-4-481,0-6-320,0-6-352,0-3-176,0-14-128,-7-9-3698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17 272,'0'0'10157,"0"-4"-9226,2-7-181,-2 9 363,-3 10-570,2-3-625,-35 94-63,-1 0 130,29-73-134,1 0 0,1 0 0,1 1 0,-2 42 0,7-67-139,4-3 174,0 1 1,1 0-1,-1-1 0,0 0 1,0 0-1,0 0 0,0-1 0,0 1 1,-1-1-1,1 0 0,0 0 1,-1 0-1,1 0 0,4-5 0,2-3 0,0 0-1,16-22 0,-3 3-193,-23 29 311,0 0-1,0 0 1,0 1 0,0-1 0,0 0 0,0 0 0,0 0 0,0 0 0,1 0 0,-1 0 0,0 0 0,0 0-1,0 1 1,0-1 0,0 0 0,0 0 0,0 0 0,0 0 0,0 0 0,0 0 0,0 0 0,0 0-1,0 0 1,1 0 0,-1 0 0,0 0 0,0 0 0,0 0 0,0 0 0,0 1 0,0-1 0,0 0 0,0 0-1,0 0 1,1 0 0,-1 0 0,0 0 0,0 0 0,0 0 0,0 0 0,0 0 0,0 0 0,0-1 0,1 1-1,-1 0 1,0 0 0,0 0 0,0 0 0,0 0 0,0 0 0,0 0 0,0 0 0,0 0 0,0 0-1,1 0 1,0 153 1537,-2-80-764,1 94 452,0-94-3662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0 575 2849,'0'0'7233,"0"-21"-5016,3-17-2006,0 0-1,17-68 1,4-29-403,-16-101 1035,-8 236-813,2 6-773,-1 0 672,2 0 1,-1 0-1,1-1 1,0 1 0,0 0-1,5 6 1,7 13 68,21 45 29,54 121 60,-88-185-85,0 0-5,-1-1-1,2 0 1,-1 0-1,0 0 0,1 0 1,0 0-1,5 6 1,-8-11 9,0 0 0,1 0 0,-1 0 0,0 0 0,1 1 1,-1-1-1,0 0 0,1 0 0,-1 0 0,1 0 0,-1 0 1,0 0-1,1 0 0,-1 0 0,1 0 0,-1 0 0,0 0 1,1 0-1,-1 0 0,1-1 0,-1 1 0,0 0 0,1 0 0,-1 0 1,0 0-1,1-1 0,-1 1 0,0 0 0,1 0 0,-1-1 1,0 1-1,0 0 0,1 0 0,-1-1 0,0 1 0,0 0 1,0-1-1,1 1 0,-1 0 0,0-1 0,0 1 0,0-1 0,0 1 1,0 0-1,0-1 0,1 1 0,-1-1 0,0 1 0,0 0 1,0-1-1,-1 0 0,13-52 303,0-6-117,2 0 0,31-76 1,-44 132-142,0 0 0,0 0 0,0 0 0,0 0 1,0 0-1,0 0 0,-1 0 0,0 0 1,1-4-1,3 10-449,7 21 387,-1 1-1,11 43 0,-10-30-11,1 6-8,-1 0 0,-2 0 1,-3 1-1,-1 0 0,-1 51 1,-4-95-245,1-2-137,-1 1 264,1-1 1,0 1-1,-1 0 1,1-1-1,-1 1 0,1-1 1,-1 1-1,1-1 1,-1 0-1,1 1 0,-1-1 1,1 1-1,-1-1 1,0 0-1,1 1 0,-1-1 1,0 0-1,0 0 1,0 1-1,1-1 1,-1-1-1,1-1-491,6-22-2629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3426,'0'0'2929,"-12"25"-2609,-37 81-69,34-66 53,15-23-97,0-4 77,0-13 116,0-5-405,0-1 28,0 0 1,0 0-1,0 0 0,1 0 1,0 0-1,0 0 1,0 0-1,1 0 0,-1 0 1,2 1-1,-1-1 1,1 1-1,-1 0 1,1-1-1,1 1 0,-1 1 1,6-7-1,-8 11-5,-1-1-1,1 1 0,0-1 1,0 1-1,0-1 0,-1 1 1,1 0-1,0 0 0,0-1 1,0 1-1,0 0 1,0 0-1,0 0 0,0 0 1,-1 0-1,1 0 0,0 0 1,0 0-1,0 0 0,0 1 1,0-1-1,0 0 0,0 0 1,-1 1-1,1-1 0,0 1 1,0-1-1,-1 1 1,1-1-1,0 1 0,0 0 1,19 19-67,-11-8 18,6 7 526,23 39 1,-34-51-272,0 0 0,-1 1-1,0-1 1,0 1 0,-1 0 0,0-1 0,-1 1 0,0 0 0,1 13 0,-2-7 142,0-9-194,0 0 1,0 0-1,0 0 0,-1 0 0,-1 7 0,2-10-112,-1 0 0,0 0 0,0 0 0,0 0 1,-1 0-1,1 0 0,0 0 0,-1 0 0,1-1 0,-1 1 0,1-1 0,-1 1 1,0-1-1,0 1 0,-3 1 0,-9 6-63,-1-1 0,0 0 0,0-1-1,-1 0 1,0-2 0,0 0 0,0 0 0,-1-2 0,1 0-1,-31 2 1,46-6-41,1 1 0,-1-1 0,0 1 0,1-1 0,-1 1 0,1-1 0,-1 0 0,0 1 0,1-1 0,-1 0 0,1 1 0,0-1 0,-1 0 0,1 0 0,0 1 0,-1-1 0,1 0 0,0 0 0,0 0 0,0 1 0,-1-1 0,1 0 0,0 0 0,0 0 0,1-1-1,-3-29-1766,2 29 1526,0-23-1804,0-1-1227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4034,'0'0'8260,"195"-32"-8260,-188 32-1553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1 681 1873,'0'0'3505,"0"-13"-3163,1-44-89,-1 51-164,0-1 0,1 1 0,0 0 0,0 0-1,4-10 1,0-7 32,5-76 1541,-5-152 0,-5 170-933,8 84-882,8 15 157,-1 1-1,0 1 0,-1 0 0,-1 0 0,-1 2 0,10 24 0,-22-46-3,1 4 11,1 1 0,0-1 0,1 0 0,-1 0 0,1 0 0,0 0 0,6 6 0,-8-9-38,0-1 1,-1 0-1,1 0 0,0 0 1,0 1-1,0-1 1,0 0-1,0 0 1,0 0-1,0-1 0,0 1 1,0 0-1,0 0 1,-1 0-1,1-1 0,0 1 1,0 0-1,0-1 1,0 1-1,0-1 0,-1 1 1,1-1-1,0 1 1,-1-1-1,1 0 0,0 1 1,-1-1-1,1 0 1,0 1-1,0-2 0,8-17 143,0 0-1,-1-1 0,-1 0 1,-1 0-1,4-22 0,-6 26-65,1-6 111,-2 7-126,1 0 0,0 0 1,1 0-1,0 1 0,2 0 0,-1 0 1,10-14-1,-9 88-163,11 138 1019,-8-77-686,-5 90-46,-6-138-101,-6 0-741,7-73 341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14 1617,'0'0'4602,"-5"-2"-4143,-4-1-169,-1 1 1,1 0-1,-1 0 0,0 1 1,1 0-1,-20 1 1,27 1-299,-1-1 0,1 1 0,0 0 0,0 0 0,-1 0 0,1 0 0,0 0 0,0 1 0,0-1 0,1 0 0,-1 1 0,0 0 0,0-1 0,1 1 0,-1 0 0,-2 4 1,-24 39-51,23-37 56,-11 18-9,-1 2 11,1 0 0,1 1 0,1 0 0,2 1 0,-9 33 0,14-26-274,2 0 0,1 0 0,2 58 0,2-94 247,1 0 0,-1-1-1,0 1 1,1 0 0,-1-1 0,0 1 0,1-1 0,-1 1 0,1 0 0,-1-1 0,1 1 0,-1-1-1,1 1 1,0-1 0,-1 1 0,1-1 0,0 0 0,-1 1 0,1-1 0,0 0 0,-1 0-1,1 1 1,0-1 0,-1 0 0,1 0 0,0 0 0,0 0 0,-1 0 0,2 0 0,0 1-11,-1-1 1,1 0 0,-1 0-1,1 0 1,0 0-1,-1 0 1,1-1 0,-1 1-1,1 0 1,-1-1-1,1 1 1,-1-1 0,0 1-1,3-2 1,-1-2 39,0 1 1,0 0 0,-1-1 0,0 0-1,0 0 1,0 1 0,0-1-1,0 0 1,-1-1 0,0 1-1,0 0 1,0 0 0,0-7 0,1-10 59,-1-31 0,-1 37-16,0 4 55,1 6-82,-1 1 1,0 0-1,0-1 1,-1 1 0,1-1-1,-3-5 1,3 9-19,-1-1 1,1 1 0,-1 0 0,0 0-1,1 0 1,-1 0 0,0 0 0,0 1-1,0-1 1,1 0 0,-1 0-1,0 0 1,0 1 0,0-1 0,0 1-1,0-1 1,-1 1 0,1-1 0,0 1-1,0-1 1,0 1 0,0 0 0,0 0-1,-1-1 1,1 1 0,0 0 0,0 0-1,-2 1 1,-3-2 101,-13 4 71,18-3-208,0 1 1,1-1-1,-1 1 0,1-1 1,-1 1-1,1-1 0,-1 1 0,1 0 1,-1-1-1,1 1 0,0 0 1,-1-1-1,1 1 0,0 0 0,0 0 1,0-1-1,-1 1 0,1 0 1,0 0-1,0-1 0,0 1 1,0 0-1,0 0 0,0 1 0,0 16-2553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1 608 2545,'0'0'12473,"0"-3"-12396,14-444-1280,-10 326 648,1 212 415,4 0 0,22 90-1,-29-172 90,4 14-274,-4-18 113,0 0 0,-1 0 0,0 1 0,1 9 0,-2-15 198,0 0-1,1 1 1,-1-1 0,0 0 0,1 0 0,-1 1-1,0-1 1,1 0 0,-1 0 0,0 1-1,1-1 1,-1 0 0,0 0 0,1 0-1,-1 0 1,1 0 0,-1 1 0,0-1 0,1 0-1,-1 0 1,1 0 0,-1 0 0,0 0-1,1 0 1,-1 0 0,1-1 0,-1 1 0,1 0-1,-1 0 1,0 0 0,1 0 0,-1 0-1,0-1 1,1 1 0,-1 0 0,0 0-1,1-1 1,-1 1 0,0 0 0,1 0 0,-1-1-1,0 1 1,0 0 0,1-1 0,-1 1-1,0 0 1,0-1 0,1 1 0,-1-1-1,0 1 1,0 0 0,0-1 0,0 1 0,0-1-1,0 1 1,0-1 0,12-119 849,-5 42-495,22-102 0,-28 177-313,2-11 85,1 1 0,0-1 0,8-17 0,-10 22 1089,13 74-1383,-3-15 285,-1 0-1,3 55 0,-12 143 19,-3-133-98,1-114-162,0-5-2595,0-15 1304,0-14-1113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3586,'0'0'5720,"7"0"-5603,147 0 1716,-153 0-1832,-1 0 1,1 0 0,-1 0-1,1 1 1,-1-1 0,1 0-1,-1 0 1,1 0-1,-1 1 1,1-1 0,-1 0-1,1 0 1,-1 1-1,1-1 1,-1 0 0,0 1-1,1-1 1,-1 1 0,0-1-1,1 0 1,-1 1-1,0-1 1,1 1 0,-1-1-1,0 1 1,0-1-1,0 1 1,1-1 0,-1 1-1,0-1 1,0 1 0,0 0-1,0 0 1,0 23 37,0-14 35,1 24 197,-2-1 0,-1 0 1,-1 1-1,-2-1 0,-11 40 0,-5 3-271,21-74 327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2417,'0'0'11365,"166"-7"-10628,-144 7-177,-4 0-560,-15 0-1233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0 705 2865,'0'0'6083,"2"-16"-5421,4-97 525,1-21-763,7-281 3212,-13 415-3673,0 0 0,-1 0 0,1 1 0,0-1 0,-1 0 0,1 0 0,0 0 0,-1 0 0,1 1 0,0-1 0,-1 0 0,1 1 0,-1-1 0,1 0 0,0 1 0,-1-1 0,1 1 0,-1-1 0,1 1 0,-1-1 0,0 1 0,1-1 0,-1 1 0,1 1 0,9 19 23,-1 0 0,-2 1 1,7 25-1,4 14 31,4 6-7,4-1 0,61 115 0,-80-168 10,-7-11-23,1 1 0,0-1 0,0 0-1,0 0 1,0 0 0,0 0 0,1-1-1,-1 1 1,0 0 0,1-1 0,0 1 0,-1 0-1,1-1 1,0 0 0,0 1 0,-1-1 0,4 1-1,-5-2 6,0 0 0,0 0 0,0 0 0,0 0 0,1 0 0,-1 0 0,0 0 0,0 0 0,0 0 0,0 0 0,0 0 0,1 0 0,-1 0 0,0 0 0,0 0 0,0 0 0,0 0 0,0 0 0,1 0 0,-1 0-1,0 0 1,0 0 0,0 0 0,0 0 0,0-1 0,0 1 0,1 0 0,-1 0 0,0 0 0,0 0 0,0 0 0,0 0 0,0 0 0,0-1 0,0 1 0,0 0 0,0 0 0,0 0 0,0 0 0,0 0 0,0-1 0,0 1 0,0 0 0,0 0 0,0 0-1,0 0 1,0-1 0,0 1 0,0 0 0,0 0 0,0 0 0,0 0 0,0 0 0,0-1 0,0 1 0,0 0 0,0 0 0,0 0 0,0 0 0,0 0 0,0-5 174,6-47 18,1 1-1,4 0 0,24-75 0,-24 96-222,1 0 0,2 0 0,0 1 1,2 1-1,2 0 0,38-46 0,-51 68-52,-4 4 41,0 0 1,0 1-1,1-1 0,-1 0 0,0 1 0,1 0 1,-1-1-1,1 1 0,0 0 0,-1 0 1,1 0-1,0 0 0,0 0 0,0 0 1,4-1-1,-2 7-70,2 14 117,-1 1 0,0 0 0,-2 0-1,2 33 1,-4 89 312,-2-77-210,1 193 713,0-257-892,0-36-10156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0 757 1217,'0'0'9220,"1"0"-9159,-1 0-1,1 0 1,0 0 0,-1 0 0,1 0 0,-1 0 0,1 0 0,-1 0-1,1 0 1,-1 0 0,1 0 0,-1 0 0,1 0 0,-1 0 0,1-1-1,-1 1 1,1 0 0,-1 0 0,1-1 0,0 1 0,20-24 98,2 1 0,1 1-1,0 1 1,1 1 0,31-17 0,148-75-182,-111 64 189,400-226-80,-474 263-94,154-95 122,-172 105-128,-1 1 1,1-1-1,-1 1 0,1-1 0,-1 1 0,1-1 0,-1 1 1,1-1-1,-1 1 0,1-1 0,-1 0 0,0 1 0,0-1 1,1 1-1,-1-1 0,0 0 0,0 0 0,0 1 1,1-1-1,-1 0 0,0 1 0,0-1 0,0 0 0,0 1 1,0-1-1,-1 0 0,1 0 0,0 1 0,0-1 0,0 0 1,-1 1-1,1-1 0,0 0 0,0 1 0,-1-1 0,0 0 1,0-1-434,-1 0 0,1 0 0,-1 0 0,1 0 1,-1 0-1,0 0 0,0 1 0,-3-3 1,-19-9-6472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6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51 2289,'0'0'6307,"-4"0"-5485,-13-3-550,13 3-160,-6 0 42,4-1-114,1 1 0,-1 0 0,1 1 1,-1-1-1,1 1 0,-1 0 0,-6 3 1,11-4-54,-1 1 1,1 0 0,-1 0 0,1 0 0,-1 1-1,1-1 1,0 0 0,0 0 0,-1 1 0,1-1 0,0 1-1,0-1 1,0 1 0,1-1 0,-1 1 0,0 0-1,1-1 1,-1 1 0,1 0 0,-1 0 0,1-1-1,0 1 1,0 0 0,0 0 0,0 0 0,0 3 0,0-1-3,4 88-191,-3-80 209,2 0 0,-1-1 0,1 1 0,1-1 0,9 19 0,-4-10 248,-1 0 1,-1 0-1,-1 0 0,0 1 1,-2-1-1,0 1 0,-1 1 1,-1 28-1,-24-49 960,11-1-1146,8 0-74,0 1 1,0-1-1,0 0 1,0 0-1,0 0 1,0 0-1,0-1 1,0 1-1,0-1 1,0 0-1,0 0 0,0 0 1,0 0-1,1 0 1,-1-1-1,0 1 1,1-1-1,-1 1 1,1-1-1,-4-4 1,2 2-46,1-1 0,0 0-1,0 0 1,0 0 0,1-1 0,-1 1 0,1 0 0,-2-10 0,4 13 33,-1 0 0,1 0 0,-1-1 0,1 1-1,0 0 1,0 0 0,0 0 0,0 0 0,0-1 0,1 1 0,-1 0 0,1 0 0,-1 0 0,1 0-1,0 0 1,0 0 0,0 0 0,0 0 0,0 0 0,0 0 0,0 1 0,1-1 0,-1 0-1,1 1 1,-1-1 0,3-1 0,86-48-347,-59 35 165,50-35 0,-72 44 199,0 0-1,-1-1 0,0 0 0,0 0 0,-1-1 1,0 1-1,0-2 0,-1 1 0,8-17 0,-9 13 201,0-1 0,-1 1 0,0-1 0,-1 0 0,-1 0 0,0 0 0,-1 0 0,-1-17 0,0 30-178,0 1-1,-1 0 1,1-1 0,0 1 0,0 0 0,-1-1-1,1 1 1,0 0 0,-1 0 0,1-1-1,0 1 1,-1 0 0,1 0 0,0-1 0,-1 1-1,1 0 1,0 0 0,-1 0 0,1 0-1,-1 0 1,1-1 0,-1 1 0,1 0 0,0 0-1,-1 0 1,1 0 0,-1 0 0,1 0-1,0 0 1,-1 1 0,1-1 0,-1 0 0,1 0-1,-1 0 1,-4 0 64,-32-1 51,16 0-379,1 1 0,-30 4 0,49-4 176,0 0 1,0 0 0,0 0 0,0 0-1,0 1 1,1-1 0,-1 0 0,0 1 0,0-1-1,0 1 1,0-1 0,1 1 0,-1-1-1,0 1 1,1-1 0,-1 1 0,0 0-1,1-1 1,-1 1 0,0 1 0,-2 12-4181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7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1 619 3714,'0'0'9121,"0"-3"-8360,0-8-570,0-12-136,0-1-1,2 1 1,8-42 0,12-52 384,12-214 0,-33 310 300,-1 41-667,3 21-157,1 0-1,3-1 1,12 45 0,-18-80 50,0-1 0,1 1 0,-1-1 0,1 0 0,0 1 0,0-1 0,1 0 1,3 4-1,-4-6-43,-1-1-1,1 0 1,0 1 0,0-1 0,0 0 0,0 0 0,0 0 0,0 0 0,1-1 0,-1 1 0,0 0 0,0-1 0,0 0 0,1 1 0,-1-1-1,0 0 1,1 0 0,-1 0 0,3-1 0,-1 0 56,-1 0-1,0 0 0,1 0 1,-1-1-1,0 1 1,1-1-1,-1 0 1,0 0-1,0 0 0,-1 0 1,1 0-1,0-1 1,-1 1-1,1-1 0,-1 0 1,0 0-1,0 0 1,0 0-1,2-4 1,6-11 78,-1-1 1,7-21-1,-13 33-41,47-132 626,-43 125-468,-7 14-168,0 0 0,0 0 0,0 0 0,0 0 0,0 0 0,0 0-1,0 0 1,1 0 0,-1 0 0,0 0 0,0 0 0,0 0 0,0 0 0,0 0-1,0 0 1,0 0 0,0 0 0,1 0 0,-1 0 0,0 0 0,0 0-1,0 0 1,0 0 0,0 0 0,0 0 0,0 0 0,0 0 0,0 0-1,0 0 1,1 0 0,-1 0 0,0 0 0,0 0 0,0 1 0,0-1 0,0 0-1,0 0 1,0 0 0,0 0 0,0 0 0,0 0 0,0 0 0,0 0-1,0 0 1,0 0 0,0 1 0,0-1 0,0 0 0,0 0 0,0 0 0,0 0-1,0 0 1,0 0 0,0 0 0,0 0 0,0 0 0,0 1 0,2 26 234,-2-23-299,0 511 1655,0-515-1608,6-1-3954,5-9 1578,-9 8 1856,18-27-4229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242 101 1056,'0'0'10226,"0"-13"-9438,0-61 642,-1 73-1327,0 1 0,0-1 0,0 1 0,-1-1 0,1 1 0,0-1 0,0 1 0,-1 0 0,1 0 0,0 0 0,-1-1 1,1 1-1,0 0 0,-1 1 0,1-1 0,0 0 0,-1 0 0,1 0 0,0 1 0,0-1 0,-1 1 0,1-1 1,0 1-1,-2 1 0,-5 10-197,0 1 1,1 0-1,-7 21 0,6-18 95,5-7-20,-1 0 0,1 0-1,1 0 1,0 1-1,-1 10 1,1 10-2845,13-47 1960,-5 2 1029,-1 0 1,-1 0-1,5-23 1,-7 23 63,1 1-1,1 0 1,0-1 0,12-24 0,-15 38 267,-1 6-333,-1 107-106,8 213 1500,-6-269-770,-1-55-547,-21-1 464,9 1-688,0-1 0,-1 0-1,1-1 1,0 0 0,0-1-1,0 0 1,0-1 0,-13-5-1,5-2-195,-10-5-4,6 11-4337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9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0 689 1969,'0'0'3143,"0"12"6234,0-19-9250,0-53 261,11-89-1,46-321 45,-55 456-69,-1 19 19,0 8-585,10 90-260,-6-55 22,12 63 0,-16-108 380,0 0-1,-1-1 1,1 1-1,0-1 1,0 0-1,1 1 1,-1-1-1,0 0 1,1 1-1,-1-1 0,1 0 1,0 0-1,0 0 1,0-1-1,0 1 1,4 3-1,-5-5 19,0 1-1,0-1 0,0 0 0,0 1 1,0-1-1,0 0 0,0 0 0,0 0 0,0 0 1,0 0-1,0 0 0,0 0 0,0 0 1,0 0-1,0 0 0,0 0 0,0-1 1,1 1-1,0-1 31,0 0-1,0 0 1,-1 0 0,1-1 0,-1 1 0,1 0-1,-1-1 1,0 1 0,1-1 0,-1 1 0,0-1-1,2-3 1,14-30 267,-1-1 0,-1-1-1,11-48 1,-8 26-1,-15 52-201,-2 3 2,0-1 0,1 1 1,-1 0-1,1 1 0,0-1 0,4-6 1,-5 40 22,-1 472 505,-2-462-533,-1 1 1,-12 53 0,13-76-3049,2-37-53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3714,'0'0'5813,"0"1"-5712,0 369 188,0-367-407,0-3 72,0 0 1,0 1-1,0-1 1,0 0-1,0 0 1,0 0-1,0 0 1,0 1-1,0-1 1,0 0-1,0 0 1,0 0-1,0 1 1,0-1-1,0 0 1,0 0-1,0 0 1,0 0-1,1 1 1,-1-1-1,0 0 1,0 0-1,0 0 1,0 0-1,0 0 1,0 1-1,0-1 1,1 0-1,-1 0 1,0 0-1,0 0 1,0 0-1,0 0 1,1 0-1,-1 1 1,0-1-1,0 0 1,0 0 0,0 0-1,1 0 1,-1 0-1,0 0 1,0 0-1,0 0 1,1 0-1,-1 0 1,0 0-1,0 0 1,0 0-1,1 0 1,-1 0-1,0-1 1,0 1-1,0 0 1,16 0-3042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34 310 1088,'0'0'6374,"5"27"-5253,17 83-276,-22-108-822,0 0-1,1-1 0,-1 1 0,1 0 0,-1-1 1,1 1-1,0-1 0,-1 1 0,1-1 0,0 0 1,0 1-1,0-1 0,0 0 0,0 1 0,0-1 1,1 0-1,-1 0 0,0 0 0,1 0 0,1 1 1,-1-2 1,-1 0 1,0 1-1,0-1 1,1 0 0,-1 0-1,0 0 1,1 0-1,-1-1 1,0 1-1,0 0 1,1-1 0,-1 1-1,0 0 1,2-2-1,1 1 94,0 0-82,-1-1 1,1 0 0,0 1-1,-1-1 1,0 0-1,1-1 1,-1 1 0,0 0-1,0-1 1,0 0-1,-1 0 1,1 0 0,3-4-1,0-3 56,0 1-1,0-1 0,5-15 0,-5 11-44,-2 0 0,0-1-1,-1 1 1,0-1-1,0-19 1,-1-76 96,-3 64-99,1-56 103,0 102-99,0-1-1,0 0 1,0 1-1,0-1 1,0 0-1,0 1 1,0-1 0,0 0-1,0 1 1,0-1-1,0 0 1,0 1-1,-1-1 1,1 1-1,0-1 1,0 0 0,-1 1-1,1-1 1,0 1-1,-1-1 1,1 1-1,-1-1 1,1 1-1,0-1 1,-1 1 0,1-1-1,-1 1 1,0 0-1,1-1 1,-1 1-1,1 0 1,-1-1-1,1 1 1,-2 0 0,0 0 39,1 0 0,-1 0 1,1 1-1,-1-1 1,1 1-1,-1-1 1,1 1-1,0-1 0,-1 1 1,1 0-1,0 0 1,0 0-1,-1-1 1,1 1-1,0 1 0,-1 0 1,-10 11-16,1 0 1,1 1-1,0 0 0,-10 19 1,-32 69-107,42-78-30,0 0 0,2 0 1,0 1-1,2 0 0,1 0 0,1 1 1,1-1-1,1 1 0,1 0 0,4 29 0,-3-53-76,0-1 0,0 1-1,0-1 1,0 0-1,1 1 1,-1-1 0,0 1-1,1-1 1,-1 0-1,1 0 1,0 1 0,-1-1-1,1 0 1,0 0-1,2 2 1,-2-2-258,1 0-1,0 0 1,0 0 0,0-1-1,0 1 1,-1-1 0,1 1-1,0-1 1,4 1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4 734 4098,'0'0'8993,"0"-6"-8302,-1-136 49,-1-19-646,19-166 1,-14 307 97,-3 20-178,0 0-1,0 0 0,0 1 0,0-1 0,0 0 1,0 0-1,1 0 0,-1 0 0,0 0 0,0 0 1,0 0-1,0 0 0,0 0 0,0 0 0,0 0 0,0 0 1,0 0-1,0 0 0,0 0 0,0 0 0,0 0 1,0 0-1,0 0 0,0 0 0,0 0 0,0 0 1,1 0-1,-1 31 666,-1-7-866,5 1 91,0-1-1,1 0 1,2 0 0,16 42 0,-22-63 22,0-1 1,0 0-1,0 1 0,1-1 0,-1 0 0,1 0 0,-1 0 0,1 0 0,0 0 1,0 0-1,-1-1 0,1 1 0,0 0 0,1-1 0,-1 0 0,0 1 0,0-1 0,1 0 1,3 1-1,-4-2 13,0 1 1,0-1 0,0 0 0,0 0-1,0 0 1,0 0 0,0 0 0,0-1-1,0 1 1,-1-1 0,1 1 0,0-1 0,0 1-1,0-1 1,0 0 0,0 0 0,-1 0-1,1 0 1,0-1 0,-1 1 0,1 0-1,-1 0 1,0-1 0,1 1 0,1-3-1,12-20 142,-1-1 0,0 0 0,-2 0 0,17-53 0,5-10 339,-9 41-194,-24 44 353,-1 15 387,0 589 141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1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3618,'0'0'6243,"1"-5"-5382,-1 3-775,2-12 84,-2 12-95,1 8 40,10 244 642,-12-237-749,1-11-62,0 0-1,0 0 1,-1 0 0,2 0 0,-1 0 0,0 0 0,0 1 0,2 2-1,-2-4-129,1 0 0,-1-1 0,1 1-1,0-1 1,-1 1 0,1 0-1,-1-1 1,1 0 0,0 1 0,0-1-1,-1 1 1,1-1 0,0 0-1,-1 0 1,1 1 0,0-1 0,0 0-1,0 0 1,-1 0 0,1 0 0,0 0-1,0 0 1,0 0 0,-1 0-1,1 0 1,0 0 0,1-1 0,15-1-2644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3570,'220'-68'2257,"-220"78"-609,0 19-303,0 13-64,0 7-353,0 3 0,0 0 225,0-4-481,0-6-320,0-6-352,0-3-176,0-14-128,-7-9-3698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0 757 1217,'0'0'9220,"1"0"-9159,-1 0-1,1 0 1,0 0 0,-1 0 0,1 0 0,-1 0 0,1 0 0,-1 0-1,1 0 1,-1 0 0,1 0 0,-1 0 0,1 0 0,-1 0 0,1-1-1,-1 1 1,1 0 0,-1 0 0,1-1 0,0 1 0,20-24 98,2 1 0,1 1-1,0 1 1,1 1 0,31-17 0,148-75-182,-111 64 189,400-226-80,-474 263-94,154-95 122,-172 105-128,-1 1 1,1-1-1,-1 1 0,1-1 0,-1 1 0,1-1 0,-1 1 1,1-1-1,-1 1 0,1-1 0,-1 0 0,0 1 0,0-1 1,1 1-1,-1-1 0,0 0 0,0 0 0,0 1 1,1-1-1,-1 0 0,0 1 0,0-1 0,0 0 0,0 1 1,0-1-1,-1 0 0,1 0 0,0 1 0,0-1 0,0 0 1,-1 1-1,1-1 0,0 0 0,0 1 0,-1-1 0,0 0 1,0-1-434,-1 0 0,1 0 0,-1 0 0,1 0 1,-1 0-1,0 0 0,0 1 0,-3-3 1,-19-9-6472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3778,'0'0'4663,"0"0"-4621,0 0-1,0 0 1,0 0-1,1 0 0,-1 0 1,0 0-1,0 0 1,0 0-1,0 0 1,0 0-1,0 0 1,0 0-1,0 0 0,0 0 1,0 0-1,0 0 1,1 0-1,-1 0 1,0 0-1,0 0 1,0 0-1,0 0 1,0 0-1,0 0 0,0 0 1,0 0-1,0 0 1,0 0-1,0 0 1,0 0-1,1 0 1,-1 0-1,0 0 0,0 0 1,0 0-1,0 0 1,0 0-1,0 0 1,0-1-1,0 1 1,0 0-1,0 0 1,0 0-1,0 0 0,0 0 1,0 0-1,0 0 1,0 0-1,0 0 1,0 0-1,0 0 1,0-1-1,0 1 0,0 0 1,0 0-1,0 0 1,0 0-1,0 0 1,0 0-1,0 0 1,0 0-1,0 0 0,0 0 1,0 0-1,0 0 1,0-1-1,0 1 1,0 0-1,2 1-51,1 0 0,0 0 1,0 0-1,-1 0 0,1 1 0,-1-1 0,1 1 0,-1-1 1,0 1-1,0 0 0,0 0 0,0 0 0,2 3 0,7 6 4,255 281 368,-26-24-108,-187-220 453,105 73 0,-157-121-701,-1 1 0,1-1 0,0 1 0,-1 0 0,1-1 0,0 1 0,-1-1 0,1 0 0,0 1 0,0-1 0,-1 0 0,1 1 0,0-1 0,0 0 0,0 0 0,-1 0 0,1 1 0,1-1 0,-5-15-3238,-7-5-1715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3778,'0'0'4663,"0"0"-4621,0 0-1,0 0 1,0 0-1,1 0 0,-1 0 1,0 0-1,0 0 1,0 0-1,0 0 1,0 0-1,0 0 1,0 0-1,0 0 0,0 0 1,0 0-1,0 0 1,1 0-1,-1 0 1,0 0-1,0 0 1,0 0-1,0 0 1,0 0-1,0 0 0,0 0 1,0 0-1,0 0 1,0 0-1,0 0 1,0 0-1,1 0 1,-1 0-1,0 0 0,0 0 1,0 0-1,0 0 1,0 0-1,0 0 1,0-1-1,0 1 1,0 0-1,0 0 1,0 0-1,0 0 0,0 0 1,0 0-1,0 0 1,0 0-1,0 0 1,0 0-1,0 0 1,0-1-1,0 1 0,0 0 1,0 0-1,0 0 1,0 0-1,0 0 1,0 0-1,0 0 1,0 0-1,0 0 0,0 0 1,0 0-1,0 0 1,0-1-1,0 1 1,0 0-1,2 1-51,1 0 0,0 0 1,0 0-1,-1 0 0,1 1 0,-1-1 0,1 1 0,-1-1 1,0 1-1,0 0 0,0 0 0,0 0 0,2 3 0,7 6 4,255 281 368,-26-24-108,-187-220 453,105 73 0,-157-121-701,-1 1 0,1-1 0,0 1 0,-1 0 0,1-1 0,0 1 0,-1-1 0,1 0 0,0 1 0,0-1 0,-1 0 0,1 1 0,0-1 0,0 0 0,0 0 0,-1 0 0,1 1 0,1-1 0,-5-15-3238,-7-5-1715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0 796 2993,'0'0'9621,"0"-2"-9093,12-293 699,26-180-661,-37 452 1445,-1 28-2504,47 233-136,-45-229 583,2 9-21,-4-14 6,1 1-1,0 0 1,0-1 0,0 1-1,0-1 1,1 1 0,-1-1-1,1 1 1,1-1 0,-1 0-1,5 7 1,-5-11 5,-1 1 1,0-1-1,0 0 0,1 0 1,-1 0-1,0 1 0,0-1 1,1 0-1,-1-1 1,0 1-1,0 0 0,1 0 1,-1 0-1,0-1 0,0 1 1,1-1-1,-1 1 1,0-1-1,0 1 0,0-1 1,0 0-1,0 1 0,0-1 1,0 0-1,0 0 0,1-1 1,5-6-6,-1-1-1,0 1 1,-1-1 0,0 0 0,5-14-1,18-56 118,-17 46-64,29-81-8,-40 114 14,0 0 0,0 1 0,0-1 0,0 0 1,0 0-1,0 0 0,0 0 0,0 0 0,0 0 1,0 1-1,0-1 0,0 0 0,0 0 0,0 0 1,0 0-1,0 0 0,0 0 0,1 0 1,-1 0-1,0 1 0,0-1 0,0 0 0,0 0 1,0 0-1,0 0 0,0 0 0,0 0 0,0 0 1,1 0-1,-1 0 0,0 0 0,0 0 0,0 0 1,0 1-1,0-1 0,0 0 0,0 0 0,1 0 1,-1 0-1,0 0 0,0 0 0,0 0 0,0 0 1,0 0-1,0 0 0,1 0 0,-1-1 0,0 1 1,0 0-1,0 0 0,0 0 0,0 0 0,0 0 1,0 0-1,1 0 0,-1 0 0,0 0 0,0 0 1,0 0-1,0 0 0,0-1 0,3 15 7,9 444 1580,-13-319-3277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2609,'0'0'4069,"0"7"-3616,0 293 222,0-299-1878,3-1-1238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113 198 4434,'0'0'4688,"-3"0"-4494,-1 1-93,1-1 0,0 1 0,-1 0 0,1 0 0,0 0 0,-7 4 0,10-5-64,0 0-1,-1 0 1,1 0-1,0 0 0,-1 0 1,1 0-1,0 0 1,-1 1-1,1-1 1,0 0-1,-1 0 0,1 0 1,0 0-1,-1 0 1,1-1-1,0 1 1,-1 0-1,1 0 1,0 0-1,-1 0 0,1 0 1,0 0-1,-1 0 1,1-1-1,0 1 1,-1 0-1,1 0 0,0-1 1,0 1-1,-1 0 1,1 0-1,0-1 1,-6-13 84,4-20-515,2 33 449,0-154-386,0 154 416,1 2-120,0 0 24,0 0 0,0-1 0,0 1 0,0 0 0,0 0 0,0 0 0,-1 0 0,1 0 0,0 0 0,-1 0 0,1 0 0,-1 0-1,1 0 1,-1 0 0,1 0 0,-1 1 0,1 1 0,0 0-6,5 16 73,-1 0 0,0 1-1,-2-1 1,3 32 0,-5 82 207,-2-70 1,1-60-214,-1 0 1,1 1-1,-1-1 0,0 0 1,0 1-1,0-1 0,0 0 1,-1 0-1,1 0 0,-1 0 0,0 0 1,0 0-1,0 0 0,0-1 1,0 1-1,-1-1 0,1 0 0,-1 1 1,1-1-1,-1 0 0,0 0 1,0-1-1,0 1 0,0-1 1,0 1-1,-5 0 0,7-1-79,0 0-1,-1-1 0,1 1 1,0-1-1,0 0 0,0 1 1,-1-1-1,1 0 1,0 0-1,-1 1 0,1-1 1,0 0-1,0-1 1,-1 1-1,1 0 0,0 0 1,0 0-1,-1-1 1,1 1-1,0-1 0,0 1 1,0-1-1,-1 1 1,1-1-1,0 0 0,0 1 1,0-1-1,0 0 0,0 0 1,0 0-1,0 0 1,1 0-1,-1 0 0,0 0 1,0 0-1,1 0 1,-1 0-1,1 0 0,-1 0 1,1-1-1,-1 1 1,1 0-1,0 0 0,0-1 1,0 1-1,-1 0 1,1-1-1,0 1 0,0 0 1,1-3-1,-1 4-127,16 0-86,-10 0 271,0 1 0,0 0 0,1 0 1,-1 1-1,0 0 0,0 0 0,0 1 0,7 3 0,3 3 427,26 19 0,-31-13-1090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4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1169,'0'0'2171,"15"12"-477,-5-4-1274,-1 1 0,0-1 0,0 2 0,12 16 0,1 0 20,38 50 307,-3 4 0,76 139 0,-92-143-446,-3 1 0,-4 2 0,27 95-1,-53-147-247,-6-16 12,1-1 0,0 0 0,7 14 0,-9-23-194,-1-1 103,0 0-1,0 0 1,0 0 0,0 0-1,0 0 1,0 0 0,1 0-1,-1 1 1,0-1 0,0 0-1,0 0 1,0 0 0,0 0-1,1 0 1,-1 0 0,0 0-1,0 0 1,0 0 0,0 0-1,0 0 1,1 0 0,-1 0-1,0 0 1,0 0 0,0 0-1,0 0 1,0 0 0,1 0-1,-1 0 1,0 0 0,0 0 0,0 0-1,0 0 1,0-1 0,0 1-1,1 0 1,-1 0 0,0 0-1,0 0 1,0 0 0,0 0-1,0 0 1,0-1 0,0 1-1,0 0 1,1 0 0,-1 0-1,0 0 1,0 0 0,0 0-1,0-1 1,0 1 0,0 0-1,0 0 1,0 0 0,0 0-1,0 0 1,0-1 0,0 1-1,0 0 1,0 0 0,0-19-2677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4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0 620 784,'0'0'5550,"10"-6"-4790,165-132 2068,308-248-382,-443 359-2383,-16 12 465,37-32 1501,-60 47-1866,1 0-46,-1 0-263,-16 0-9806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6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1 864 2385,'0'0'11301,"0"-2"-11210,0-5-104,-1-18-155,2-1 0,1 1-1,6-35 1,9-18 115,-4-1 0,-4-1-1,-1-101 1,-8 30 2467,0 168-3003,0 10 459,4 108-95,-2-121 105,0 1 0,1-1 0,0 1 0,1-1 0,0 0 0,2 0 0,6 13-1,-12-26 81,1 0 0,-1-1 0,1 1-1,-1 0 1,1 0 0,-1-1 0,1 1-1,-1 0 1,1 0 0,0-1-1,-1 1 1,1-1 0,0 1 0,-1-1-1,1 1 1,0-1 0,0 1-1,0-1 1,0 0 0,-1 1 0,1-1-1,0 0 1,0 0 0,0 0 0,0 1-1,0-1 1,0 0 0,0 0-1,-1 0 1,1-1 0,0 1 0,0 0-1,0 0 1,0 0 0,0-1-1,0 1 1,0 0 0,-1-1 0,1 1-1,0-1 1,0 1 0,-1-1 0,2 0-1,3-3 4,-1 0 1,0 0-1,0 0 0,-1 0 0,5-7 1,5-8 100,-1-1 0,-1-1 0,16-39 1,13-67 132,-27 80 45,35-82 1,-42 119-12,-2 11 167,-3 21 400,0-10-649,7 433 694,-9-307-677,-6 11-73,0-2-266,7-146-294,0-6-3911,0-22-174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6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3522,'0'0'5026,"4"198"-4386,-4-126 33,0-11-49,0-6-256,0-9 96,0-11-464,0-12 112,0-10-288,0-10 64,11-3-1617,3 0-1328,1-35-3282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7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15 137 1649,'0'0'6872,"0"-12"-1075,0-41-6157,0 50 333,0 0-1,1-1 0,-1 1 1,1 0-1,0 0 0,-1 0 1,1 1-1,0-1 0,1 0 0,-1 0 1,0 0-1,1 1 0,0-1 1,0 1-1,-1-1 0,2 1 1,-1 0-1,0 0 0,0 0 0,1 0 1,-1 0-1,1 0 0,-1 0 1,1 1-1,0 0 0,-1-1 1,1 1-1,0 0 0,0 0 0,0 1 1,0-1-1,0 1 0,5-1 1,-6 1 30,-1 0 0,0 1 0,1-1 0,-1 1 0,0-1 1,0 1-1,1 0 0,-1-1 0,0 1 0,0 0 0,0 0 1,0 0-1,0 0 0,0 0 0,0 0 0,0 0 0,0 0 1,0 0-1,-1 0 0,1 0 0,0 1 0,0 1 0,14 34 336,-12-26-238,2 9 280,0 1-1,-1 0 1,-2 1 0,0-1 0,-2 39 0,0-45 92,0-14-459,0 0-1,0 0 0,0-1 1,0 1-1,0 0 0,0 0 0,0 0 1,-1-1-1,1 1 0,0 0 0,0 0 1,-1-1-1,1 1 0,0 0 0,-1 0 1,1-1-1,-1 1 0,1-1 1,-1 1-1,1 0 0,-1-1 0,0 1 1,1-1-1,-1 1 0,0-1 0,1 1 1,-1-1-1,0 0 0,1 1 1,-1-1-1,0 0 0,0 0 0,0 1 1,1-1-1,-1 0 0,0 0 0,0 0 1,-1 0-1,1 0-58,-1 0 0,1 0-1,-1-1 1,1 1 0,-1 0 0,1-1-1,0 1 1,-1-1 0,1 1 0,-1-1 0,1 0-1,0 1 1,0-1 0,-1 0 0,1 0-1,0 0 1,0 0 0,0 0 0,-1-1 0,-5-13-757,7 15 777,0 0-1,0 0 0,0 0 0,0 0 0,0 0 0,0 0 0,0 0 1,0 0-1,0-1 0,0 1 0,0 0 0,0 0 0,0 0 0,0 0 1,0 0-1,0 0 0,0 0 0,0 0 0,0 0 0,0-1 0,0 1 1,0 0-1,0 0 0,0 0 0,0 0 0,0 0 0,0 0 0,0 0 1,0 0-1,1 0 0,-1 0 0,0-1 0,0 1 0,0 0 0,0 0 1,0 0-1,0 0 0,0 0 0,0 0 0,0 0 0,0 0 0,1 0 1,-1 0-1,0 0 0,0 0 0,0 0 0,0 0 0,0 0 0,0 0 1,0 0-1,0 0 0,1 0 0,-1 0 0,0 0 0,0 0 0,0 0 1,2 1-32,-1 0 0,1 0 0,0 0 0,-1 1 0,1-1 0,-1 0 0,0 1 0,1-1 0,-1 1 0,0-1 0,2 3 0,4 9 65,0 0 1,-1 0-1,-1 0 0,0 1 1,0-1-1,-1 1 0,2 18 1,-2 2 659,1 65 0,-6-97-627,1 0-1,0 0 0,0-1 1,-1 1-1,1 0 1,-1 0-1,0-1 1,1 1-1,-1-1 0,0 1 1,0 0-1,0-1 1,0 1-1,0-1 0,-1 0 1,1 1-1,0-1 1,-1 0-1,1 0 1,0 0-1,-1 0 0,0 0 1,1 0-1,-1 0 1,1-1-1,-1 1 1,0 0-1,0-1 0,1 0 1,-1 1-1,-3-1 1,-7 2-87,0 0 0,-1-2 0,-18 0 0,17 0-87,-13-4-323,26 4 341,1 0 0,-1 0 0,0 0 0,0-1 0,0 1 0,0 0 0,1 0 0,-1-1 0,0 1 0,0-1 0,1 1 1,-1-1-1,0 1 0,1-1 0,-1 1 0,1-1 0,-1 0 0,0 1 0,1-1 0,-1 0 0,1 1 0,0-1 1,-1 0-1,1 0 0,0 0 0,-1 1 0,1-2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9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0 112,'0'0'8940,"1"8"-8862,0-5-72,0-1 0,1 1 1,-1 0-1,1-1 1,0 1-1,-1-1 1,1 0-1,1 1 1,-1-1-1,0 0 0,0 0 1,3 1-1,9 9 7,59 62 357,86 111 0,44 100 117,-173-240-473,2-2 0,48 49 1,-57-69 13,1-1 0,1-1 0,0-2 0,2 0 0,29 14 0,-43-26 123,10 7-54,-22-13-58,0 1 0,0-1 0,0 0 1,0 0-1,0 1 0,-1-1 0,1 0 1,-1 1-1,1-1 0,-1 0 0,1 1 0,-1-1 1,0 1-1,0-1 0,0 1 0,0 2 1,0-3 98,0-1-136,0 0 0,0 0 0,0 0 0,-1 0 0,1 0 0,0 0 0,0 0 0,-1 0-1,1 0 1,0 0 0,0 0 0,0 0 0,-1 0 0,1 0 0,0 0 0,0 0 0,-1 0 0,1 0-1,0 0 1,0 0 0,-1 0 0,1 0 0,0 0 0,0 0 0,0 0 0,-1 0 0,1-1-1,0 1 1,0 0 0,0 0 0,-1 0 0,1 0 0,0-1 0,0 1 0,0 0 0,0 0 0,0 0-1,-1-1 1,-6-11-633,-4-23-2627,-6-10-4260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0 796 2993,'0'0'9621,"0"-2"-9093,12-293 699,26-180-661,-37 452 1445,-1 28-2504,47 233-136,-45-229 583,2 9-21,-4-14 6,1 1-1,0 0 1,0-1 0,0 1-1,0-1 1,1 1 0,-1-1-1,1 1 1,1-1 0,-1 0-1,5 7 1,-5-11 5,-1 1 1,0-1-1,0 0 0,1 0 1,-1 0-1,0 1 0,0-1 1,1 0-1,-1-1 1,0 1-1,0 0 0,1 0 1,-1 0-1,0-1 0,0 1 1,1-1-1,-1 1 1,0-1-1,0 1 0,0-1 1,0 0-1,0 1 0,0-1 1,0 0-1,0 0 0,1-1 1,5-6-6,-1-1-1,0 1 1,-1-1 0,0 0 0,5-14-1,18-56 118,-17 46-64,29-81-8,-40 114 14,0 0 0,0 1 0,0-1 0,0 0 1,0 0-1,0 0 0,0 0 0,0 0 0,0 0 1,0 1-1,0-1 0,0 0 0,0 0 0,0 0 1,0 0-1,0 0 0,0 0 0,1 0 1,-1 0-1,0 1 0,0-1 0,0 0 0,0 0 1,0 0-1,0 0 0,0 0 0,0 0 0,0 0 1,1 0-1,-1 0 0,0 0 0,0 0 0,0 0 1,0 1-1,0-1 0,0 0 0,0 0 0,1 0 1,-1 0-1,0 0 0,0 0 0,0 0 0,0 0 1,0 0-1,0 0 0,1 0 0,-1-1 0,0 1 1,0 0-1,0 0 0,0 0 0,0 0 0,0 0 1,0 0-1,1 0 0,-1 0 0,0 0 0,0 0 1,0 0-1,0 0 0,0-1 0,3 15 7,9 444 1580,-13-319-3277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1 707 3201,'3'1'7926,"-2"0"-7880,1-1 0,0 0 0,-1 1 0,1-1 1,-1 0-1,1 0 0,0 0 0,-1 0 0,1 0 0,2-1 1,7-5 133,0 0-1,0 0 1,0-1 0,-1-1 0,0 0 0,16-16 0,-1 1 76,260-243 1544,-95 85-1095,-81 91-640,-6 6 2071,-136 84-8453,-2 0 172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31 815 4946,'0'0'8666,"0"-13"-7530,1-135 257,-3-170-1287,-14 195-116,5 48 4,10 74 3,0 6-6,0 17-19,1-13 19,0 1-1,1-1 1,3 17 0,-2-18 16,8 29-345,2 0 1,30 65-1,-41-100 302,0 0 1,1 0-1,-1 0 0,0-1 0,1 1 1,-1 0-1,1 0 0,-1-1 0,1 1 1,0-1-1,0 1 0,-1-1 0,1 0 0,0 0 1,0 0-1,0 0 0,1 0 0,-1 0 1,0-1-1,0 1 0,0-1 0,1 1 0,-1-1 1,0 0-1,1 0 0,-1 0 0,0 0 1,0 0-1,1 0 0,-1-1 0,0 1 0,0-1 1,0 0-1,1 0 0,-1 1 0,0-1 1,0 0-1,0-1 0,0 1 0,0 0 1,-1-1-1,1 1 0,2-3 0,4-6 45,0 0 0,-1 0-1,0-1 1,0 0 0,-1 0 0,-1 0 0,6-16-1,23-92 391,-16 53-67,-10 37-198,-4 13-36,1 0 0,0 0 0,2 0 0,10-19 0,-17 35-97,0 0 0,0 0 0,0 1 0,0-1 0,0 0 0,0 0-1,0 0 1,0 0 0,0 0 0,0 0 0,0 1 0,1-1 0,-1 0 0,0 0 0,0 0 0,0 0 0,0 0 0,0 0 0,0 0 0,1 0 0,-1 1 0,0-1-1,0 0 1,0 0 0,0 0 0,0 0 0,1 0 0,-1 0 0,0 0 0,0 0 0,0 0 0,0 0 0,1 0 0,-1 0 0,0 0 0,0 0 0,0 0 0,0 0-1,1 0 1,-1 0 0,0-1 0,0 1 0,0 0 0,0 0 0,0 0 0,0 0 0,1 0 0,-1 0 0,0 0 0,0 0 0,0-1 0,0 1 0,0 0 0,0 0-1,0 0 1,0 0 0,1 0 0,-1-1 0,0 1 0,0 0 0,0 0 0,0 0 0,0 0 0,0 0 0,0-1 0,1 18 77,0-14-74,4 161 560,-17 175 0,4-153-553,6-178 295,0-6-1546,2-30-9482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9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3650,'0'0'8772,"0"-3"-7863,0-10-298,0 10-210,0 4-831,1 6 414,0 1 0,0-1 1,1 0-1,0 0 0,0 0 0,3 7 0,6 17 98,-3 12 94,-1 1 1,-2 0-1,-3 87 1,-2-111-158,0-18-205,0-9-5225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40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26 3554,'0'0'7086,"0"-6"-6097,0-8-561,0 9 23,0 7 965,-1 27-1333,0 0 1,-2 0-1,-2-1 1,0 1 0,-2-1-1,-1 0 1,-1-1-1,-12 27 1,21-54-124,0 0 0,0 0 0,0 0 0,0 0 0,0 0 0,0 1 0,0-1 0,0 0 0,0 0 0,0 0 0,0 0 0,0 0 0,0 1 0,0-1 0,-1 0 0,1 0 0,0 0 0,0 0 0,0 0 0,0 1 0,0-1 0,0 0 0,0 0 0,0 0 0,0 0 0,-1 0-1,1 0 1,0 0 0,0 0 0,0 1 0,0-1 0,0 0 0,0 0 0,-1 0 0,1 0 0,0 0 0,0 0 0,0 0 0,0 0 0,0 0 0,-1 0 0,1 0 0,0 0 0,0 0 0,0 0 0,0 0 0,0 0 0,-1 0 0,1 0 0,0 0 0,0 0 0,0 0 0,0 0 0,0 0 0,-1-1 0,1 1 0,0 0 0,-3-13-1737,3-28-935,0 33 1913,0-12-854,-1-8 716,2 26 1137,0 16 539,0 4-244,1 0 1,0-1-1,6 18 0,-6-28-450,0-1 0,0 0-1,1-1 1,-1 1-1,1 0 1,1-1 0,-1 1-1,1-1 1,0 0-1,0 0 1,0-1-1,6 6 1,-5-8 72,0 0 0,0 0 0,0 0 0,0-1 1,0 0-1,0 0 0,0 0 0,0-1 0,0 1 0,0-1 0,1 0 0,-1-1 0,0 1 0,0-1 1,0 0-1,0-1 0,0 1 0,5-3 0,-4 1-24,-1-1 0,0 0-1,0 0 1,-1 0 0,1-1 0,-1 1-1,0-1 1,0 0 0,-1 0 0,1-1-1,2-5 1,3-8 326,12-39-1,-9 22 281,-11 34-50,-1 8 167,-2 19-663,-1 0-1,-2-1 1,0 1 0,-1-1 0,-13 30 0,8-20 305,-14 66 0,14-13 43,10-87-559,1 1-1,0-1 0,0 1 1,0-1-1,0 1 0,-1-1 0,1 1 1,0-1-1,-1 0 0,1 1 1,0-1-1,-1 1 0,1-1 1,0 0-1,-1 1 0,1-1 1,-1 0-1,1 1 0,-1-1 0,1 0 1,-1 0-1,1 1 0,-1-1 1,1 0-1,-1 0 0,1 0 1,-1 0-1,1 0 0,-1 0 0,1 0 1,-1 0-1,1 0 0,-1 0 1,1 0-1,-1 0 0,1 0 1,-1 0-1,1 0 0,-1-1 1,1 1-1,-1 0 0,1 0 0,-1-1 1,1 1-1,-1 0 0,1 0 1,0-1-1,-1 0 0,-10-15-7152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2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2753,'0'0'4805,"-9"7"2332,7-3-6785,1 0-346,0 0 0,0 1 0,-1-1 0,1 0 0,-5 8-1,-1 5-8,-18 65-40,-21 129 1,25-76-356,-3 154 1,23-260 341,0 7-51,-8 54 0,3-77-677,1-13-1052,1-11-1171,0-21-2542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87 800,'0'1'12273,"0"16"-12265,0 293 1566,0-309-1545,15-1-2,-10 0-10,-1 0 0,0-1 1,0 0-1,0 1 0,0-1 1,0 0-1,0-1 0,0 1 1,0-1-1,0 0 0,5-3 1,-2 0 23,0-1 1,0 0 0,-1 0-1,9-10 1,64-79 116,-37 43 120,3 1-1,72-65 0,-100 100-196,-13 12-43,-1 0 1,1 0-1,0 1 1,1 0 0,-1-1-1,0 2 1,8-5-1,-11 8-43,-1-1 1,1 1-1,-1 0 0,0-1 0,1 1 0,-1 0 0,0-1 1,1 1-1,-1 0 0,0 0 0,0-1 0,0 1 1,0 0-1,0 0 0,0 0 0,0-1 0,0 1 0,0 0 1,0 0-1,0-1 0,0 2 0,-2 21 10,-41 100 19,-2 65 4,4-16-19,9-50-25,-69 244-75,99-357 92,0-3-5,1-1 0,-1 1-1,0-1 1,0 1 0,-1-1 0,0 0 0,0 0-1,-3 5 1,6-10-30,0 0 0,0 0-1,0 1 1,-1-1 0,1 0 0,0 0-1,0 1 1,0-1 0,0 0 0,0 0-1,0 0 1,0 1 0,0-1 0,-1 0-1,1 0 1,0 0 0,0 0 0,0 1-1,0-1 1,-1 0 0,1 0 0,0 0-1,0 0 1,0 0 0,-1 0 0,1 1-1,0-1 1,0 0 0,-1 0-1,1 0 1,0 0 0,0 0 0,-1 0-1,1 0 1,0 0 0,0 0 0,0 0-1,-1 0 1,1 0 0,0 0 0,0 0-1,-1 0 1,1-1 0,0 1 0,0 0-1,0 0 1,-1 0 0,1 0 0,0 0-1,0 0 1,0-1 0,-1 1 0,1 0-1,0 0 1,0 0 0,0 0 0,0-1-1,0 1 1,-1 0 0,1 0 0,0-1-1,0 1 1,0 0 0,0 0 0,0 0-1,0-1 1,0 1 0,0 0 0,0-1-1,-1-20-2725,1 16 2182,0-41-4870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4 162 320,'0'0'9348,"0"4"-8609,-1 30 517,0-8-235,3 37 0,0-58-1007,-1 0 1,1 0-1,0 0 1,0 0 0,1 0-1,-1-1 1,1 1-1,0-1 1,0 0-1,1 0 1,-1 0-1,1 0 1,0-1-1,0 1 1,0-1-1,0 0 1,1 0-1,-1 0 1,1-1-1,0 0 1,0 0-1,0 0 1,0 0-1,7 1 1,-6-2 14,0-1 0,0 1-1,0-1 1,0 0 0,0-1 0,11-1 0,-15 1-1,1 0 0,-1 0 0,1 0 0,-1 0 0,1 0 0,-1-1 0,0 1 0,1-1 0,-1 0 0,0 0 1,0 1-1,0-1 0,-1 0 0,1-1 0,2-3 0,6-10 3,-1 0 0,-1-1 1,-1 0-1,0 0 0,-1-1 0,-1 1 1,3-20-1,-3-3-113,-1-1 1,-2-44-1,-2 84 72,0-1 1,-1 1-1,1 0 0,0 0 0,-1 0 1,1-1-1,-1 1 0,1 0 1,-1 0-1,0 0 0,0 0 0,1 0 1,-1 0-1,0 0 0,0 0 0,0 1 1,0-1-1,0 0 0,0 0 1,0 1-1,0-1 0,0 0 0,-1 1 1,1-1-1,0 1 0,0 0 1,0-1-1,-1 1 0,1 0 0,-2 0 1,-45-3-275,42 3 255,1 0 11,0 0 0,1 0 0,-1 1-1,1 0 1,-1 0 0,1 0-1,0 0 1,-1 0 0,1 1 0,0 0-1,-4 3 1,2-1-8,0 0 0,1 0-1,0 1 1,0 0 0,0 0 0,-7 11 0,3-3 67,0 1 1,1 0-1,1 0 1,0 1 0,1 0-1,0 0 1,-6 31-1,6-13 56,2 0-1,0 62 0,5-94-138,-1 0-1,1-1 1,-1 1-1,1 0 1,-1-1-1,1 1 1,0-1-1,-1 1 1,1-1-1,0 1 1,-1-1 0,1 0-1,0 1 1,0-1-1,-1 0 1,1 1-1,0-1 1,0 0-1,0 0 1,-1 0-1,1 0 1,0 0-1,0 0 1,0 0-1,0 0 1,-1 0-1,1 0 1,1-1-1,29-3-2761,2-16-2287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0 592,'0'0'10971,"0"0"-10917,0 0 0,1 0 0,-1 0 0,0 0 0,0 0 0,0 0 0,1 0 0,-1 0 0,0 0 0,0 0 0,0 0 0,0 0 0,1 0 0,-1 0 0,0 1 0,0-1 0,0 0 0,0 0 0,1 0 0,-1 0 0,0 0 0,0 0 0,0 0 0,0 1 0,0-1 0,0 0 0,1 0 0,-1 0 0,0 0 0,0 1 0,0-1 0,0 0 0,0 0 0,0 0 0,0 0 0,0 1 0,0-1 0,0 0 0,0 0 0,0 0 0,0 1 0,0-1 0,0 0 0,0 0 0,0 0 0,0 0 0,0 1 0,0-1 0,0 0 0,0 0 0,0 0 0,-1 1 0,7 62 264,-4 95 0,-3-85-273,0-4 78,-3 0 1,-16 85-1,18-146-123,-11 60 261,2 0 0,-1 83-1,11-141-514,-1-9-1146,-2-19-1548,3-24-1889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96,'0'0'7171,"1"0"-6955,0 0 0,0 0 0,0 0 0,0 0 0,1 0 0,-1 0 0,0 1 0,0-1 0,0 0 0,0 1 0,0-1 0,0 1 0,0-1 0,0 1 0,0-1 0,0 1 0,0 0 0,0 0 0,0-1 0,1 2 0,54 174 2651,-38-117-2322,-16-54-507,12 34 330,-13-37-333,-1 0 0,1 0 0,0-1 0,0 1 0,0 0 1,1 0-1,-1-1 0,0 1 0,1-1 0,-1 1 1,1-1-1,-1 1 0,1-1 0,0 0 0,3 2 0,-4-3-17,1 1-1,-1-1 1,1 0-1,-1 0 1,1 0-1,-1 0 1,1 0-1,-1-1 1,0 1-1,1 0 1,-1-1-1,1 1 1,-1 0-1,0-1 1,1 0-1,-1 1 1,0-1-1,0 0 1,1 0-1,-1 0 0,0 0 1,0 0-1,0 0 1,0 0-1,1-2 1,3-3 11,0-1-1,-1 1 1,5-12 0,-3 7 52,12-24-25,-3-1-1,0 0 1,13-58-1,1 0-42,-27 87-21,0 0 0,1 1-1,-1-1 1,1 1 0,1-1 0,-1 1-1,1 0 1,0 1 0,0-1 0,9-8-1,-13 14 4,0 0 0,0 0-1,1-1 1,-1 1 0,0 0-1,0 0 1,1 0-1,-1 0 1,0-1 0,1 1-1,-1 0 1,0 0-1,0 0 1,1 0 0,-1 0-1,0 0 1,1 0 0,-1 0-1,0 0 1,1 0-1,-1 0 1,0 0 0,1 0-1,-1 0 1,0 0 0,0 0-1,1 0 1,-1 1-1,0-1 1,1 0 0,-1 0-1,0 0 1,0 0-1,1 1 1,-1-1 0,0 0-1,0 0 1,1 0 0,-1 1-1,0-1 1,0 0-1,0 0 1,0 1 0,1-1-1,-1 0 1,0 1 0,0-1-1,0 0 1,0 0-1,0 1 1,0-1 0,0 0-1,0 1 1,3 21 79,-3-17-58,1 135 678,-2-74-449,0-25-22,-3 1-1,-1-2 1,-17 68-1,-47 117 307,45-154-368,1-2 26,1-8-49,3 1-1,-15 89 1,33-137-701,1-18-1571,0-23-627,0-22-2890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2177,'0'0'9015,"0"4"-8097,4 31-152,-2 0 1,-2-1 0,-4 38 0,-19 107 1380,15-127-1620,4-21-318,-1 42 1,5-73-277,0 0-1,0 1 1,0-1 0,0 0 0,-1 0 0,1 0-1,0 0 1,0 0 0,-1 0 0,1 0 0,0 0 0,0 0-1,0 1 1,-1-1 0,1 0 0,0 0 0,0 0 0,-1 0-1,1 0 1,0-1 0,0 1 0,-1 0 0,1 0-1,0 0 1,0 0 0,0 0 0,-1 0 0,1 0 0,0 0-1,0 0 1,0-1 0,-1 1 0,1 0 0,0 0 0,0 0-1,0 0 1,0-1 0,-1 1 0,-9-14-4250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2609,'0'0'4069,"0"7"-3616,0 293 222,0-299-1878,3-1-1238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38 864,'0'0'11262,"1"-7"-10022,326 4 3672,-327 2-4940,0 1 1,0 0-1,0-1 1,0 1-1,1 0 0,-1-1 1,0 1-1,0 0 1,0-1-1,0 1 1,0 0-1,0-1 1,0 1-1,0 0 1,0-1-1,-1 1 0,1 0 1,0-1-1,0 1 1,0 0-1,0-1 1,0 1-1,0 0 1,-1-1-1,1 1 1,0 0-1,0 0 1,-1-1-1,1 1 0,0 0 1,0 0-1,-1 0 1,1-1-1,-21-6-2661,-10-2-2215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86 1 352</inkml:trace>
  <inkml:trace contextRef="#ctx0" brushRef="#br0" timeOffset="1">86 1 352,'-86'151'5603,"101"-151"-4163,19 0 17,11 0-272,3 0 591,8 0-351,4 0-272,-12 0 31,-7 0-15,-18 0-721,-16 3-144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0 1457,'0'2'15828,"-7"18"-15985,-72 140 66,39-66 57,-102 214-228,141-306 185,1-1 1,-1 1-1,0-1 1,1 1-1,-1-1 1,0 1-1,0-1 1,0 0-1,0 1 1,0-1-1,0 0 1,0 0-1,-1 0 1,1 0-1,0 0 1,0 0-1,-1 0 1,1 0-1,-1-1 1,1 1-1,-1 0 1,1-1-1,-1 1 1,0-1-1,1 0 1,-1 0-1,1 1 1,-1-1-1,0 0 1,1 0-1,-1 0 1,1-1-1,-3 1 1,3-1-37,0 1 0,0-1 0,0 1 0,0-1 0,0 0 0,0 1 0,1-1 1,-1 0-1,0 0 0,0 1 0,1-1 0,-1 0 0,0 0 0,1 0 0,-1 0 0,1 0 0,-1 0 1,1 0-1,0 0 0,-1 0 0,1 0 0,0 0 0,0 0 0,0 0 0,0 0 0,0-2 0,-1-35-1812,1 27 1307,0 7 542,0 0 0,0 0 1,0 0-1,1 0 0,-1 0 0,1 0 1,0 0-1,0 0 0,1 1 1,-1-1-1,3-4 0,-3 7 77,1-1 0,0 0 1,-1 0-1,1 0 0,0 1 0,0-1 1,0 1-1,1 0 0,-1-1 0,0 1 0,0 0 1,1 0-1,-1 1 0,1-1 0,-1 0 1,1 1-1,-1 0 0,5-1 0,0 0 166,0 0 1,0 1-1,0 0 0,0 0 0,1 1 0,-2 0 0,1 0 1,0 1-1,0-1 0,0 1 0,0 1 0,-1-1 1,0 1-1,11 7 0,-11-7 141,0 1-1,0-1 1,0 0 0,0 0-1,1-1 1,-1 0 0,1 0 0,-1-1-1,1 1 1,0-2 0,0 1-1,0-1 1,-1 0 0,15-1-1,-19 0-258,0 0 0,1 0 0,-1-1 0,0 1 0,1 0 0,-1-1 0,0 1-1,0-1 1,0 0 0,0 0 0,0 0 0,-1 0 0,1 0 0,-1 0 0,1 0-1,1-4 1,18-41 55,-17 38-75,15-26-144,-20 56 177,-1 0 0,0 0 1,-1-1-1,-2 1 0,-9 29 0,-2-3 1040,-17 86 0,30-112-1846,-1 35-1,6-81-2891,8-19-2775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3 944,'0'0'9762,"1"-2"-8088,1 6-1352,0 17 301,-1 1 0,0 0 0,-2 0 0,0 0 0,-7 27 0,3-34-389,-1 0 1,0 0 0,-2 0 0,1-1 0,-17 22 0,21-33-233,1 1-2086,6-39-13395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1 656,'0'0'12494,"0"4"-12382,-34 391 2327,-21-78-407,52-300-1938,0 0 1,2 1-1,0 19 0,1-43-2354,0-27-1390,0-18-2819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0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1 347 2849,'0'0'14372,"0"-11"-14353,0-7-204,0-1 0,1 1 0,1 0 1,1-1-1,0 1 0,11-33 0,-7 35-125,1 0-1,17-27 1,-25 42 292,0 1 0,1-1 0,-1 1 0,0 0 0,0-1 1,0 1-1,1-1 0,-1 1 0,0 0 0,1-1 0,-1 1 0,0 0 0,1-1 1,-1 1-1,0 0 0,1-1 0,-1 1 0,0 0 0,1 0 0,-1-1 0,1 1 1,-1 0-1,1 0 0,-1 0 0,0 0 0,1 0 0,-1-1 0,1 1 0,-1 0 1,1 0-1,-1 0 0,1 0 0,-1 1 0,1-1 0,-1 0 0,1 0 0,-1 0 1,1 0-1,-1 0 0,0 0 0,1 1 0,-1-1 0,1 0 0,-1 0 0,0 1 1,1-1-1,-1 0 0,0 1 0,1-1 0,-1 0 0,0 1 0,1-1 0,-1 0 1,0 1-1,0-1 0,1 1 0,-1-1 0,0 1 0,0 0 0,12 30-216,-11-26 316,4 19-23,-1 0-1,-1 1 1,-1-1 0,-1 1-1,-3 28 1,1-1 262,1-52-76,0-4-144,0-12-166,-1-7-37,1-1 1,2 1-1,0 0 0,7-28 1,-4 33-56,0-1 1,2 1-1,0 0 0,1 0 1,0 1-1,2 0 1,0 0-1,1 1 0,13-15 1,-8 22-532,-16 8 674,1 1 0,-1 0 0,1 0 0,-1 0 0,1 0 0,-1 0 0,1 0 0,-1 0 1,0 0-1,1 0 0,-1 0 0,1 0 0,-1 0 0,1 1 0,-1-1 0,1 0 0,-1 0 0,1 0 0,-1 1 1,0-1-1,1 0 0,-1 1 0,1-1 0,-1 0 0,0 0 0,1 1 0,-1-1 0,0 1 0,0-1 1,1 0-1,-1 1 0,0-1 0,0 1 0,0-1 0,1 1 0,-1-1 0,0 1 0,4 22 106,-1 0-1,0 0 1,-2 0-1,-3 38 1,1-12 472,1 83 2763,1-137-3252,21-136-1717,-18 124 1205,0 1 0,1-1 0,1 1 0,1 0 0,0 0 0,11-17 0,-17 32 392,-1 0 0,1 0 0,0 0 0,-1 0 1,1 0-1,0 0 0,0 1 0,0-1 0,-1 0 0,1 0 1,0 1-1,0-1 0,0 0 0,0 1 0,0-1 1,1 1-1,-1-1 0,0 1 0,1-1 0,-1 2 35,0-1 0,0 0 0,0 1 0,-1-1 1,1 0-1,0 1 0,0-1 0,-1 1 0,1-1 0,0 1 0,-1 0 0,1-1 0,0 1 0,-1-1 0,1 1 0,-1 0 0,1 0 0,-1-1 1,0 1-1,1 0 0,-1 0 0,0 0 0,1-1 0,-1 1 0,0 0 0,0 0 0,0 0 0,0 1 0,5 28 435,-2 1-1,0 37 1,-3-43 531,1-1 0,0 0-1,2 0 1,1 0 0,13 43 0,-16-64-906,0-1 0,0 1 0,0-1 0,0 0 0,1 1 0,-1-1 0,1 0 1,2 4-1,-3-5-720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1953,'0'0'11410,"0"1"-11316,0 1-67,0-2-3,-4 8 8,-26 69 47,-29 118 1,-18 48 51,50-187-122,17-36-12,1 0 0,-9 28 0,17-30-661,1-35-3914,0-16 312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5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24 560,'-12'0'12299,"12"10"-12478,0 15 146,3 97 100,-1-105 18,0-1 0,1 0 0,0 0 0,1 0 1,9 21-1,-13-37-69,0 1 1,0-1 0,1 1-1,-1-1 1,0 1 0,0-1-1,0 1 1,1-1 0,-1 1-1,0-1 1,0 1 0,1-1-1,-1 1 1,1-1 0,-1 0-1,0 1 1,1-1 0,-1 0-1,1 1 1,-1-1 0,0 0-1,1 0 1,-1 1 0,1-1-1,-1 0 1,1 0 0,-1 0-1,1 0 1,-1 0 0,1 0-1,-1 0 1,1 0 0,-1 0-1,1 0 1,0 0 0,-1 0-1,1 0 1,-1 0 0,1 0-1,-1 0 1,1 0 0,-1-1-1,1 1 1,-1 0 0,0 0-1,1-1 1,-1 1 0,1 0-1,-1-1 1,0 1 0,1 0-1,-1-1 1,1 1 0,-1-1-1,0 1 1,0 0 0,1-1-1,-1 0 1,20-31 416,-18 27-475,20-36 74,2 1 0,2 0 0,2 2 0,49-53 0,-64 77 26,-13 14-10,0 4-181,1 53-168,0-8 360,-2-1 1,-10 70-1,-54 139 831,29-131-451,29-105-367,5-16-328,1 0-1,-1 0 0,1 1 0,-2 8 1,5-33-1454,8-26-1751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6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5 304,'0'-4'12558,"1"89"-11718,1-17 339,-10 88 1,5-140-1023,3-15-250,0-14-2674,1 4 2167,1-1 1,0 1-1,1-1 0,0 1 0,0 0 0,1 0 1,0 0-1,6-8 0,6-17-2507,0-6-1090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1 90 176</inkml:trace>
  <inkml:trace contextRef="#ctx0" brushRef="#br0" timeOffset="1">1 90 176,'168'-76'2070,"-135"63"-549,-33 42-474,-1 0 1,-2 0-1,-1 0 1,-10 41-1,-4-9 103,7-28-251,1 0 0,2 1 0,2 0 0,-5 63 0,11-124-12827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113 198 4434,'0'0'4688,"-3"0"-4494,-1 1-93,1-1 0,0 1 0,-1 0 0,1 0 0,0 0 0,-7 4 0,10-5-64,0 0-1,-1 0 1,1 0-1,0 0 0,-1 0 1,1 0-1,0 0 1,-1 1-1,1-1 1,0 0-1,-1 0 0,1 0 1,0 0-1,-1 0 1,1-1-1,0 1 1,-1 0-1,1 0 1,0 0-1,-1 0 0,1 0 1,0 0-1,-1 0 1,1-1-1,0 1 1,-1 0-1,1 0 0,0-1 1,0 1-1,-1 0 1,1 0-1,0-1 1,-6-13 84,4-20-515,2 33 449,0-154-386,0 154 416,1 2-120,0 0 24,0 0 0,0-1 0,0 1 0,0 0 0,0 0 0,0 0 0,-1 0 0,1 0 0,0 0 0,-1 0 0,1 0 0,-1 0-1,1 0 1,-1 0 0,1 0 0,-1 1 0,1 1 0,0 0-6,5 16 73,-1 0 0,0 1-1,-2-1 1,3 32 0,-5 82 207,-2-70 1,1-60-214,-1 0 1,1 1-1,-1-1 0,0 0 1,0 1-1,0-1 0,0 0 1,-1 0-1,1 0 0,-1 0 0,0 0 1,0 0-1,0 0 0,0-1 1,0 1-1,-1-1 0,1 0 0,-1 1 1,1-1-1,-1 0 0,0 0 1,0-1-1,0 1 0,0-1 1,0 1-1,-5 0 0,7-1-79,0 0-1,-1-1 0,1 1 1,0-1-1,0 0 0,0 1 1,-1-1-1,1 0 1,0 0-1,-1 1 0,1-1 1,0 0-1,0-1 1,-1 1-1,1 0 0,0 0 1,0 0-1,-1-1 1,1 1-1,0-1 0,0 1 1,0-1-1,-1 1 1,1-1-1,0 0 0,0 1 1,0-1-1,0 0 0,0 0 1,0 0-1,0 0 1,1 0-1,-1 0 0,0 0 1,0 0-1,1 0 1,-1 0-1,1 0 0,-1 0 1,1-1-1,-1 1 1,1 0-1,0 0 0,0-1 1,0 1-1,-1 0 1,1-1-1,0 1 0,0 0 1,1-3-1,-1 4-127,16 0-86,-10 0 271,0 1 0,0 0 0,1 0 1,-1 1-1,0 0 0,0 0 0,0 1 0,7 3 0,3 3 427,26 19 0,-31-13-1090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7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164 161 288,'0'0'11592,"0"0"-11585,0 0 1,0 0-1,0 0 1,0 0-1,-1-1 0,1 1 1,0 0-1,0 0 1,0 0-1,-1 0 0,1 0 1,0 0-1,0 0 1,0 0-1,-1 0 0,1 0 1,0 0-1,0 0 1,0 0-1,-1 0 0,1 0 1,0 0-1,0 0 0,0 0 1,0 0-1,-1 0 1,1 0-1,0 0 0,0 1 1,0-1-1,-1 0 1,1 0-1,0 0 0,0 0 1,0 0-1,0 0 1,0 1-1,-1-1 0,1 0 1,0 0-1,0 0 1,0 0-1,0 1 0,0-1 1,0 0-1,0 0 1,0 0-1,0 1 0,0-1 1,0 0-1,0 0 0,0 0 1,0 1-1,0-1 1,0 0-1,0 0 0,0 0 1,0 1-1,0-1 1,0 0-1,-85 449 1622,14-61-830,72-405-169,-2-33 0,0 4-751,5-17-75,3-1 0,3 1 0,21-73 1,-16 69 55,13-50 70,74-201 1,-99 312 123,-1-1 1,1 1-1,0 0 0,1 0 0,-1 0 1,1 0-1,0 0 0,8-6 0,-12 11-104,1 1-28,-1 0 58,1 0 1,-1 0-1,1 0 1,-1 1 0,1-1-1,-1 0 1,1 0-1,-1 0 1,1 1-1,-1-1 1,1 0 0,-1 1-1,0-1 1,1 0-1,-1 1 1,0-1 0,1 0-1,-1 1 1,0-1-1,1 1 1,-1-1 0,0 1-1,0-1 1,1 1-1,-1-1 1,0 1 0,0 0-1,3 17 118,-2-11-135,8 88 196,-6 148-1,-4-138-122,1-104-35,0 0-1,0 0 1,0-1 0,0 1 0,0 0 0,0 0 0,0-1 0,0 1 0,0 0 0,1-1 0,-1 1 0,0 0 0,0 0 0,1-1 0,-1 1 0,0-1 0,1 1 0,-1 0 0,1-1 0,-1 1 0,0-1 0,1 1 0,0-1 0,-1 1 0,1-1 0,-1 1-1,1-1 1,0 1 0,-1-1 0,1 0 0,-1 1 0,1-1 0,0 0 0,0 0 0,-1 0 0,1 1 0,0-1 0,-1 0 0,1 0 0,0 0 0,0 0 0,-1 0 0,1 0 0,0-1 0,0 1 0,-1 0 0,1 0 0,0 0 0,-1-1 0,1 1-1,0 0 1,-1-1 0,1 1 0,0 0 0,-1-1 0,1 1 0,-1-1 0,1 1 0,-1-1 0,1 1 0,-1-1 0,1 0 0,-1 0 0,12-14 208,-1 0 0,9-18 0,-3 6-57,53-96-57,-45 75-190,3 2 0,62-83 1,-87 126 72,-2 2 10,0-1 1,0 1-1,0-1 1,0 1-1,0 0 1,0 0-1,0 0 1,1-1-1,-1 1 1,0 0-1,1 1 1,-1-1-1,1 0 1,-1 0-1,1 1 1,-1-1-1,1 0 1,-1 1-1,1 0 1,0-1-1,1 1 1,-1 10-232,-2 20 337,0-1 0,-2 0 0,-1-1 0,-14 55 0,-85 192 1025,54-154-608,35-86-404,-9 18 95,3 2 1,-17 78 0,34-125-133,1-32-11591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8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9 3858,'0'0'5810,"0"-6"-5059,0 3-621,0 5 724,0 2-789,-1 1 1,0 0 0,0 0 0,-1 0 0,0-1 0,1 1-1,-2-1 1,-2 7 0,-8 15 161,-21 81 794,-14 33 332,47-136-1322,-1 0 1,1 0-1,0 0 1,0 0-1,0 0 1,1 0-1,-1 0 0,1 8 1,0-11-70,3-5-1949,36-59-2476,-10 23-614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0 1 2561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85 2561,'181'31'1302,"-145"-25"1305,-37-5-2491,1 0 0,0 0 1,-1 0-1,1 0 0,-1 0 1,0 0-1,1 0 0,-1 0 1,0 0-1,0 0 1,0 0-1,1 0 0,-1 0 1,0-1-1,0 1 0,0 0 1,0-1-1,0 1 0,0-1 1,-1 1-1,0 0 1,-1 0 69,-1 1 1,1-1-1,0 0 1,-1 0-1,1-1 1,-6 2-1,8-2 119,0 0 293,1 0-581,0 0 0,0 0 0,-1 0 0,1 0-1,0 0 1,0 0 0,0 0 0,-1 0 0,1 0-1,0 0 1,0 0 0,0 0 0,0 0 0,-1 0-1,1 0 1,0 0 0,0 0 0,0-1 0,-1 1 0,1 0-1,0 0 1,0 0 0,0 0 0,0 0 0,-1 0-1,1 0 1,0-1 0,0 1 0,0 0 0,0 0-1,0 0 1,0 0 0,-1-1 0,1 1 0,0 0 0,0 0-1,0 0 1,0 0 0,0-1 0,0 1 0,0 0-1,0 0 1,0 0 0,0-1 0,0-94-1685,0 93 1645,0 0 0,1 0-1,-1 1 1,1-1-1,-1 0 1,1 0 0,0 1-1,-1-1 1,1 0-1,0 1 1,0-1-1,0 1 1,0-1 0,1 1-1,-1-1 1,0 1-1,1 0 1,-1 0 0,1-1-1,-1 1 1,1 0-1,-1 0 1,1 1 0,3-2-1,0 0-97,0 0 0,0 0-1,0 1 1,0-1 0,0 1 0,1 1-1,7-1 1,-13 4 118,1 40 519,1-23-292,-2-1 1,0 1 0,-1-1 0,-1 1 0,-1-1 0,-10 37-1,3-30 79,-2 0-1,-1 0 0,-1-2 0,-1 1 1,-1-2-1,-1 0 0,-1-1 0,-1 0 1,-22 18-1,36-36-231,0 1-1,0-1 1,0-1-1,-1 1 1,0-1-1,0 0 1,0 0-1,0-1 1,0 0-1,0 0 1,-1 0-1,1-1 1,0 0-1,-1 0 1,-12 0 0,19-18-842,0 11 606,-1 1 1,2-1 0,-1 0 0,1 0 0,0 0 0,0 1 0,1-1 0,3-9 0,-4 13 101,0 0 0,1 0 0,-1 0 0,1 1 0,0-1 0,-1 0 0,1 1 0,0-1 1,0 1-1,0 0 0,0-1 0,0 1 0,0 0 0,0 0 0,0 0 0,1 1 0,-1-1 0,0 1 1,1-1-1,-1 1 0,0 0 0,1-1 0,-1 1 0,4 1 0,-5-1 59,2 0 1,1-1 1,-1 1-1,0 1 1,0-1 0,0 0-1,0 1 1,6 1-1,-8-1 14,1 0 0,-1 0 1,0 1-1,0-1 0,1 0 0,-1 0 0,0 1 0,0-1 1,0 1-1,0-1 0,-1 1 0,1-1 0,0 1 1,-1-1-1,2 4 0,5 15 482,2 1 0,0-2 0,20 32 0,-26-45-374,1-1 0,-1 0 0,1-1 0,0 1-1,1-1 1,-1 1 0,1-1 0,0-1 0,0 1 0,0-1 0,0 1 0,1-2 0,-1 1 0,1 0 0,0-1-1,0 0 1,0-1 0,6 2 0,1-2-487,0 0 0,1-1 0,16-3-1,4-5-4433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9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4258,'0'0'4383,"23"0"-3849,143 0 576,3 0 3996,-171 0-7080,-11 0-2524,-2 0-3365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2:00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1185,'0'0'5493,"9"0"-4399,258 0 7021,-148 0-11159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2:4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1169,'0'0'18504,"-12"24"-19435,-7 10 859,-3 0 1,0-1 0,-3-2-1,-43 46 1,24-28-175,-113 118-680,101-119 251,50-45 476,1 2 521,98-10-6375,-87 5 6063,4 0 186,1 0 0,0 0 0,-1 1 0,1 1 1,19 4-1,-22-4-64,0 0 0,-1-1 1,1 0-1,0-1 0,-1 0 0,11-1 1,5 0 32,-19 1-135,-1-1 1,0 0-1,0 0 1,0 0-1,0 0 0,0-1 1,0 1-1,0-1 1,0 0-1,-1 0 0,1 0 1,-1 0-1,1 0 1,-1-1-1,3-3 0,36-47 177,-34 43-113,-6 8-93,2-1 182,-1 0 0,1-1-1,-1 1 1,1-1 0,-1 0-1,0 0 1,-1 0 0,1 0-1,-1 0 1,0 0-1,0 0 1,0 0 0,0-7 1323,-1 13-1616,0 5 79,-2 0 0,1 0 0,-1 0 0,0 0-1,0-1 1,-1 1 0,-4 8 0,-3 9 27,-68 201 3,11-26-27,68-264-2654,8 6-1586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2:5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1 451 4338,'0'0'12270,"0"-2"-12150,0-6-149,0 1-1,0-1 1,1 1 0,0-1 0,0 1 0,1 0 0,0 0 0,1 0-1,-1 0 1,1 0 0,0 0 0,6-7 0,139-191-73,-138 192 49,-9 11 23,0-1 1,1 1 0,-1 0 0,0 0 0,1 0-1,0 1 1,-1-1 0,1 0 0,0 1 0,0-1-1,0 1 1,0-1 0,0 1 0,0 0 0,1 0-1,-1 0 1,0 0 0,1 0 0,-1 1 0,0-1-1,5 0 1,-6 11-232,2 37 460,-2 51 1,-2-46-154,-1-30 1,0 0 0,-2-1-1,0 1 1,-2-1 0,-11 30-1,5-14-22,10-31 2,-2 4 285,4-16 124,1-12-174,0 8-273,0 0 0,1 0 1,1 0-1,0 1 0,0-1 0,1 1 1,0 0-1,0 0 0,1 0 0,10-13 1,-3 2 14,98-156-260,-91 150 163,2 1 0,0 1-1,1 0 1,36-28 0,-55 49 67,1 0 0,-1 0 0,1 1 0,0-1 0,0 1 0,-1 0 0,1 0 0,1 1 0,-1-1 0,0 1 0,0 0 0,1 0 0,-1 0 0,0 0 0,8 1 0,-11 0 18,0 1 0,-1 0 0,1-1 0,0 1 0,0 0 0,-1 0 0,1-1 0,0 1-1,-1 0 1,1 0 0,-1 0 0,1 0 0,-1 0 0,1 0 0,-1 0 0,0 0 0,1 0 0,-1 0 0,0 0 0,0 0 0,0 0 0,0 0 0,0 0 0,0 0 0,0 1 0,0 1-10,3 33 15,-4 43-1,0-26 41,0-30 67,-1 0-1,-2 0 0,0-1 1,-1 1-1,-2-1 1,0 0-1,-1-1 0,-1 1 1,-1-2-1,-1 1 1,-1-1-1,-25 32 0,37-53-98,0 1 1,0 0-1,0 0 0,0 0 0,0 0 0,0 0 0,0 0 0,0 0 0,-1 0 0,1-1 0,0 1 1,0 0-1,0 0 0,0 0 0,0 0 0,0 0 0,0 0 0,0 0 0,0 0 0,0 0 0,-1 0 1,1 0-1,0 0 0,0 0 0,0 0 0,0 0 0,0 0 0,0 0 0,0 0 0,0 0 0,-1 0 0,1 0 1,0 0-1,0 0 0,0 0 0,0 0 0,0 0 0,0 0 0,0 0 0,-1 0 0,1 0 0,0 0 1,0 0-1,0 0 0,0 0 0,0 0 0,0 0 0,0 0 0,0 0 0,0 0 0,0 0 0,-1 1 0,1-1 1,0 0-1,0 0 0,0 0 0,0 0 0,0 0 0,0 0 0,0 0 0,0 0 0,0 1 0,0-1 1,0 0-1,0 0 0,0 0 0,0 0 0,0 0 0,1-14 41,10-26-92,11-8-65,45-73 0,-62 112 101,21-32-164,1 0 1,61-71 0,-77 101 99,1-1 1,16-11-1,-23 20 55,0 0 0,0-1-1,0 2 1,1-1 0,0 1 0,-1-1 0,1 2 0,8-3-1,-13 4 15,0 0-1,1-1 0,-1 1 0,0 0 1,0 0-1,1 0 0,-1 0 0,0 0 0,0 0 1,1 0-1,-1 1 0,0-1 0,0 0 1,1 1-1,-1-1 0,0 1 0,0-1 1,0 1-1,0 0 0,0-1 0,0 1 0,0 0 1,0 0-1,0-1 0,0 1 0,0 0 1,0 0-1,0 0 0,0 3 0,2 1 16,-2 0 0,1 0-1,-1 0 1,1 0-1,0 11 1,-1-6 28,7 72 864,-6 144 1,-3-119-80,0-96-723,2 27 266,-1-36-385,1-1 1,-1 1 0,0-1-1,0 1 1,1-1-1,-1 0 1,0 1-1,1-1 1,-1 0 0,1 1-1,0-1 1,-1 0-1,1 0 1,0 0-1,0 1 1,0-1 0,0 0-1,0 0 1,0 0-1,2 1 1,4-1-1795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7:46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1 160,'0'5'15244,"4"407"-15553,-4-407 315,0-5-3,-1 1 0,1 0 1,0-1-1,0 1 0,0 0 0,0-1 1,0 1-1,0 0 0,0-1 0,0 1 1,0 0-1,0-1 0,0 1 1,0 0-1,0-1 0,0 1 0,1 0 1,-1-1-1,0 1 0,1-1 0,-1 1 1,0 0-1,1-1 0,-1 1 1,0-1-1,1 1 0,-1-1 0,1 1 1,-1-1-1,1 0 0,-1 1 0,1-1 1,0 1-1,-1-1 0,1 0 0,-1 0 1,1 1-1,1-1 1473,-2-11-1049,0 5-499,1-1 1,-1 0 0,1 1-1,1-1 1,-1 1 0,1-1-1,0 1 1,1-1 0,-1 1-1,5-6 1,-5 8 41,0 1 1,0 0 0,1-1-1,-1 1 1,1 0-1,0 0 1,0 1-1,0-1 1,1 1-1,-1-1 1,0 1-1,1 0 1,0 0-1,-1 0 1,1 1-1,0 0 1,6-2 0,3 0-91,1 1 0,16 0-1,-26 2 103,-1 0-1,0 0 0,1 0 1,-1 1-1,1-1 0,-1 1 1,0-1-1,1 1 0,-1 0 1,0 1-1,0-1 0,0 0 1,0 1-1,5 3 0,4 10 39,0 0-1,-1 1 0,-1 0 1,0 0-1,-2 1 1,0 1-1,0-1 1,-2 1-1,0 1 0,3 18 1,-6-16 14,-1 1 0,-1 0 0,-2 23 0,1-12-18,0-27-2,-1 0 1,1 1-1,-1-1 0,0 0 1,-1 0-1,1 0 1,-1 0-1,0-1 0,-1 1 1,0 0-1,1-1 1,-2 0-1,1 1 0,-5 4 1,1-3 10,1 0 0,-2 0 0,1-1 0,-1 0-1,0 0 1,0-1 0,0 0 0,-12 5 0,-1-2 111,0 0 1,0-2-1,0 0 1,0-2-1,-1 0 0,0-1 1,-30-1-1,27-1 26,8 0 88,-33-2 1,47 1-196,0-1 1,0 1 0,0-1-1,0 1 1,0-1 0,0 0-1,1 0 1,-1 0 0,0 0-1,0-1 1,1 1 0,-1-1-1,1 0 1,-1 0 0,1 1 0,0-2-1,-3-2 1,3 2-149,1 0-1,0 0 1,0 0 0,0 0-1,0 0 1,1-1 0,-1 1-1,1 0 1,0 0 0,0-1-1,0-2 1,1 0-653,-1 1 0,1 0 0,0-1 0,0 1 0,0 0 0,3-6 0,15-19-5835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7:47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4 162 2561,'0'0'7414,"-1"-5"-5925,1 1-1242,-1 2-180,1 1 0,0-1 1,-1 0-1,1 0 0,0 0 1,0 0-1,0 0 0,0 0 1,0 1-1,1-1 0,-1 0 1,1 0-1,-1 0 0,1 1 1,0-1-1,-1 0 0,1 0 1,0 1-1,0-1 0,0 1 1,0-1-1,2-1 0,9-5 58,-1 1-1,1 0 0,0 1 0,1 0 1,0 1-1,21-5 0,23-7 256,1 3 0,0 3 0,1 2 0,117-1 0,-176 10-458,0 0 1,1 0-1,-1 0 1,0 1-1,0-1 1,0 0-1,0 0 1,0 1-1,0-1 1,0 0-1,0 0 1,0 1-1,0-1 1,0 0-1,0 0 1,0 1-1,0-1 1,0 0-1,0 0 1,0 1-1,0-1 1,0 0-1,0 0 1,0 1-1,0-1 1,0 0-1,0 0 1,-1 1-1,1-1 1,0 0-1,0 0 1,0 0 0,0 1-1,-1-1 1,1 0-1,0 0 1,0 0-1,0 0 1,-1 0-1,1 1 1,0-1-1,0 0 1,-1 0-1,-3 3-610,0 1-1,0-1 1,0-1 0,0 1 0,-7 3-1,-50 17-5735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4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1169,'0'0'2171,"15"12"-477,-5-4-1274,-1 1 0,0-1 0,0 2 0,12 16 0,1 0 20,38 50 307,-3 4 0,76 139 0,-92-143-446,-3 1 0,-4 2 0,27 95-1,-53-147-247,-6-16 12,1-1 0,0 0 0,7 14 0,-9-23-194,-1-1 103,0 0-1,0 0 1,0 0 0,0 0-1,0 0 1,0 0 0,1 0-1,-1 1 1,0-1 0,0 0-1,0 0 1,0 0 0,0 0-1,1 0 1,-1 0 0,0 0-1,0 0 1,0 0 0,0 0-1,0 0 1,1 0 0,-1 0-1,0 0 1,0 0 0,0 0-1,0 0 1,0 0 0,1 0-1,-1 0 1,0 0 0,0 0 0,0 0-1,0 0 1,0-1 0,0 1-1,1 0 1,-1 0 0,0 0-1,0 0 1,0 0 0,0 0-1,0 0 1,0-1 0,0 1-1,0 0 1,1 0 0,-1 0-1,0 0 1,0 0 0,0 0-1,0-1 1,0 1 0,0 0-1,0 0 1,0 0 0,0 0-1,0 0 1,0-1 0,0 1-1,0 0 1,0 0 0,0-19-2677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7:47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1 497 2801,'0'0'7508,"6"-9"-6524,19-30-895,2 2 0,1 1-1,2 1 1,2 1 0,1 2-1,2 1 1,0 2 0,2 2 0,1 1-1,2 2 1,74-35 0,-72 43-136,0 2 1,1 1-1,1 2 1,-1 2-1,2 3 1,82-3-1,-111 8 10,1 1 1,-1 1-1,1 1 0,22 5 0,-30-4 18,0 0-1,0 1 1,0 0-1,-1 0 0,0 1 1,1 0-1,-1 0 1,13 12-1,-5-1 14,-1 0 0,0 2 0,-1 0 0,-1 0 0,0 1 0,-2 1 0,0 0 0,-1 0 0,-1 1 0,-2 0 0,11 41 0,-7-7 100,-2 0-1,-2 1 0,-1 92 0,-6-122-26,-1 0-1,-2 1 0,0-1 1,-2 0-1,-1-1 0,-1 1 0,-1-1 1,-1-1-1,-1 1 0,-1-1 1,-1-1-1,-21 29 0,1-7 108,-3-2 0,-1-1-1,-56 49 1,20-28 30,-84 56-1,138-107-145,-3 4 55,-1-2 0,0 0 0,-34 14 0,45-26 39,9-2-54,2 0-177,1 0 0,-1 1 0,0-1 0,0 0 0,1 0 0,-1 0-1,0 0 1,0 0 0,1 0 0,-1 0 0,0 0 0,0 0-1,1 0 1,-1 0 0,0 0 0,0 0 0,1 0 0,-1 0 0,0 0-1,0 0 1,1 0 0,-1 0 0,0-1 0,0 1 0,1 0 0,-1 0-1,0 0 1,0 0 0,0 0 0,1-1 0,-1 1 0,0 0 0,0 0-1,0 0 1,0-1 0,1 1 0,-1 0 0,0-1 0,14-13-5129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0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27 5410,'0'0'8330,"0"-3"-7290,0-20 2234,0 22-3016,0 3-999,0 436-700,0-446 1574,0 5-140,1-1-1,0 1 0,0 0 1,0 0-1,0 0 0,0 0 0,0 0 1,1 0-1,0 0 0,0 1 1,-1-1-1,2 0 0,-1 1 1,0 0-1,0-1 0,1 1 0,4-4 1,3 0-21,-1-1 0,1 1 0,0 1 1,12-6-1,-10 7 9,1 0 1,0 1-1,0 0 0,0 1 1,25-1-1,70 4-148,-76 1 145,-23-2 13,0 1 1,0 0 0,1 1 0,-1 0-1,0 0 1,-1 1 0,1 0 0,0 1 0,-1 0-1,0 0 1,1 1 0,-2 0 0,1 0 0,-1 1-1,0 0 1,0 0 0,0 1 0,-1 0 0,0 0-1,0 1 1,-1-1 0,0 1 0,0 0 0,-1 0-1,4 11 1,-7-15 2,12 23 19,-2 1 0,-2 1 0,0-1 0,-2 2 0,5 35 0,-10-42-18,-2 1 1,-2 33-1,1-48 7,0 0 1,-1 0-1,0 0 1,-1-1-1,0 1 1,0-1-1,-1 0 1,0 0-1,-8 12 1,-7 6 64,-3-1 1,0-1-1,-1 0 0,-48 36 1,31-31 42,-1-2 0,-69 35 0,89-53-27,-1 0 1,0-2 0,-1 0 0,0-2-1,0 0 1,-36 2 0,4-5 620,-88-6 1,121 1-539,1-1-1,0-1 1,0 0 0,-29-13-1,-8-2-102,56 19-44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06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22 158 3554,'0'0'8321,"-4"-4"-7326,-11-13-363,15 17-629,0 0 0,-1 0 0,1 0-1,0-1 1,0 1 0,0 0 0,0 0-1,-1 0 1,1-1 0,0 1 0,0 0 0,0 0-1,0-1 1,0 1 0,0 0 0,-1 0-1,1-1 1,0 1 0,0 0 0,0 0 0,0-1-1,0 1 1,0 0 0,0 0 0,0-1-1,0 1 1,0 0 0,1 0 0,-1-1-1,0 1 1,0 0 0,0 0 0,0-1 0,0 1-1,0 0 1,0 0 0,1 0 0,-1-1-1,0 1 1,0 0 0,0 0 0,0 0 0,1-1-1,-1 1 1,0 0 0,0 0 0,1 0-1,-1 0 1,10-6 47,0 2-1,0-1 1,0 1-1,1 1 1,13-3 0,-5 1 23,62-16 820,120-13 0,89 11 744,-277 23-1775,13-1-2466,30-5 0,-27-3-1622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0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6115,'0'0'3057,"212"-74"-1184,-130 58-32,-11 2-432,-15 7-1409,-15 7-161,-11 0 129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07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0 444 6867,'0'0'8089,"3"0"-8065,4 0-24,-1-1 0,0 1 0,1-2 0,-1 1 0,0-1 0,0 0 0,0 0 0,0 0 0,6-5 0,76-34-10,70-31 7,20 3 4,4 8 1,314-62-1,-340 97-2,2 7 0,0 6 0,259 13 0,-366 3-26,0 2 0,-1 3 1,-1 2-1,1 2 0,-2 2 0,69 30 0,-93-33 11,-1 2-1,0 0 0,-1 2 0,-1 0 0,37 35 0,-43-35 4,-1 1 0,-1 0 0,-1 1 0,0 1 0,-1 0 0,0 0 0,-2 1 0,8 22 0,-6-8 30,-2-1 0,-2 1 0,0 1 0,-3-1 0,0 1 0,-2 0-1,-2 0 1,-1 0 0,-2 0 0,-10 48 0,3-35 39,-3 0 1,-2-1 0,-1 0-1,-3-2 1,-2 0-1,-45 72 1,9-33 315,-4-2 1,-123 125-1,81-107-84,-156 114 0,-138 55 114,-9-28 192,237-139-380,138-79-449,31-21-53,0-1-1,-1 1 1,1 0 0,0-1 0,0 1 0,0 0-1,0 0 1,0-1 0,0 1 0,0 0 0,0-1-1,0 1 1,0 0 0,0-1 0,1 1 0,-1 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1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0 585 688,'0'0'2836,"39"23"-2129,-39-23-707,167 93 942,-154-87-776,0 0 0,0-1 0,26 7-1,-31-10-37,0-1-1,0-1 0,17 0 1,1-1 113,298 2 1675,-291-2-1695,1-1 1,-1-2 0,0-1-1,0-1 1,0-2 0,-1-2 0,0 0-1,55-28 1,-48 18 83,-1-1-1,-1-2 1,35-29-1,-49 34-37,-1-2 0,-1 0 0,-1-1 0,-1-1 0,24-36 0,-37 47-89,0 0-1,-1 1 1,0-2-1,-1 1 1,-1-1 0,0 1-1,0-1 1,1-19-1,-2 4 122,-1 0 0,-5-46 0,4 68-302,-1-1 1,0 1 0,0 0 0,0-1 0,-1 1 0,0 0 0,0 0-1,0 0 1,0 1 0,-1-1 0,0 1 0,0-1 0,0 1 0,0 0-1,-1 0 1,0 0 0,1 0 0,-1 1 0,-9-6 0,5 4-59,-1 1 0,1 0 1,-1 1-1,0 0 1,0 1-1,0 0 0,0 0 1,0 0-1,-1 2 1,-14-1-1,7 1 2,7-1 21,-1 1 1,1 0-1,-1 1 1,1 0-1,-1 1 0,1 0 1,0 0-1,-1 1 1,-14 7-1,-4 5-13,1 1 0,-45 36 0,-49 50-48,112-93 103,-46 41-21,3 3-1,1 2 1,3 3 0,3 1-1,2 2 1,3 3 0,-54 111-1,52-74-119,4 2 0,-46 197 0,68-213-68,3 1-1,5 1 1,3 176 0,7-252 170,0 1-1,1-1 1,1 0 0,0 0 0,0 0 0,1 0 0,1 0 0,0-1 0,10 18 0,-11-24 1,1 0 1,-1 1-1,1-2 1,0 1-1,1 0 0,-1-1 1,1 0-1,0-1 1,0 1-1,1-1 1,-1 0-1,1-1 0,0 1 1,0-1-1,0-1 1,0 1-1,14 1 1,-12-2 27,1 0 1,-1-1-1,1-1 1,0 0-1,-1 0 1,1 0-1,-1-2 1,1 1 0,-1-1-1,11-3 1,-14 2 12,0 0-1,1 0 1,-1 0 0,0-1 0,-1 0 0,1 0 0,-1 0-1,0-1 1,0 0 0,0 0 0,0 0 0,-1-1 0,0 1-1,5-11 1,-3 5 9,0-1 0,-1 0 0,-1 0-1,0 0 1,-1-1 0,0 0 0,1-14 0,1-94 44,-6 95-33,1 3 29,-1 0 0,-1 0 0,-1 0 0,-11-40 0,11 51-13,-1 1 0,-1 0 1,0 1-1,0-1 0,-1 1 1,0 0-1,-1 0 1,0 1-1,0 0 0,-1 0 1,-11-9-1,16 15-17,0 1-1,1 0 1,-1 0-1,0 0 1,-1 0 0,1 0-1,0 1 1,0-1-1,-1 1 1,1 0-1,-1 0 1,1 0 0,-1 0-1,1 1 1,-1 0-1,-4-1 1,7 2-59,0-1 0,1 1 0,-1-1 1,0 1-1,1-1 0,-1 1 0,1-1 1,-1 1-1,1-1 0,0 1 0,-1 0 0,1-1 1,0 1-1,-1 0 0,1-1 0,0 1 0,-1 0 1,1 0-1,0-1 0,0 1 0,0 0 0,0 0 1,0-1-1,0 1 0,0 0 0,0 0 0,0-1 1,1 2-1,-2 2-198,1 71-4262,0-46 569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2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436 223 4418,'0'0'6798,"-10"-32"-5446,-33-96-228,42 123-1027,-1 1 0,1-1 1,-1 1-1,0 0 1,-1 0-1,1 0 1,-1 0-1,1 0 1,-1 0-1,0 1 1,-1-1-1,-3-3 0,4 6-74,1 0 0,0 0 0,0 0 0,-1 0 0,1 1 0,-1-1 0,1 1 0,-1-1 0,1 1 0,-1 0 0,1 0 0,-1 0 0,-2 1 0,-5-1-40,8 0 6,0 0-1,0 0 1,-1 0-1,1 1 1,0-1-1,0 1 1,0-1-1,0 1 1,0 0-1,0 0 1,0 0 0,0 0-1,1 0 1,-1 0-1,-2 3 1,-21 27-365,19-23 295,-21 35-53,1 1 0,-28 68 0,-25 104 15,66-167 109,1 0 0,2 0 0,3 1-1,2 0 1,2 1 0,4 51-1,-1-95-3,1 1 0,0 0 0,0 0 0,1-1 0,0 1 0,0-1 0,1 0 0,0 1 0,0-1 0,7 10 0,-8-13-69,1-1 1,0 0 0,0 0-1,0 0 1,0 0 0,0-1-1,1 1 1,-1-1 0,1 1-1,0-1 1,-1-1 0,1 1-1,0 0 1,0-1 0,0 0-1,0 0 1,1 0 0,-1 0 0,0-1-1,9 0 1,-10 0 62,0 0 1,0 0 0,1-1-1,-1 0 1,0 0 0,0 0-1,0 0 1,0 0-1,0-1 1,0 1 0,0-1-1,-1 1 1,1-1-1,0 0 1,-1 0 0,0-1-1,1 1 1,-1 0-1,3-5 1,2-2 63,-1-1 0,-1 0 0,1-1 0,5-16 0,0-5 39,-1 0 1,-1-1 0,7-66-1,-4-102 204,-10 156-273,-1-40 354,-1 71-128,0 55-160,0 35-157,1 127 69,0-180 6,1 0 1,1 0-1,1-1 0,1 0 1,10 26-1,-11-37-52,0 0 0,1-1 0,0 1 0,1-1 0,1 0-1,-1 0 1,2-1 0,-1 0 0,1 0 0,1 0 0,15 11 0,-16-15-213,1 0 0,-1-1 1,1-1-1,0 1 1,0-1-1,0-1 0,1 0 1,-1 0-1,0-1 0,1 0 1,-1 0-1,1-1 0,0-1 1,-1 1-1,1-2 1,-1 1-1,10-4 0,-4 0-553,0-1 0,25-13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2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31 990 2769,'0'0'5638,"33"-7"-4144,-13 3-1263,2 0 30,-1 0-1,0-2 0,20-7 1,-29 8-97,0-1-1,-1 0 1,0-1 0,0 0 0,-1 0-1,0-1 1,0-1 0,0 1-1,8-12 1,6-9-48,-1 0 0,-2-1-1,-1-1 1,-2-1 0,-1-1 0,-1-1-1,-2 0 1,-1-1 0,-2 0 0,-2-1-1,-1 0 1,6-59 0,-10-107 419,-4 147-457,1 24 26,0 24 23,-1-1 0,1 1-1,-1 0 1,-1 0-1,1 0 1,-1-1 0,-1 1-1,1 0 1,-1 0 0,-3-8-1,5 15-111,-1 0 0,1-1 0,0 1 0,0 0 0,-1-1 0,1 1 0,0 0 0,-1-1-1,1 1 1,0 0 0,-1 0 0,1-1 0,0 1 0,-1 0 0,1 0 0,-1 0 0,1 0 0,0 0 0,-1 0-1,1-1 1,-1 1 0,1 0 0,0 0 0,-1 0 0,1 0 0,-1 0 0,1 0 0,-1 1 0,1-1 0,0 0 0,-1 0-1,1 0 1,-1 0 0,1 0 0,0 1 0,-1-1 0,1 0 0,0 0 0,-1 1 0,1-1 0,0 0 0,-1 0 0,1 1-1,-4 2-3,0 1-1,0 0 1,1-1-1,0 1 0,-1 0 1,1 1-1,-4 7 0,-48 99-117,-22 64 118,0 20 96,-62 244-1,105-297-112,6 2 0,-16 233 0,40-184-77,4-146 37,11 88 0,-9-119-39,2 0-1,0-1 1,1 1-1,0-1 1,2 0-1,0 0 1,0 0-1,17 23 0,-20-32-168,0-1 0,0 0 0,0 0-1,1 0 1,0-1 0,0 0 0,0 0-1,0 0 1,1 0 0,-1-1 0,1 0-1,0 0 1,0-1 0,0 1-1,0-1 1,1 0 0,-1-1 0,0 0-1,1 0 1,-1 0 0,1-1 0,-1 0-1,1 0 1,-1 0 0,12-3-1,-8-1-927,0 0-1,-1 0 1,15-9-1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3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6499,'0'0'8951,"-10"5"-8210,4-2-774,1 0-1,0 0 0,0 0 0,1 1 0,-1 0 1,1 0-1,0 0 0,-7 8 0,3 3-111,0 0 0,0 0 0,2 1 0,-7 20 0,-63 223 56,63-199 104,3 2 1,-4 87-1,13-126-23,-1 19-15,7 76 1,-4-113 15,-1 0 0,1 1 1,1-1-1,-1 0 1,1 0-1,0 0 1,0-1-1,0 1 1,0 0-1,1-1 1,0 0-1,0 1 1,0-1-1,1 0 1,-1-1-1,1 1 0,0 0 1,7 3-1,-4-3 17,0 0-1,1-1 0,-1 0 0,1 0 1,0-1-1,0 0 0,0 0 0,0-1 1,0 0-1,0 0 0,9-1 0,-7 0 19,-1 0 0,1 0-1,-1-1 1,1 0 0,-1-1-1,1 0 1,-1 0 0,0-1-1,0-1 1,0 1 0,-1-1 0,1-1-1,-1 1 1,0-2 0,0 1-1,-1-1 1,1 0 0,-1 0-1,-1-1 1,10-11 0,1-6 22,0-1 1,-1-1-1,-2 0 0,0-1 1,-2-1-1,-1 0 0,11-43 1,-2-16 17,12-104 0,-30 179-78,1-12-34,1-33-1,-5 69-102,1 0-1,-1 0 0,-1 0 1,-5 17-1,1-1-82,-6 24 128,-27 143 128,31-142 55,-2 95-1,9-119-92,0-13-19,1 1 0,1-1 0,4 32 0,-4-44 28,0-1-1,0 0 1,0 0-1,0 0 1,0 0-1,0 0 1,1 0-1,0 0 1,-1 0-1,1 0 0,0-1 1,0 1-1,1-1 1,-1 1-1,0-1 1,1 0-1,0 0 1,-1 0-1,1 0 1,0 0-1,0-1 0,0 1 1,0-1-1,6 2 1,-4-2 18,0 0 0,0 0 0,0-1 0,0 1 0,0-1 0,0 0 0,0-1 0,0 1 1,0-1-1,0 0 0,0 0 0,0-1 0,0 1 0,0-1 0,0 0 0,-1 0 0,1-1 0,-1 0 0,0 1 0,0-1 1,7-7-1,3-4 56,-2 0 1,0-1 0,-1 0 0,17-30 0,-6 5 12,-2-2 1,-2 0-1,23-77 1,19-135 93,-51 210-203,28-157 9,-35 191-17,0-8 28,-1 31-243,-7 36 1,-1 0 1,-3-1-1,-17 54 0,-3 12 290,13-33 15,4 0 0,4 1 0,2 103 0,6-171-59,2 1 0,0-1 1,0 1-1,2-1 0,-1 1 1,11 26-1,-10-34-18,0-1 0,0 1 0,1-1 0,0 0 0,0 0 0,1 0 0,0-1 0,0 0 0,0 0 0,0 0 0,1 0 0,0-1 0,0 0 0,0 0-1,11 4 1,-9-4-92,1 0 0,0-1-1,0 0 1,0-1-1,0 1 1,0-2-1,1 0 1,-1 0-1,1 0 1,-1-1 0,1-1-1,-1 1 1,0-2-1,1 1 1,-1-1-1,0-1 1,11-4-1,-8 2-284,-1 0 0,-1-1 0,1-1 0,-1 0 0,0 0 0,-1-1 0,1 0 0,-2-1 0,1 1-1,-1-2 1,0 1 0,12-22 0,41-95-5356,-60 125 5707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117 680 4498,'5'28'699,"21"96"344,-25-117-948,1-1 0,1 1 0,-1-1 0,1 0 0,0 0 0,0 0 0,0 0 0,1-1 0,0 1 0,0-1 0,1 0 0,-1 0 0,8 5 0,-7-6 27,0-1 0,1-1 0,-1 1 0,1-1 0,0 0 0,0 0 0,0 0 0,0-1 0,0 0 0,0 0 0,12-1-1,-10 0 28,-1 0-1,1-1 1,-1 0-1,1 0 1,-1-1-1,0 0 1,1 0-1,-1-1 1,0 0-1,-1 0 1,1 0-1,0-1 1,-1 0-1,0 0 1,8-8-1,3-5 172,0 0-1,-1-1 0,21-32 0,-20 25-256,-1-1 1,-1 0-1,-1 0 0,-2-2 1,-1 1-1,-1-2 0,-1 1 1,-2-1-1,0-1 0,-2 1 1,2-51-1,-6 40-39,-2 0 0,-8-66 0,6 87-23,-1 1 0,-1 0 0,-1 0 0,0 0 0,-1 0 0,-1 1 0,-17-27 0,21 38 46,0-1 1,-1 1-1,0 0 0,0 0 0,-8-7 1,11 12-22,1 0 0,-1 0 0,1 0 0,-1 0 0,0 0 0,0 0 0,1 0 0,-1 1 0,0-1 0,0 1 0,0-1 0,0 1 0,0 0-1,0 0 1,1-1 0,-1 2 0,0-1 0,0 0 0,0 0 0,0 0 0,0 1 0,0-1 0,0 1 0,1 0 0,-1-1 0,0 1 0,-1 1 0,-4 3 46,0 0 0,1 0 0,0 0 0,0 1 0,1 0 1,0 0-1,0 0 0,-5 9 0,-12 19-16,-29 65 0,-34 109-78,-71 312 215,126-383-52,-21 267 0,46-198 278,5-206-419,0 44 81,1 0 0,14 77 1,-12-106-94,1-1 1,0 1 0,1-1 0,1 0 0,0 0-1,1 0 1,0-1 0,1 0 0,1-1 0,0 1 0,13 12-1,-16-19-54,0 0 0,1 0-1,0-1 1,0 0-1,0-1 1,1 0 0,0 0-1,-1 0 1,1-1-1,1 0 1,-1-1 0,0 1-1,1-2 1,-1 1-1,1-1 1,-1 0 0,14-1-1,-15 0-160,-1 0 0,0 0 0,1 0-1,-1-1 1,0 0 0,1 0 0,-1-1 0,0 1-1,0-1 1,0-1 0,9-4 0,-3-2-670,0-1 0,-1 0 1,-1-1-1,0 0 0,11-15 1,-17 22 593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5:5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4034,'0'0'9516,"11"0"-9036,4 0-401,0 2-1,-1 0 1,1 1-1,-1 1 1,0 0-1,0 0 1,23 12-1,95 57 439,-106-57-368,130 88 374,-135-87-409,0 0 0,-2 2 0,0 0-1,-1 1 1,15 22 0,-20-23-40,47 62 268,-63-78 196,-8-5-952,-21-4-2436,20 3 966,-27-4-7459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4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0 620 784,'0'0'5550,"10"-6"-4790,165-132 2068,308-248-382,-443 359-2383,-16 12 465,37-32 1501,-60 47-1866,1 0-46,-1 0-263,-16 0-9806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433 270 16,'0'0'14809,"1"-17"-13419,1-7-1002,-1 8-202,1-1 0,-2 1 0,-1-1 0,-3-24 0,3 32-67,-1 1 0,-1-1-1,0 1 1,0 0 0,0 0-1,-1 0 1,0 0 0,-1 1 0,-6-9-1,9 13-86,0 1-1,0-1 0,0 1 1,-1 0-1,1-1 1,0 1-1,-1 1 0,0-1 1,1 0-1,-1 0 1,0 1-1,0 0 1,0-1-1,0 1 0,0 0 1,0 1-1,0-1 1,0 0-1,0 1 0,0 0 1,0 0-1,0 0 1,-1 0-1,1 0 0,0 1 1,0-1-1,0 1 1,0 0-1,-5 2 0,3-1-44,0 1 0,0-1 0,1 1-1,-1 1 1,1-1 0,0 1 0,0-1-1,-6 9 1,-26 39-259,19-25 162,-13 20-42,1 2-1,2 2 1,-36 94 0,50-105 39,1 1 1,2-1 0,2 2-1,2 0 1,-3 77 0,9-106 54,0 0 1,1 1 0,1-1 0,-1 0 0,2-1 0,0 1 0,8 22 0,-8-27-2,1-1 0,0 0 0,0 0 0,0 0 0,1 0 0,0-1 0,0 0-1,0 0 1,1 0 0,0 0 0,-1-1 0,2 0 0,11 6 0,-6-5-96,0-1 0,0 0 0,1 0 0,-1-2 0,1 1 0,-1-2 0,1 0 0,0 0 0,13-2 0,-16 1-17,0-1 0,0 0 1,-1-1-1,1 0 0,0-1 0,-1 0 0,1 0 0,-1-1 0,0 0 0,0-1 0,0 0 0,-1 0 1,0-1-1,0 0 0,0 0 0,-1-1 0,0 0 0,9-12 0,0-1-423,-2 0-1,-1-1 0,0-1 1,-2 0-1,0-1 0,11-37 1,17-85-2935,-38 141 3437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4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9524,'0'0'337,"-26"181"-305,7-27 416,4 41 592,8 17-239,3 2 143,0-12-176,4-21-447,0-30-33,0-27-288,0-33-160,0-34-353,26-27-1183,8-30-626,11-6 274,7-71-1234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4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45 337 5346,'-6'41'857,"-22"141"365,22-138 214,2 78 1,4-98-874,-1-17-307,1 1-1,1-1 1,-1 0-1,1 1 1,0-1-1,1 0 1,0 0 0,3 9-1,-4-14-200,1 0-1,-1 0 0,1 0 1,-1 0-1,1 0 0,0 0 1,0 0-1,0-1 0,0 1 0,0-1 1,0 1-1,0-1 0,1 0 1,-1 0-1,0 0 0,1 0 1,-1 0-1,1 0 0,-1-1 1,1 1-1,-1-1 0,1 0 1,-1 0-1,1 0 0,-1 0 1,5-1-1,-2 1-7,-1 0 0,0-1 0,1 0 0,-1 0 0,0 0 0,1-1 0,-1 1 0,0-1 0,0 0-1,0 0 1,6-4 0,0-2 59,-1-1-1,1 0 0,7-10 0,4-5-31,-2-1 0,-1 0 0,-1-2 0,-1 0 0,-1-1 0,14-37 0,-15 25-148,-1 0-1,-3 0 0,-1-1 0,4-51 1,-3-156-2106,-11 189 1249,-3 51 730,-5 14 95,0 2 63,0 1-1,0 1 1,1-1 0,0 1-1,-7 13 1,-32 65 58,42-79-7,-37 76 505,-62 180 0,91-223-209,2 0 0,2 1 0,2 0 0,2 0-1,2 0 1,4 79 0,-1-112-272,2-1 0,-1 0 0,1 1 0,1-1 0,-1 0 0,1 0 0,1-1 0,0 1 0,0-1 0,1 1 0,0-1 0,0-1 0,1 1 0,0-1 0,1 0 0,-1 0 0,1-1 0,0 0 0,1 0 0,-1-1 0,1 1 0,1-2 0,-1 1 0,0-1 0,1-1 0,0 1 0,10 1 0,-1 1-55,0-2 0,1-1-1,-1 0 1,1-1-1,-1-1 1,1 0-1,0-2 1,-1 0 0,1-1-1,23-6 1,-22 3-616,0-1 0,-1-1 1,0-1-1,0-1 0,27-17 1,92-77-8479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5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1242 3249,'0'0'4419,"36"-23"-2880,117-84-157,-140 95-1198,0 1-1,-1-2 1,0 0 0,-1 0-1,0-1 1,8-15 0,8-17 201,-1-1 1,-3-2 0,-2 0 0,-2-1-1,14-58 1,-16 38-241,-4-1 0,-3 0 0,1-93 0,-11 162-143,0-217 122,0 214-110,-5-30 55,5 34-46,-1 0 0,1 0 0,-1 0 0,1-1 0,-1 1 0,1 0 0,-1 0 0,0 0 0,1 1 0,-1-1 0,0 0 0,0 0 0,0 0 0,0 0 0,0 1 0,0-1 0,0 1 0,0-1 0,0 0 0,0 1 0,0 0 0,0-1 0,-2 1 0,2-1 3,0 1 0,-1 0 1,1 0-1,0 0 0,-1 0 1,1 0-1,0 0 0,0 0 1,-1 0-1,1 1 0,0-1 1,0 0-1,-1 1 0,1-1 1,0 1-1,0 0 0,0-1 0,0 1 1,0 0-1,0-1 0,-2 3 1,-5 6-12,-1 0 0,2 1 0,-1 0-1,-5 12 1,-37 63-107,4 2-1,-43 115 0,-39 199 118,102-289-26,6 1 1,4 1-1,-1 213 0,17-290 16,1-1-1,1 0 1,3 1-1,10 44 1,-11-69-17,-1-1 1,1 1-1,1-1 1,0 0-1,1 0 0,0-1 1,0 1-1,1-1 1,1-1-1,0 1 0,0-1 1,1-1-1,0 1 0,0-1 1,1-1-1,11 7 1,-13-9-224,1-1 1,-1 0 0,1-1 0,0 0 0,0 0-1,0-1 1,0 0 0,1 0 0,-1-1 0,0-1-1,1 1 1,-1-2 0,1 1 0,-1-1 0,0 0-1,1-1 1,-1 0 0,0-1 0,0 0-1,-1 0 1,1-1 0,0 0 0,-1-1 0,11-7-1,-5-1-1242,-1-1 0,0-1-1,16-23 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5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363 440 7716,'0'0'891,"1"-34"-187,1-113-162,-1 124-464,0-1 0,-2 1 0,-1-1 0,-2 1 0,0 0 0,-1 0 0,-9-27 0,11 41 123,3 6-67,-1 1 1,0-1-1,1 1 1,-1-1-1,0 1 0,0 0 1,0 0-1,-1-1 0,1 1 1,0 0-1,-1 0 1,0 0-1,1 0 0,-3-2 1,4 4-104,0 0 1,-1 0-1,1 0 0,0 0 1,0 0-1,0 0 1,-1 0-1,1-1 1,0 1-1,0 0 0,0 0 1,-1 0-1,1 0 1,0 0-1,0 0 1,-1 0-1,1 0 0,0 0 1,0 0-1,0 0 1,-1 1-1,1-1 1,0 0-1,0 0 0,0 0 1,-1 0-1,1 0 1,0 0-1,0 0 0,0 0 1,-1 1-1,1-1 1,0 0-1,0 0 1,0 1-1,-2 0-8,0 1 1,0 0-1,0 0 1,0 0-1,1 0 1,-1 0-1,1 1 1,0-1-1,-2 3 1,-38 105-104,17-44 18,-19 49 51,-53 150 88,69-181 0,-18 102-1,39-140 83,1-1 0,2 68 1,3-112-160,0 0-1,0 0 0,0 0 0,0 0 0,0 0 0,0 0 0,0 0 1,0 0-1,0 0 0,1 0 0,-1 0 0,0 0 0,1 0 0,-1 0 0,0 0 1,1 0-1,-1 0 0,1 0 0,-1 0 0,1-1 0,0 1 0,-1 0 0,1 0 1,0-1-1,0 1 0,0 0 0,-1-1 0,1 1 0,0-1 0,2 2 0,-1-2 6,1 0-1,-1 0 1,0 0-1,1 0 1,-1 0-1,1 0 1,-1-1-1,0 1 1,1-1-1,-1 0 1,0 1-1,3-2 1,2-2 14,0 1 1,-1-1 0,0 0 0,0 0 0,0 0-1,0-1 1,10-11 0,-2 0 69,21-31 0,-13 12-81,-2-1 1,-2-1 0,-1-1-1,16-56 1,33-160-790,-65 247 740,33-170-1362,-32 163 1341,-2 26 107,-6 38 94,-52 196 619,45-185-497,2 2 0,3-1 0,3 1 0,4 80 0,1-134-263,1 0 0,1 1 1,-1-1-1,1 0 1,1 1-1,0-1 1,0 0-1,7 12 0,-6-15-38,0-1 0,0 1 0,0-1 0,0 0 0,1-1-1,0 1 1,0-1 0,0 0 0,1 0 0,-1 0 0,1-1-1,8 4 1,-2-2-289,0-1 0,1 0-1,0-1 1,0 0 0,0-1 0,19 1-1,101-3-3874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5 772 3378,'0'0'7467,"-1"3"-6403,-1 6-19,1-13-2,1-26 466,0 11-1355,0 15-141,0-69 12,17-143-1,-15 205-69,27-141-662,-22 123 520,1 2-1,2-1 0,16-33 1,-22 54 123,11-20-142,-14 27 198,0-1 0,-1 0-1,1 1 1,0-1 0,0 0-1,-1 1 1,1-1 0,0 1-1,0-1 1,0 1 0,0-1 0,-1 1-1,1 0 1,0 0 0,0-1-1,0 1 1,0 0 0,0 0-1,0 0 1,0 0 0,0 0 0,0 0-1,0 0 1,0 0 0,1 1-1,-1-1-14,0 1 0,0-1 0,0 0-1,0 1 1,0 0 0,0-1 0,0 1 0,0 0-1,0-1 1,0 1 0,-1 0 0,1 0 0,0 0-1,0-1 1,-1 1 0,1 0 0,-1 0 0,1 0-1,-1 0 1,1 0 0,-1 0 0,1 2 0,6 24-242,-1 1 0,-1-1 0,1 44 1,-3-43 226,8 150 32,6 63 83,-12-197 110,3-2 1,1 1 0,22 59 0,-23-81 36,1-1-1,0-1 1,19 27-1,-21-35-73,1-1 1,0 0-1,1 0 0,0-1 0,0-1 0,21 16 0,-26-22-118,-1 1-1,1-1 1,0 0 0,0 0 0,0 0 0,0-1-1,1 1 1,-1-1 0,0 0 0,1 0-1,-1 0 1,0-1 0,1 0 0,-1 0 0,1 0-1,-1 0 1,1-1 0,-1 1 0,1-1 0,-1 0-1,0-1 1,0 1 0,1-1 0,-1 0-1,0 0 1,0 0 0,-1 0 0,1-1 0,0 1-1,-1-1 1,0 0 0,5-5 0,5-7 84,0-1 0,-1 0 0,0-1 0,-2 0 0,15-31 0,-8 8-93,-1-1 0,-2 0 0,-1-1 0,-3-1 0,-1 0 0,3-47 1,-1-263-921,-11 279 655,1 20 56,0 28 112,-1 1 1,-1-1-1,-6-31 1,7 55 84,-1 0-1,1 0 1,-1 1-1,1-1 1,-1 0-1,0 0 1,0 1 0,0-1-1,0 0 1,0 1-1,0-1 1,-2-1-1,3 3-5,-1-1 1,1 1-1,-1-1 0,0 1 0,1 0 0,-1 0 0,1-1 0,-1 1 1,0 0-1,1 0 0,-1 0 0,1 0 0,-1 0 0,0 0 0,1 0 0,-1 0 1,0 0-1,1 0 0,-1 0 0,0 0 0,1 0 0,-1 0 0,1 0 1,-1 1-1,0-1 0,1 0 0,-1 1 0,1-1 0,-1 0 0,1 1 0,-1-1 1,0 1-1,-2 2-5,0 0 0,1 0 0,-1 0 0,1 0 0,-1 0 0,1 1 0,1-1 0,-1 1 0,-2 6 0,-10 41-70,8-28 49,-8 35 15,-8 64 0,19-90-57,0 1 0,2 0 0,6 54 0,-4-83 56,-1 0-1,1-1 1,0 1 0,0 0 0,0 0 0,1-1-1,-1 1 1,1 0 0,0-1 0,0 0-1,1 1 1,-1-1 0,0 0 0,1 0-1,0 0 1,3 3 0,-1-3 3,0 0-1,0 0 1,0 0-1,1-1 1,-1 1-1,0-1 1,1-1-1,0 1 1,-1-1-1,8 1 1,-1-1 17,0 0-1,1-1 1,-1-1 0,0 0 0,1 0-1,-1-1 1,0-1 0,0 0-1,-1-1 1,13-5 0,-6 0 27,-1-1 0,-1 0-1,1-1 1,-2-1 0,0-1 0,0 0 0,-1-1 0,17-22-1,-11 9-35,0-1 0,-2-2 0,29-61-1,-46 90-45,0 7-124,-3 10-9,1 1 0,-2-1-1,0 1 1,-2-1 0,1 0-1,-11 22 1,14-35 164,-49 125-151,-23 67 444,60-153-104,2 0 0,-10 79 0,17 10-31,4-98-129,0-30-12,0 0 0,0 0 0,0 0 0,0 0 0,0-1 0,1 1-1,-1 0 1,1 0 0,0 0 0,0-1 0,0 1 0,0 0-1,0-1 1,1 1 0,-1-1 0,1 0 0,-1 1 0,5 3 0,-4-5-5,1 1 1,0-1 0,0 0-1,0 0 1,0 0 0,0 0-1,1 0 1,-1-1 0,0 1-1,0-1 1,0 0 0,1 0-1,-1 0 1,0-1 0,0 1-1,0-1 1,4-1 0,0 1-4,0-1 0,0 0 0,0-1-1,0 0 1,0 0 0,-1 0 0,1-1 0,-1 0 0,10-8 0,0-2-89,-1-1 0,18-23 0,-1-3-851,-1-2-1,-3-2 0,-1 0 0,23-54 0,7-41-2393,-42 100 2348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6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8292,'0'0'4402,"-34"171"-4290,-3-6-112,0 46 288,3 31 192,12 13 369,-1-3-481,8-17-320,8-40 256,7-41-304,0-40-480,22-40 160,19-43-2018,11-31-15,12-47-1873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7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10 908 3714,'0'0'741,"-1"35"1108,-4 111 152,5-142-1909,0 0 0,0-1 0,0 1 0,0 0 1,1-1-1,0 1 0,0-1 0,-1 1 0,2-1 0,-1 1 0,0-1 0,1 0 0,0 1 0,3 4 0,-3-7-40,-1 1 0,1-1 0,0 0 0,0 0-1,0 0 1,-1-1 0,1 1 0,0 0-1,0-1 1,0 1 0,0-1 0,0 0-1,0 1 1,4-1 0,3 0 95,-3 1-10,1-1-1,-1 0 0,1-1 1,-1 1-1,1-1 1,-1-1-1,0 1 0,1-1 1,-1 0-1,0 0 1,0-1-1,0 0 0,0 0 1,-1 0-1,9-7 1,2-3 128,-1-1 0,-1 0 1,22-29-1,-16 18-288,-1-2 0,-2 0-1,0-1 1,-2-1 0,-1 0 0,-2-1-1,0 0 1,-3-1 0,0 0 0,5-36-1,-4-21-926,-2-162 0,-8 209 687,0 38 256,0 0 1,0-1 0,0 1 0,0 0 0,-1 0 0,1-1 0,-1 1 0,0 0 0,0 0-1,0 0 1,0 0 0,-3-4 0,4 6 8,-1 1 0,1-1 1,0 1-1,-1 0 0,1-1 0,-1 1 1,1 0-1,-1-1 0,1 1 0,-1 0 1,0 0-1,1 0 0,-1 0 0,1-1 1,-1 1-1,1 0 0,-1 0 0,0 0 0,1 0 1,-1 0-1,1 0 0,-1 0 0,0 1 1,1-1-1,-2 0 0,0 1 7,-1 0-1,1 1 1,-1-1 0,1 1-1,-1-1 1,1 1-1,0 0 1,-3 2 0,-9 12 35,2 0 1,-1 1 0,-14 28-1,-29 53 217,5 3 0,4 2 0,-42 137-1,73-188-3,1 1-1,3 1 1,3 0-1,2 1 1,2-1-1,2 1 1,7 69-1,-3-111-186,1-1 0,0 1 1,1 0-1,1-1 0,0 0 0,1 0 0,0 0 0,0 0 0,2-1 1,9 15-1,-9-17-4,1 0-1,-1-1 1,1 0 0,1-1 0,-1 0 0,1 0 0,0-1-1,1 0 1,0-1 0,0 1 0,0-2 0,12 4 0,-10-3-17,0-2 0,1 1 1,0-2-1,0 1 1,0-2-1,0 0 1,0 0-1,0-1 1,0-1-1,0 0 1,0-1-1,0 0 1,-1-1-1,1-1 1,0 0-1,-1 0 1,0-1-1,0-1 1,-1 0-1,0-1 1,18-13-1,-8 3-25,-1-2-1,-1 0 1,-1-1 0,-1-2-1,0 1 1,18-33 0,-14 15-47,-1-1 0,-2 0 0,16-57 1,-9 1-635,-4 0 1,15-170 0,-11-402-1724,-27 825 2644,5 191 111,2-261-75,31 167-1,59 63 953,-63-225-834,-25-72-367,0 1-1,-1 0 1,-1 0 0,-1 0-1,-1 0 1,-1 1 0,-1 24 0,-1-44-36,0-1 0,0 1 0,0-1 1,0 1-1,-1-1 0,1 1 0,0-1 1,-1 0-1,1 1 0,-1-1 1,0 1-1,1-1 0,-1 0 0,0 0 1,0 0-1,0 1 0,0-1 0,0 0 1,0 0-1,0 0 0,0 0 1,0 0-1,-1-1 0,-1 2 0,-2 0 0,0 0-1,0-1 1,0 0 0,0 0-1,-10 0 1,11 0-7,-33 2-46,1-2-1,-1-1 0,-72-11 1,82 6-153,1-1 0,0-1 0,0-1 1,0-1-1,-47-26 0,67 32 91,0-1 1,0 0-1,0 0 0,1 0 1,-1-1-1,-5-6 1,11 10 60,-1 1 0,0-1 0,0 0 0,1-1 1,-1 1-1,1 0 0,-1 0 0,1 0 1,-1 0-1,1 0 0,0 0 0,-1-1 0,1 1 1,0 0-1,0 0 0,0 0 0,0-1 0,0 1 1,0 0-1,0 0 0,0-1 0,1 1 1,-1 0-1,0 0 0,1 0 0,-1 0 0,1 0 1,0 0-1,-1-1 0,1 1 0,0 0 0,-1 0 1,1 1-1,0-1 0,0 0 0,0 0 1,0 0-1,0 1 0,0-1 0,0 0 0,0 1 1,0-1-1,1 0 0,18-10-170,0 1 1,24-9-1,16-7 157,-1-4 54,-2-2 0,-1-3-1,97-79 1,-115 81 23,-2-2-1,-2-1 1,-1-2 0,-2-1-1,48-79 1,-46 55 7,-3-2 1,-2-1-1,-3-2 0,-3 0 1,-4-1-1,-2-1 0,-3-1 0,-4 0 1,2-120-1,-11 188-12,0-1-1,0 1 1,0-1 0,0 1-1,0 0 1,-1-1-1,0 1 1,-1-6 0,1 8 18,0 0 1,0 0-1,0 1 0,0-1 1,0 0-1,-1 0 1,1 1-1,0-1 0,0 1 1,0-1-1,0 1 1,-1 0-1,1-1 0,0 1 1,0 0-1,-1 0 1,1 0-1,0 0 1,-1 0-1,1 0 0,-2 1 1,1-1-21,-1 0-1,0 0 1,1 0 0,-1 1 0,1-1 0,-1 1-1,1-1 1,-1 1 0,1 0 0,0 0 0,-1 0-1,1 1 1,0-1 0,0 0 0,0 1 0,0 0-1,0-1 1,0 1 0,0 0 0,-2 3 0,-2 4-19,1 0 0,0 1 1,1-1-1,-5 15 1,-1 7-17,1 1 1,2 1 0,1-1-1,-3 54 1,12 138-105,0-186 95,2-2 0,2 1 0,2-1 0,19 54 0,71 131 612,-70-166-447,44 97 176,-65-133-217,-1 1 1,-1 0 0,-1 0 0,-1 1-1,3 37 1,-6-43-2,0 17 142,-1-31-216,0 1-1,0 0 1,0-1 0,-1 1-1,1-1 1,0 1 0,-1 0-1,0-1 1,1 1 0,-1-1-1,0 1 1,0-1 0,0 0 0,0 1-1,-1 1 1,-2-1 31,0 1 0,0-1-1,-1 1 1,1-1 0,0 0 0,-1-1 0,1 1 0,-1-1 0,0 0 0,-5 1-1,-57 4 561,39-5-550,-122 0 0,135-2-114,-1-1 0,0 0 0,1-1 0,0-1 0,-1 0 0,2-1 0,-18-8 0,24 9-49,6 4 50,1-1 1,-1 1 0,0-1-1,1 0 1,-1 0 0,1 0 0,0 0-1,-1 0 1,1 0 0,-1 0-1,1 0 1,0 0 0,0-1 0,0 1-1,0-1 1,0 1 0,0 0-1,-1-4 1,2 5 26,0 0 0,0 0 0,0 0 0,0-1 0,0 1 0,0 0 0,0 0 0,0 0 0,0-1 0,0 1-1,0 0 1,0 0 0,0 0 0,0 0 0,0-1 0,0 1 0,0 0 0,1 0 0,-1 0 0,0 0 0,0 0 0,0-1 0,0 1 0,0 0 0,0 0-1,1 0 1,-1 0 0,0 0 0,0 0 0,0-1 0,0 1 0,1 0 0,-1 0 0,0 0 0,0 0 0,0 0 0,0 0 0,1 0 0,-1 0 0,0 0-1,0 0 1,0 0 0,1 0 0,-1 0 0,0 0 0,0 0 0,1 0 0,69-13-1247,-16 4 993,24-6 333,0-3 0,-1-5 1,-2-2-1,0-4 0,-2-2 0,72-44 0,-105 50 120,0-2 0,-2-2 1,-1-1-1,55-59 0,-67 61 19,-2 0 1,-1-2-1,-2-1 0,-1 0 1,-1-1-1,23-61 0,-29 59-150,-2-2-1,-1 1 0,-2-1 1,-2 0-1,2-67 0,-7 103-44,1-14 6,-1 1 0,-1 0 0,0 0-1,-4-22 1,4 32-12,0 0 0,-1-1 1,1 1-1,-1 0 0,1 0 0,-1 0 0,0 0 0,0 0 0,0 0 1,0 1-1,-1-1 0,1 1 0,-1-1 0,0 1 0,1 0 0,-1 0 1,0 0-1,0 1 0,0-1 0,-1 1 0,-4-3 0,-2 2-14,1 0 0,-1 0 0,1 1-1,-1 0 1,1 1 0,-1 0 0,1 0 0,-20 4-1,13-1 12,-1 1 0,1 1 0,1 0 0,-28 14 0,18-5 1,2 1 0,0 1 0,1 1 0,0 1 0,2 1 0,0 1 1,-21 26-1,18-16-11,0 1 1,2 1 0,2 1 0,-29 64-1,38-72 14,2 1-1,0 0 0,2 1 0,1-1 1,-3 54-1,7-62 17,1-1 0,1 1 0,1 0 0,1-1-1,0 1 1,1-1 0,1 0 0,0 0 0,16 30 0,-11-30 2,1 0-1,0-1 1,2 0 0,0-1-1,0 0 1,1-1 0,1-1-1,1-1 1,0 0 0,0 0-1,1-2 1,22 11 0,-9-7-2,0-2 1,0-2 0,1 0 0,0-2-1,0-1 1,60 5 0,40-8-1059,-115-4 320,0-1 0,0-1 0,0 0 0,0-1 0,26-9-1,-32 7-425,-1 0-1,0 0 0,0-1 1,-1 0-1,0 0 0,0-1 1,7-8-1,-15 15 1133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6851,'0'0'2529,"202"-44"561,-120 24-1249,-23 3-1841,-40-3-1313,-19-10-6194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8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14791,'0'0'2913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6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1 864 2385,'0'0'11301,"0"-2"-11210,0-5-104,-1-18-155,2-1 0,1 1-1,6-35 1,9-18 115,-4-1 0,-4-1-1,-1-101 1,-8 30 2467,0 168-3003,0 10 459,4 108-95,-2-121 105,0 1 0,1-1 0,0 1 0,1-1 0,0 0 0,2 0 0,6 13-1,-12-26 81,1 0 0,-1-1 0,1 1-1,-1 0 1,1 0 0,-1-1 0,1 1-1,-1 0 1,1 0 0,0-1-1,-1 1 1,1-1 0,0 1 0,-1-1-1,1 1 1,0-1 0,0 1-1,0-1 1,0 0 0,-1 1 0,1-1-1,0 0 1,0 0 0,0 0 0,0 1-1,0-1 1,0 0 0,0 0-1,-1 0 1,1-1 0,0 1 0,0 0-1,0 0 1,0 0 0,0-1-1,0 1 1,0 0 0,-1-1 0,1 1-1,0-1 1,0 1 0,-1-1 0,2 0-1,3-3 4,-1 0 1,0 0-1,0 0 0,-1 0 0,5-7 1,5-8 100,-1-1 0,-1-1 0,16-39 1,13-67 132,-27 80 45,35-82 1,-42 119-12,-2 11 167,-3 21 400,0-10-649,7 433 694,-9-307-677,-6 11-73,0-2-266,7-146-294,0-6-3911,0-22-174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19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1187 5442,'0'0'8692,"0"6"-7120,3-127-957,37-234 0,-35 325-658,1-1 1,1 1 0,2 1 0,1-1-1,2 1 1,29-53 0,-38 78 4,-1-1 0,1 1 0,0 0 0,1 0 1,-1 0-1,1 0 0,0 1 0,0 0 1,5-4-1,-8 6 22,0 1 1,-1 0-1,1-1 1,0 1-1,0 0 1,0-1-1,0 1 1,0 0-1,0 0 1,0 0-1,0 0 1,0 0-1,0 0 1,0 0-1,0 0 1,0 1-1,0-1 1,0 0 0,0 0-1,1 1 1,0 1-15,0-1 1,-1 0-1,1 1 1,0-1-1,-1 1 1,1-1-1,-1 1 1,0 0 0,0 0-1,1 0 1,-1-1-1,1 5 1,8 19-96,0 1 1,-2-1-1,-1 1 0,-2 1 1,6 51-1,-6 143 153,-5-156-7,0 307 2404,17-700-2609,-7 255-427,2 1 0,34-105 0,-38 153 280,13-27 0,-20 47 314,1 1-1,0 0 0,0 0 1,0 0-1,0 0 0,1 0 0,2-2 1,-5 4 4,1 1 1,0-1-1,-1 1 1,1-1-1,0 1 0,0-1 1,-1 1-1,1 0 1,0-1-1,0 1 1,0 0-1,-1 0 1,1 0-1,0-1 1,0 1-1,0 0 1,0 0-1,0 0 1,-1 0-1,3 1 0,-1 0-15,0 0-1,-1 0 0,1 1 1,0-1-1,0 1 0,0 0 0,-1-1 1,1 1-1,-1 0 0,0 0 1,1 0-1,-1 0 0,0 0 0,0 0 1,0 1-1,0-1 0,-1 0 1,1 0-1,0 5 0,8 32 48,-1 1 0,3 53-1,-3 89 882,-6-95 136,13 95 0,-8-157-836,-1-12 180,-4-18-151,-2 5-197,3-11 128,0 0 0,2-21 0,-1-1-61,11-59-192,53-253-1965,-67 342 2018,19-63-679,-18 61 653,0 0 1,0 1-1,1-1 1,-1 0 0,1 1-1,0 0 1,0 0-1,1 0 1,6-7-1,-10 11 50,1-1-1,0 1 0,-1-1 1,1 1-1,0-1 0,-1 1 0,1 0 1,0-1-1,0 1 0,0 0 1,-1-1-1,1 1 0,0 0 1,0 0-1,0 0 0,-1 0 0,1 0 1,0 0-1,0 0 0,0 0 1,0 0-1,-1 0 0,1 0 1,0 1-1,0-1 0,0 0 1,-1 1-1,1-1 0,0 0 0,0 1 1,-1-1-1,1 1 0,0-1 1,-1 1-1,1-1 0,-1 1 1,1 0-1,0-1 0,0 2 1,1 2-58,1 1 0,-1-1 0,1 1 0,-2-1 0,1 1 1,2 8-1,9 50 88,-3 0 0,2 80-1,5 35 812,-12-144-626,1 0 0,3 0 0,12 34 0,-16-54-73,1 1 0,1-1 1,1 0-1,0-1 0,0 0 0,20 23 1,-21-28-75,0-1 0,1-1 1,0 1-1,0-1 1,0-1-1,1 0 1,0 0-1,0 0 0,0-1 1,0-1-1,15 5 1,-10-5 53,1 0 1,0-1-1,0 0 1,0-1-1,0-1 1,0 0-1,0-1 1,0-1-1,0 0 1,0-1-1,21-7 1,-19 3-44,0-1 0,0 0 0,0-1 0,-1-1 0,-1 0 0,1-2 0,-2 1 1,24-25-1,-16 13-38,-2-2 1,0 0-1,-1-1 1,-2-1 0,0-1-1,-2 0 1,-1-1-1,-2-1 1,-1 0-1,-1 0 1,10-54 0,-10-2-156,-3-171 1,-7 248 123,-1-35-38,-1 1 0,-2 0 0,-1 0-1,-19-65 1,19 92 49,0 1 1,-12-23-1,17 36 6,-1 1-1,0-1 1,0 1-1,0-1 1,0 1-1,0 0 1,0 0-1,-1-1 1,1 1 0,0 0-1,-1 0 1,1 0-1,-1 0 1,1 0-1,-1 1 1,1-1-1,-1 0 1,0 1 0,1-1-1,-3 0 1,2 1 19,-1 0 1,1 1 0,0-1-1,0 0 1,-1 1 0,1-1-1,0 1 1,0 0 0,0 0-1,0-1 1,0 1 0,0 1-1,0-1 1,0 0 0,-2 2-1,-10 10-2,1 1 0,0 0 0,-12 19 0,-68 94-112,-90 163 0,159-247 33,2 2 0,3 0-1,-16 53 1,25-62 10,2 1 0,1-1 0,2 2 0,0 60-1,5-96 42,-1 0 0,1-1 0,0 1 0,0 0 0,0-1 0,1 1 0,-1 0 0,0-1 0,0 1 0,1 0 0,-1-1 0,1 1 0,0-1 0,-1 1 0,1-1 0,0 1 0,0-1 0,2 3 0,-1-3 2,0-1 0,0 1 1,0 0-1,0-1 1,1 1-1,-1-1 0,0 0 1,0 0-1,0 0 0,1 0 1,-1 0-1,0 0 0,0 0 1,3-1-1,1 0 11,-1 0-1,1-1 0,-1 1 1,0-1-1,1 0 1,-1-1-1,0 1 1,0-1-1,6-4 1,1-3 12,0 0 0,16-17 0,6-12-5,-2-1-1,-2-2 0,-1-1 1,-3-1-1,25-55 0,88-244-532,-119 289 411,-7 25 10,-9 28-30,-3 7-26,-7 49-341,-6-4 442,-2-1 0,-3 0-1,-38 79 1,8-19 76,24-52 111,-17 71-1,35-109-120,1 0-1,1 0 1,0 1-1,2-1 1,0 1-1,2-1 1,3 29-1,-4-47-6,1 0 0,-1 0 0,1 0 0,-1 0 0,1 0 0,0 0 0,-1-1 0,1 1 0,0 0 0,0 0 0,0-1 0,0 1 1,1-1-1,-1 1 0,0-1 0,1 1 0,-1-1 0,1 0 0,-1 0 0,1 0 0,0 0 0,-1 0 0,1 0 0,0 0 0,0 0 0,0-1 0,0 1 0,0-1 0,0 1 0,0-1 0,-1 0 0,1 0 0,0 0 0,0 0 0,4 0 0,0-1 16,0 0-1,0-1 0,1 1 1,-1-1-1,0-1 0,-1 1 1,1-1-1,0 0 0,-1 0 0,11-8 1,16-18 81,-2-1 1,0-1 0,-2-2 0,-2-1 0,-1-1-1,34-63 1,-28 38-111,-4 0 1,-2-2-1,-2-1 1,14-71-1,37-264-40,-48 239 34,-17 120 18,-6 35-28,1 13-67,12 109-482,-8-48 441,0-4 80,36 239-56,-31-241 222,2-1 1,43 109-1,-45-143-35,2 0-1,0-1 0,2 0 0,1-1 0,1-1 0,26 26 0,-30-36-9,0-1-1,2-1 0,0 0 1,0-1-1,1-1 1,0-1-1,1 0 1,1-1-1,39 13 0,-55-21-57,1-1 0,1 1 1,-1-1-1,0 0 0,0-1 0,0 1 0,1-1 0,-1 0 0,0 0 0,9-2 0,-12 1-7,1 0 1,-1 0-1,0 0 1,1 0-1,-1-1 1,0 1-1,0-1 1,0 0-1,0 0 1,0 1-1,-1-1 1,1 0-1,0-1 0,-1 1 1,0 0-1,1 0 1,-1-1-1,0 1 1,0-1-1,0 1 1,0-4-1,4-10-419,-1 0-1,0 0 0,-2 0 1,0-1-1,-1 1 0,0-1 1,-1 1-1,-1-1 0,-1 1 1,-6-27-1,2 26-1566,-1 1 0,-17-31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716 0 8740,'0'0'7379,"-194"289"-7539,94-135 224,-1-3-32,4-13 369,15-14-385,15-16 32,22-24-48,19-21-273,22-16-95,4-16-1569,26-25-1280,41-6-1761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26 3730,'0'0'6269,"0"28"-6125,0 37 95,-1 228 2372,-7-130-1608,-2 94-163,10-113-805,0-139-56,0 0 0,0 0 0,1 0 0,-1-1 1,1 1-1,0 0 0,0 0 0,1 0 0,-1-1 0,3 6 0,-2-9 6,-1 1-1,1 0 1,-1 0-1,1-1 1,0 1-1,0-1 1,-1 1-1,1-1 0,0 0 1,0 1-1,0-1 1,1 0-1,-1-1 1,0 1-1,0 0 1,0-1-1,1 1 1,-1-1-1,0 1 0,1-1 1,-1 0-1,5-1 1,-5 2 5,1-2 0,-1 1 1,0 0-1,0 0 0,1-1 1,-1 1-1,0-1 0,0 0 0,0 0 1,0 0-1,1 0 0,-1 0 0,-1 0 1,4-2-1,0-2 23,-1 1 0,0-1 1,0 0-1,7-10 0,9-19 84,-2-1 0,-1 0 0,21-62 0,25-124 20,-48 166-17,6-26-66,90-282-17,-107 354-14,-1 0 1,2 0-1,-1 0 0,9-10 0,-13 18-4,0 1-1,0-1 1,1 1-1,-1-1 1,0 1 0,1 0-1,-1-1 1,0 1-1,1-1 1,-1 1-1,0 0 1,1-1 0,-1 1-1,1 0 1,-1-1-1,1 1 1,-1 0-1,0 0 1,1 0-1,-1-1 1,1 1 0,-1 0-1,1 0 1,-1 0-1,1 0 1,0 0-1,-1 0 1,1 0 0,-1 0-1,1 0 1,-1 0-1,1 0 1,-1 0-1,1 0 1,-1 0 0,1 1-1,-1-1 1,1 0-1,0 1 1,0 1-12,1 0 0,-1 0 0,0 0 0,0 0 0,0 0 0,0 0 0,0 0 0,0 0 0,0 4 0,10 42-28,8 91-1,-8 61 648,-8-142-248,0 141 730,2 32-533,-5-223-523,0-7-20,0 1 1,-1-1-1,1 1 0,0-1 0,0 0 1,1 1-1,-1-1 0,0 0 1,0 1-1,1-1 0,-1 0 0,1 1 1,-1-1-1,2 2 0,2-8 375,9-63-3,-7 30-437,57-271-1623,-47 251 1117,1 0 1,4 1-1,31-62 0,-48 111 493,-1 1-1,2 0 1,-1 1 0,1-1-1,0 1 1,6-6 0,-11 11 57,1 0 0,-1 1 0,1-1 0,-1 1 0,1-1 0,-1 1 0,1-1 0,0 1 0,-1-1 0,1 1 0,0 0 1,-1-1-1,1 1 0,0 0 0,-1-1 0,1 1 0,0 0 0,0 0 0,-1 0 0,1 0 0,0 0 0,0 0 0,-1 0 0,1 0 0,0 0 1,0 0-1,0 0 0,-1 0 0,1 1 0,0-1 0,-1 0 0,1 1 0,0-1 0,-1 0 0,1 1 0,0-1 0,-1 1 0,1-1 0,-1 1 1,1-1-1,0 1 0,0 0 0,1 3-39,0 0 0,0 0 1,-1 0-1,1 0 0,-1 1 0,0-1 1,1 6-1,6 39-170,1 79 1,-9 61 1443,-1-81-363,1 217 2125,0-333-2948,0 1 0,1-1 0,0 0 0,0 1 0,5-15 0,1-3-64,135-462-4060,-97 373 2669,-37 94 1258,2 2 0,0-1-1,20-25 1,-27 41 121,0-1-1,0 0 1,0 1 0,0-1 0,1 1-1,0 0 1,0 0 0,0 1-1,0-1 1,0 1 0,0 0 0,0 0-1,1 0 1,4-1 0,-8 3 22,1 0 1,-1 0-1,0 0 1,0 0-1,1 0 1,-1 0-1,0 0 1,0 0-1,1 1 1,-1-1-1,0 1 1,0-1-1,0 1 1,0-1-1,0 1 1,1-1-1,-1 1 1,0 0-1,0 0 1,-1-1-1,2 3 1,0-1-2,0 1-1,0-1 1,-1 1 0,0 0-1,1 0 1,-1 0 0,0 0-1,0 0 1,-1 0 0,1 0-1,-1 0 1,1 4 0,3 98 371,-9 112 0,4-179-95,-6 198 1700,7-223-1855,0 0-1,1 0 0,0-1 1,1 1-1,1 0 0,6 18 1,-7-26-62,0 0 1,1 0 0,0 0-1,0 0 1,0 0 0,0-1-1,1 1 1,0-1 0,0 0-1,0 0 1,0-1 0,0 1-1,1-1 1,0 0 0,0 0-1,9 4 1,-7-4 9,1 0 0,0-1 0,0 0 0,0 0 1,0 0-1,0-1 0,0-1 0,0 1 0,0-1 0,0 0 0,13-3 1,-10 1-17,0-1 1,0 0-1,-1-1 1,0 0-1,0-1 1,0 0-1,16-11 1,-5 0-14,0-2-1,-1 0 1,-1-1 0,-1-1 0,-1-1-1,17-25 1,-12 11-147,-1 0 0,-2-1 0,-2-1 0,-1-1 0,-2 0 0,-2-1 0,-1-1 0,6-47 1,-4-20-521,-1-195 1,-11 298 655,-1 0 1,0 0-1,-1-1 0,1 1 0,-1 0 0,1 0 0,-1 0 0,-2-4 0,3 7-2,0 1 0,-1-1 0,1 1 0,0-1 0,-1 1 0,1 0-1,0-1 1,-1 1 0,1 0 0,-1-1 0,1 1 0,-1 0 0,1 0 0,0-1 0,-1 1 0,1 0-1,-1 0 1,1 0 0,-1-1 0,1 1 0,-1 0 0,0 0 0,1 0 0,-1 0 0,-1 1 28,0-1 0,-1 0 0,1 1 0,0 0 0,0-1 0,0 1 0,1 0 0,-1 0 0,-2 1 0,-7 5-6,1 1 1,1-1-1,0 2 0,0-1 1,-14 18-1,-39 59-35,45-61 20,-164 253 52,152-226-24,3 0-1,1 2 0,-29 96 0,47-116-9,1 0 0,1 0-1,2 1 1,1 59 0,2-90-37,0-1 8,0-1 0,0 1-1,0-1 1,0 1 0,0-1 0,0 1 0,1-1-1,-1 1 1,1-1 0,-1 1 0,1-1-1,-1 0 1,1 1 0,0-1 0,-1 0 0,1 1-1,0-1 1,0 0 0,0 0 0,0 0-1,0 0 1,0 0 0,1 0 0,-1 0 0,0 0-1,0 0 1,1-1 0,-1 1 0,0 0-1,1-1 1,-1 1 0,1-1 0,-1 0 0,1 1-1,-1-1 1,1 0 0,-1 0 0,1 0-1,-1 0 1,1 0 0,-1 0 0,1 0 0,-1-1-1,2 1 1,5-2 52,-1 0 0,1 0 0,-1 0-1,0-1 1,0 0 0,0-1 0,0 1 0,9-8-1,10-9 18,-1-2 0,-1 0-1,31-38 1,57-89-47,-51 50-513,87-190 0,-113 207 275,-25 57 97,-9 24 79,-2 6 11,-9 27-55,-55 112-35,-9 21 114,61-129 39,1 0 0,-13 67 0,20-67-45,2 0 0,1 0-1,4 37 1,-2-70-5,0 0 0,0 0-1,0 0 1,1 0 0,-1 0 0,1 0 0,0 0 0,0 0 0,0 0-1,0 0 1,0 0 0,1 0 0,-1-1 0,1 1 0,-1-1-1,1 1 1,0-1 0,0 1 0,1-1 0,-1 0 0,0 0-1,1 0 1,-1 0 0,1-1 0,3 3 0,2-2-9,0 0 1,0 0-1,1 0 1,-1-1 0,1-1-1,0 1 1,-1-1-1,10-2 1,-6 1-123,0 0 1,0-1-1,0 0 1,-1-1-1,1-1 0,-1 0 1,0 0-1,0-1 1,0-1-1,-1 0 1,1 0-1,-1-1 1,-1 0-1,11-11 1,71-66-3883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1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93 829 8852,'0'0'1844,"39"6"-796,-6 0-714,0-2 0,1-1 1,33-2-1,-60-2-259,0-1 0,0 1 0,0-1 0,0 0 0,0 0 0,0-1 0,-1 0 0,1 0 0,-1-1 0,0 0 0,0 0 0,0 0 0,-1-1 0,10-9 1,25-24-35,-1-2 1,-3-2 0,-1-1 0,-2-2 0,50-91 0,-65 101-73,-2-1 1,-1 0 0,-2-1 0,-1-1-1,-2 0 1,-2-1 0,-1 0-1,3-78 1,-10 115 73,0 1-1,0-1 1,0 0 0,0 0-1,0 0 1,0 1 0,0-1-1,-1 0 1,1 0 0,0 1-1,-1-1 1,0 0-1,1 1 1,-1-1 0,0 1-1,0-1 1,-2-2 0,2 4-5,-1-1 0,1 1 0,-1-1 1,1 1-1,-1 0 0,1 0 1,-1 0-1,0 0 0,1 0 0,-1 0 1,1 0-1,-1 1 0,1-1 1,-1 0-1,1 1 0,-1-1 0,1 1 1,-1 0-1,1 0 0,-3 1 1,-6 4 32,0 0 0,0 1 0,1 0 0,-1 0 0,-12 14 0,-11 15-51,-37 51 0,-53 101-129,51-61 98,5 4 0,7 2 0,5 2 0,6 3-1,-59 278 1,95-345 68,4 0 0,3 1-1,5 121 1,3-171 61,0 0-1,2 0 1,0 0-1,1-1 1,1 1 0,11 23-1,-12-35-83,0 0 0,0 0 0,1-1 0,1 0 0,-1 0-1,1-1 1,1 0 0,-1 0 0,1 0 0,1-1 0,0 0 0,0-1 0,0 0 0,10 5-1,-7-6 37,-1 0-1,1-1 0,0 0 1,0-1-1,1-1 1,-1 0-1,1 0 0,-1-1 1,1-1-1,-1 0 0,1 0 1,-1-2-1,1 1 0,-1-2 1,17-4-1,-12 1-32,1-1 0,-2 0 0,1-1-1,-1-1 1,0-1 0,-1 0 0,0-1 0,0 0 0,22-25-1,-12 8-50,-2-1 0,-1-2-1,-1 0 1,-2-1 0,-1-1-1,-1-1 1,-3 0 0,0-1-1,16-69 1,-13 23-447,-4-2 0,-3 1 0,-2-111 0,-7 158 184,-2 1 1,-5-37-1,5 66 261,1 1 0,-1-1-1,-1 1 1,1-1 0,-1 1-1,0 0 1,0 0 0,0-1 0,0 1-1,-1 1 1,1-1 0,-1 0-1,0 1 1,-1-1 0,-3-3 0,3 5 8,1 0 1,-1 0 0,0 0-1,0 0 1,0 0 0,0 1 0,0 0-1,0 0 1,0 0 0,0 0 0,0 1-1,-1-1 1,-7 2 0,-2 0-3,0 2 1,1 0-1,0 0 0,-1 1 1,2 1-1,-1 0 0,0 1 1,1 0-1,-18 13 0,2 1-27,1 1 0,1 2 0,1 1 0,1 1 0,-38 51 1,38-43 36,1 1 1,2 1-1,2 1 1,-26 67-1,37-81 28,1 0 0,2 1-1,0-1 1,1 1-1,1 0 1,1 45-1,2-57 15,2 0 0,-1 1 0,1-1-1,1 0 1,0 0 0,1 0 0,0 0 0,0-1-1,1 1 1,1-1 0,-1 0 0,2-1 0,-1 1 0,1-1-1,13 12 1,1-3 75,0-1-1,1 0 1,1-2 0,1-1-1,0-1 1,0-1-1,34 12 1,-11-8 75,1-2 1,1-2-1,56 6 0,-30-10-510,0-3 0,97-6-1,-160 1-249,1-1 0,-1-1 1,0 0-1,1 0 0,-1-1 0,21-9 0,-26 8-574,0-1-1,0 0 0,0 0 1,-1-1-1,0 1 1,0-1-1,9-14 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12054,'0'0'4978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203 698 1553,'0'0'4148,"31"-2"-2240,104-14-70,-130 15-1744,0 0 0,0-1 0,0 1 1,0-1-1,-1 0 0,1 0 0,0-1 0,-1 0 0,0 1 0,1-1 1,-1-1-1,0 1 0,5-7 0,7-7 323,-2-2-1,0 0 1,-1 0 0,-1-1-1,-1-1 1,-1 0 0,-1-1-1,0 1 1,8-36 0,-7 12-20,-2-1 0,-2 0 0,1-85 0,-6 113-241,-1 6 20,0 0-1,-1 0 0,-2-18 1,2 28-144,1-1 1,-1 1 0,0-1-1,1 1 1,-1-1 0,0 1-1,-1 0 1,1 0 0,0-1-1,-1 1 1,1 0 0,-1 0-1,0 0 1,1 0 0,-1 1-1,0-1 1,0 0 0,0 1-1,0 0 1,-1-1 0,-3-1-1,0 1-4,-1 1 1,0 0-1,0 0 0,0 0 0,1 1 1,-1 0-1,0 0 0,0 1 0,0 0 0,0 0 1,1 0-1,-1 1 0,-7 3 0,2 0-45,0 2 0,0-1-1,1 2 1,0-1 0,-19 17 0,-49 55-148,73-73 153,-36 38-144,3 2 1,-67 100-1,93-125 104,1 1 0,0 1-1,2 0 1,1 1 0,1 0-1,0 0 1,2 1 0,1 0 0,-3 49-1,8-73 52,-1 13-12,1 0 1,0 0-1,1 0 1,5 24-1,-5-34-2,1-1 0,-1 1 0,0-1 0,1 1 0,0-1 1,0 0-1,0 1 0,0-1 0,1 0 0,-1 0 0,1-1 0,0 1 0,0 0 0,0-1 0,0 0 0,0 0 1,0 0-1,0 0 0,1 0 0,-1 0 0,6 1 0,4 1-101,0-1 0,0 0 0,1-1 0,-1 0 0,1-1 0,0-1 0,-1 0 0,1 0 0,-1-2 1,1 0-1,-1 0 0,27-9 0,-18 3-269,0-1 1,0-1-1,-1-1 0,0-1 1,-1-1-1,32-25 1,-14 4-673,-2-2 1,-1-1-1,-2-1 1,-2-2-1,29-47 1,46-99-2722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654 1 4290,'0'0'11045,"-243"282"-11141,139-81 224,10 24 16,27 0 208,11-6 80,12-31-127,14-37-305,15-31-241,15-32 145,0-35-1424,7-26-401,46-27-384,6-16-512,16-62-2706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91 331 5827,'-14'37'181,"-42"127"246,51-146-94,0 0 0,1 1 0,1-1 1,1 1-1,1 0 0,1 19 0,0-19 110,0-16-365,0 0 1,0 0 0,0 1-1,0-1 1,0 0 0,1 0-1,0 0 1,-1 0 0,1 0-1,0 0 1,0-1 0,1 1-1,-1 0 1,1 0 0,-1-1-1,1 1 1,0-1 0,0 1 0,0-1-1,0 0 1,1 0 0,2 3-1,1-2 99,0-1 0,0 1 0,0-1-1,1 0 1,-1-1 0,1 1 0,-1-1 0,1-1-1,10 1 1,3-1 24,1-1 0,-1 0 0,0-2 0,-1 0 0,1-2 0,0 0 0,-1-1 0,0 0 0,0-2 0,-1-1 0,0 0 0,-1-1 0,0-1 0,29-23 0,-27 18-229,-1-1-1,0-1 1,-1 0-1,-1-2 1,-1 0-1,-1 0 1,-1-1-1,0-1 1,-2 0-1,-1-1 1,13-39-1,-14 22-198,-2 1-1,-1-2 0,-2 1 0,-3-52 0,0 71 78,0 9 28,-1-1 1,-1 0 0,-2-16-1,2 27 105,1-1 0,-1 1-1,1-1 1,-1 0 0,0 1 0,0 0-1,0-1 1,-1 1 0,1 0-1,0-1 1,-1 1 0,0 0-1,1 0 1,-1 0 0,0 0 0,0 1-1,0-1 1,0 0 0,0 1-1,-1-1 1,-2 0 0,1 0 8,-1 1 0,0 0 0,0 0 0,1 1 1,-1-1-1,0 1 0,0 0 0,0 0 0,0 1 0,1-1 1,-1 1-1,0 0 0,0 1 0,1-1 0,-1 1 0,-7 3 0,-4 3 6,1 1 0,0 1 0,-26 20 0,-1 8 70,1 1 0,3 2 0,1 1 0,2 2 0,2 2 0,2 1 0,-40 83 0,61-107 63,1 1 1,1 1-1,1-1 0,1 1 0,2 1 0,0-1 0,1 1 0,3 49 0,0-62-104,1 0 0,0 1 0,1-1 0,1-1 0,0 1-1,9 23 1,-8-27 11,1 0 0,0 0 1,1-1-1,0 1 0,0-1 0,1-1 0,0 1 0,15 11 0,-7-7-6,0-1 0,1-1 0,0-1-1,0 0 1,1-2 0,1 1 0,-1-2-1,1 0 1,33 5 0,-7-5-348,0-1 0,0-3 0,47-3 0,97-11-3826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4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1 9108,'0'0'4597,"-37"41"-4923,37-41 326,-156 184-290,145-169 267,2 1 0,-1-1 0,2 1 0,0 1 0,1 0 0,-8 26-1,10-17-9,1-1-1,-2 46 1,5-55 15,0 5-29,0 0 0,1 0 1,2 0-1,0-1 0,1 1 1,8 28-1,-8-39 46,1 0 1,0 0 0,1-1-1,0 1 1,1-1-1,-1 0 1,2-1-1,-1 0 1,1 0-1,1 0 1,-1-1-1,1 1 1,0-2-1,12 8 1,-1-4 77,-1 0 0,1-1-1,1-2 1,-1 0 0,1-1 0,1 0 0,-1-2 0,34 3-1,-2-4 434,-1-1-1,70-8 1,-82 1-357,-1-1 1,1-2-1,-2-2 1,1-1-1,-2-2 1,0-1-1,0-2 1,-1-2-1,-1-1 1,-1-1-1,55-45 1,-65 44-130,0 0 0,-2-2 1,0 0-1,-2-1 1,0-1-1,22-41 1,-29 43 25,-2 0 1,0 0 0,-1-1 0,-2 0 0,0 0 0,-2-1-1,-1 0 1,3-39 0,-7 52-16,1-1-1,-2 1 1,1-1 0,-5-17-1,4 27-27,0-1-1,0 1 0,0 0 0,0-1 0,-1 1 0,0 0 0,0 0 1,0 0-1,0 0 0,0 0 0,0 0 0,-1 1 0,1-1 0,-1 1 1,0 0-1,0 0 0,0 0 0,0 0 0,-5-3 0,-1 2 3,-1 0 0,1 1-1,-1 0 1,0 0 0,0 1-1,0 0 1,-15 1 0,5 1-8,0 0-1,0 2 1,0 0 0,1 1 0,-1 1 0,-29 11-1,7 3-9,2 0 0,-40 27 0,-10 13 1,2 4-1,4 4 0,2 4 0,3 3 1,4 3-1,-73 97 0,100-111-4,2 2 0,3 2 0,-40 87 1,68-122 8,1 1 1,2 0 0,1 1 0,2 0 0,1 1 0,2 0 0,1 0 0,2 0-1,2 49 1,1-73 15,1-1 0,0 0-1,1 0 1,0 0 0,1 0 0,0 0-1,8 17 1,-8-21-4,1-1 0,0 0-1,0 1 1,0-1 0,0-1 0,1 1-1,0 0 1,0-1 0,0 0 0,1-1 0,-1 1-1,8 3 1,-3-2 40,1-1 0,0 0 0,1 0 0,-1-1 0,0 0 0,20 1 0,-4-2 179,48-3 0,-50-2-158,-1 0-1,1-2 1,-1-1 0,-1-1 0,1 0-1,-1-2 1,-1-1 0,1-1 0,-2-1 0,1 0-1,-2-2 1,0-1 0,-1 0 0,0-1 0,-1-1-1,22-27 1,-20 20-81,-1-2 0,-1 0 0,-1-1-1,-1-1 1,-1 0 0,-2-1 0,-1-1 0,-1 0 0,-2 0-1,-1-1 1,-1 0 0,3-39 0,-10 67 5,3-24-127,-1 0 0,-2 0 0,0-1-1,-7-38 1,7 64 107,0 0 0,-1 0 0,0 1 0,1-1 0,-1 0 0,0 0 0,0 0 1,0 1-1,0-1 0,0 0 0,0 1 0,-1-1 0,1 1 0,-1-1 0,1 1 0,-1 0 0,1-1 0,-1 1 0,0 0 0,0 0 0,1 0 0,-1 0 0,-3 0 0,-2-1-55,0 1 1,1 1-1,-1-1 0,1 1 0,-12 1 1,9-1 26,-4 2-35,-1 0 1,0 0 0,0 2-1,1 0 1,-1 0 0,1 1 0,1 1-1,-1 0 1,1 1 0,0 0-1,0 1 1,1 0 0,0 1-1,0 0 1,1 0 0,0 1 0,1 1-1,-9 13 1,13-18-153,0 1 1,0-1-1,1 1 0,0 1 1,1-1-1,0 0 1,0 1-1,0 0 0,1-1 1,0 1-1,1 0 1,0 0-1,0 0 0,0 0 1,2 16-1,-1-22 69,0 0-1,0 1 1,1-1-1,-1 1 1,0-1 0,1 0-1,0 1 1,0-1-1,0 0 1,0 0 0,0 1-1,0-1 1,0 0-1,1 0 1,-1 0 0,1 0-1,-1-1 1,4 4-1,2-2-382,0 0-1,0 0 1,0 0 0,1-1-1,-1 0 1,14 1-1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5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68 932 5475,'0'0'4818,"38"-17"-3175,-11 4-1449,19-8-16,-1-2-1,-1-2 1,78-58 0,-81 49-27,-2-1 0,-1-2 0,-2-1 0,-2-3 0,57-84 0,-74 97-116,-1-1 0,-2-1 0,0 0 0,-2-1 0,-1 0 0,-2-1 0,-1 0 0,-2 0 0,0-1 0,0-51 0,-6 37 1261,-14 61-300,-30 47-1075,-51 95 1,-27 84-54,-42 167 177,29 9 44,98-298-65,-67 160 295,33-95-126,70-190-348,2-15 29,1 0 0,0 1 0,11-37 0,25-67-508,-32 109 521,22-66-1061,62-124-1,-73 172 863,2 1 0,2 2 0,0 0 0,3 1 0,0 1 0,33-30 0,-49 51 281,1 0 0,0 1-1,1 0 1,-1 0 0,1 1 0,1 0-1,-1 1 1,1 0 0,0 1-1,22-6 1,-32 10 35,0-1 0,0 1 0,0 0 0,0 0 0,0 0 0,0 0 0,0-1-1,1 1 1,-1 1 0,0-1 0,0 0 0,0 0 0,0 0 0,0 0 0,0 1 0,0-1 0,0 0 0,0 1-1,0-1 1,-1 1 0,1-1 0,0 1 0,0 0 0,0-1 0,0 1 0,-1 0 0,1 0 0,1 1 0,-1 0 2,0 1 0,0 1 0,-1-1 0,1 0 0,0 0 0,-1 0 1,0 0-1,0 4 0,0 1 1,3 39 314,-2 0 0,-3 0 0,-2 0 0,-1 0 0,-3 0 0,-21 70 0,0-35 244,-16 53 135,38-108-468,1 0 0,-6 56-1,11 8 295,1-90-517,0 0-1,0 0 1,0 0-1,1 0 0,-1 0 1,0 0-1,0 0 1,1 0-1,-1 0 1,0 0-1,1 0 1,-1 0-1,1 0 1,-1-1-1,1 1 1,0 0-1,-1 0 1,1 0-1,0-1 1,-1 1-1,1 0 1,0-1-1,0 1 1,0-1-1,1 2 1,1-1 4,0 0-1,0-1 1,-1 1 0,1 0 0,0-1 0,0 0 0,0 1 0,0-1 0,4-1 0,2 0 14,0 0-1,0-1 1,0 0-1,-1 0 1,1-1 0,9-4-1,0-4 64,-1-1 0,0 0 0,-1-2 0,0 0 1,-1 0-1,-1-1 0,16-22 0,-1-2-104,-2-1 1,-2-1 0,-1-1 0,32-82 0,46-188-463,-74 215-449,-5-1 0,12-102 0,-33 165 1000,-2 35-64,0 0 0,0-1-1,-1 1 1,1 0 0,0 0 0,0-1 0,0 1-1,-1 0 1,1 0 0,0-1 0,0 1-1,-1 0 1,1 0 0,0-1 0,0 1 0,-1 0-1,1 0 1,0 0 0,-1 0 0,1 0-1,0-1 1,-1 1 0,1 0 0,0 0 0,-1 0-1,1 0 1,0 0 0,-1 0 0,1 0-1,0 0 1,-1 0 0,1 0 0,0 0 0,-1 0-1,1 1 1,0-1 0,-1 0 0,1 0-1,0 0 1,0 0 0,-1 1 0,1-1 0,0 0-1,-1 0 1,1 0 0,0 1 0,0-1-1,0 0 1,-1 0 0,1 1 0,0 0-1,-1-1 14,-5 5-31,-1 0 0,2 0 0,-1 0 0,0 1 0,1 0 0,0 1 0,0-1 0,1 1 0,0 0 0,0 0 0,1 0 0,0 0 0,-4 12 0,1-1-62,1 1 0,1-1 0,1 1 0,-2 34 1,5-42 49,0 0 1,0 0 0,1 0 0,0 0-1,1 0 1,4 15 0,-4-22 10,-1 0 0,1 0-1,0 0 1,1-1 0,-1 1 0,1-1 0,-1 1 0,1-1-1,0 0 1,0 0 0,0 0 0,1-1 0,-1 1 0,1-1-1,0 1 1,-1-1 0,1 0 0,8 2 0,6 1-29,0-1 1,0-1-1,0 0 1,0-1-1,0-1 1,20-2-1,-25 1 29,19 0-50,1-2 1,-1 0-1,0-3 0,0 0 1,0-2-1,30-12 1,-41 11 21,-12 4 38,0 1 0,1 0 1,13-2-1,-20 5 35,-4 7 14,-5 8-2,-1 0-1,0-1 1,0-1-1,-1 1 1,-1-1-1,-20 23 1,15-19 33,-68 84 532,-80 108-11,142-179-555,0 2-1,2 0 1,1 2 0,-23 68 0,35-82-33,0-1-1,2 1 0,0 0 0,1 0 0,2 26 1,-1-41 44,1-5-53,0 1-1,0-1 1,0 0 0,0 1 0,0-1-1,0 0 1,-1 1 0,1-1-1,0 0 1,0 1 0,0-1 0,0 0-1,1 1 1,-1-1 0,0 0-1,0 1 1,0-1 0,0 0 0,0 1-1,0-1 1,0 0 0,1 1 0,-1-1-1,0 0 1,0 1 0,0-1-1,1 0 1,-1 0 0,0 1 0,0-1-1,1 0 1,-1 0 0,0 1-1,1-1 1,-1 0 0,0 0 0,1 0-1,-1 0 1,0 0 0,1 1 0,-1-1-1,0 0 1,1 0 0,-1 0-1,0 0 1,1 0 0,-1 0 0,0 0-1,1 0 1,-1 0 0,1 0-1,-1-1 1,1 1 0,9-1 78,0 0 1,1-1-1,-1 0 0,0-1 1,0 0-1,0 0 1,-1-1-1,1 0 0,-1-1 1,0 0-1,0-1 0,12-10 1,14-12 150,50-55-1,-73 71-245,278-331-1096,-227 263 397,-23 30 102,-34 40 489,-13 15 73,-40 46 13,2 2 0,-66 102 0,96-131 58,0 0-1,2 1 1,0 1 0,2-1-1,1 2 1,1 0 0,1 0-1,2 0 1,0 1 0,2 0-1,-1 44 1,5-68 23,0-1 0,0 1-1,0 0 1,0 0 0,1 0-1,-1 0 1,1-1 0,0 1-1,0 0 1,1-1 0,-1 1-1,3 4 1,-2-7-7,0 1 0,0 0 0,0-1 0,0 1 0,0-1 1,0 0-1,0 1 0,1-1 0,-1 0 0,0-1 0,1 1 0,-1 0 0,1-1 0,-1 1 0,1-1 1,-1 0-1,1 0 0,4 0 0,8 0 94,0 0 1,0-1-1,-1 0 1,1-2-1,0 1 1,-1-2-1,0 0 1,0-1-1,0 0 1,0-1-1,-1-1 1,0 0-1,21-15 1,11-11-211,-1-2-1,-2-2 1,-1-2 0,-3-1 0,0-2 0,34-53 0,-24 24-367,-4-1 1,-3-3-1,42-104 1,-70 149 396,-12 32 33,-1 13-6,0-15 18,-2 50-73,-16 83 0,-1-4 62,9 305 1101,11-297-499,-1-134-574,0-2-10,0 0 0,1 0 0,-1 0-1,0 0 1,0 0 0,0 0 0,0 0 0,0 0 0,0 0 0,0 0 0,0 0-1,0 0 1,-1 0 0,1-1 0,0 1 0,-1 0 0,1 0 0,0 0 0,-1 0-1,1 0 1,-1-1 0,0 1 0,1 0 0,-1 0 0,1-1 0,-1 1 0,0-1-1,0 1 1,1 0 0,-1-1 0,0 1 0,0-1 0,0 0 0,0 1 0,0-1-1,1 0 1,-1 1 0,0-1 0,0 0 0,0 0 0,0 0 0,0 0 0,0 0-1,0 0 1,-1 0 0,-14 1-14,1 0-1,-1-1 0,1-1 1,0-1-1,-1 0 1,1-1-1,0-1 1,0 0-1,0-1 1,1 0-1,0-1 0,0-1 1,0 0-1,1-1 1,0 0-1,1-1 1,-20-18-1,22 17-142,0 0-1,1-1 1,0 0 0,0 0-1,1-1 1,1 0-1,0-1 1,1 1 0,0-1-1,-4-14 1,5 9-632,1 0 1,0 0-1,1 0 0,0-24 0,2-58-5810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6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3522,'0'0'5026,"4"198"-4386,-4-126 33,0-11-49,0-6-256,0-9 96,0-11-464,0-12 112,0-10-288,0-10 64,11-3-1617,3 0-1328,1-35-3282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0 12038,'0'0'1317,"0"36"-1525,0 12 120,2 39 97,-15 127 1,-58 102 1042,44-212-485,18-68-393,-107 434 1307,21 4-988,81-367-474,-1 201-1,14-297-20,1 2-1,0-1 0,1 0-1,0 0 1,4 18 0,-4-28 3,-1 0-1,1 0 1,-1 0 0,1 0 0,0 0-1,0 0 1,0 0 0,0-1 0,0 1-1,1 0 1,-1 0 0,0-1-1,1 1 1,-1-1 0,1 1 0,0-1-1,0 0 1,-1 0 0,1 1 0,0-1-1,0 0 1,0-1 0,0 1 0,0 0-1,0-1 1,0 1 0,0-1 0,0 1-1,1-1 1,2 0 0,-3 0 4,-1 0 0,1 0 1,-1 0-1,1-1 0,-1 1 0,0 0 1,1-1-1,-1 1 0,1-1 1,-1 1-1,0-1 0,1 0 0,-1 1 1,0-1-1,0 0 0,1 0 1,-1 0-1,0 0 0,0 0 0,1-2 1,15-32 203,-14 30-175,19-63-40,-2 0 0,21-138 0,-14 55-2432,-20 129 1208,-7 22 1207,0 0 0,0 0 1,-1 0-1,1 0 0,0 0 1,0 1-1,0-1 0,0 0 0,0 0 1,0 0-1,0 0 0,0 0 0,0 0 1,0 0-1,0 0 0,0 0 1,0 1-1,0-1 0,1 0 0,-1 0 1,0 0-1,0 0 0,0 0 0,0 0 1,0 0-1,0 0 0,0 0 1,0 0-1,0 1 0,0-1 0,0 0 1,0 0-1,0 0 0,0 0 0,1 0 1,-1 0-1,0 0 0,0 0 1,0 0-1,0 0 0,0 0 0,0 0 1,0 0-1,0 0 0,0 0 1,1 0-1,-1 0 0,0 0 0,0 0 1,0 0-1,0 0 0,0 0 0,0 0 1,0 0-1,0 0 0,0 0 1,1 0-1,-1 0 0,0 0 0,0 0 1,0 0-1,0 0 0,0 0 0,0-1 1,2 41-1756,-3 28 1569,0-19 416,1 1-1,3 0 1,9 53 0,-9-88-42,0 0-1,2-1 0,-1 0 1,2 0-1,0 0 0,0 0 1,1-1-1,1 0 0,0-1 0,1 0 1,0 0-1,1-1 0,0 0 1,24 19-1,-23-22 104,0-1 0,1 0 0,-1-1 0,2 0 0,-1-1 1,1 0-1,23 5 0,-11-5 143,0-1 0,0-2 1,31 0-1,-41-2-244,-1-1 0,1 0 1,-1-1-1,1 0 0,-1-1 0,0-1 1,14-5-1,-16 4-88,-1-1-1,-1 0 1,1 0 0,-1-1 0,0 0 0,-1-1-1,0 0 1,15-17 0,-10 6 9,0-1 0,-1 0-1,-1-1 1,-1 0 0,0-1 0,-2 0 0,-1 0-1,0-1 1,-2 0 0,6-45 0,-2-15-281,-3-142 1,-7 210 116,1-43-306,0 18-142,-5-54 0,4 92 460,0 0-1,-1 0 1,1 1-1,0-1 0,-1 0 1,1 0-1,-1 0 1,0 0-1,1 1 0,-1-1 1,0 0-1,0 1 1,0-1-1,0 1 1,0-1-1,-1 1 0,1-1 1,0 1-1,-1 0 1,1 0-1,-2-2 0,0 3-4,1-1 0,0 0 0,-1 1 0,1 0 0,0 0 0,-1-1 0,1 1 0,0 0 0,-1 1 0,1-1 0,0 0 0,-1 1 0,1-1 0,0 1 0,-4 1-1,-2 2 4,0-1 0,0 1 0,0 1 1,1 0-1,-1 0 0,1 0 0,-12 12 0,-2 5-16,-20 28 0,13-13 34,1 1 0,2 2 0,2 0 1,-23 59-1,32-64 20,2 1 0,1 0 1,2 0-1,2 1 0,-6 72 1,13 28 270,0-135-230,-1 1-1,2 0 1,-1-1-1,0 1 1,0-1-1,1 1 0,-1-1 1,1 0-1,0 1 1,0-1-1,0 1 0,0-1 1,0 0-1,1 0 1,-1 0-1,0 0 1,4 4-1,-2-4-4,0-1 0,0 1 0,0-1-1,0 0 1,0 0 0,0 0 0,1 0 0,-1-1 0,0 1-1,0-1 1,1 0 0,-1 0 0,4 0 0,0 0 4,-1-1 0,1 0 0,-1 0 0,1-1 0,-1 1 0,0-1 0,0-1 0,0 1 1,0-1-1,0 0 0,-1 0 0,1-1 0,7-6 0,3-4 10,-1 0 0,26-33 1,-18 17-42,-1-2 0,-1 0 0,21-47 0,38-108-380,-48 109-174,30-72-1907,-58 141 2088,-2 11 293,-8 21 80,-55 131 167,-20 52 1270,69-169-1065,1 1 0,3 0 0,-8 64 0,14 33 712,2-91-730,0-44-313,0 1 0,0 0 0,0-1-1,0 1 1,0 0 0,0-1-1,0 1 1,0 0 0,0-1-1,0 1 1,0 0 0,1-1-1,-1 1 1,0 0 0,1-1 0,-1 1-1,0 0 1,1-1 0,-1 1-1,1-1 1,-1 1 0,1-1-1,-1 1 1,1-1 0,-1 1 0,1-1-1,-1 0 1,2 1 0,-1-1 31,1 0 1,-1 0-1,0 0 1,1 0-1,-1 0 0,0 0 1,1 0-1,-1-1 1,0 1-1,0 0 1,1-1-1,-1 1 1,0-1-1,0 0 1,0 1-1,1-1 1,0-1-1,8-6 58,-1-1-1,0-1 0,-1 1 1,0-2-1,0 1 1,-1-1-1,10-19 1,-8 15-89,161-320-1819,-16 27-2399,-143 289 3961,25-32 0,-35 49 221,1 0 5,0-1 0,0 1 0,0 0-1,0 0 1,0 0 0,0 0 0,4-1 0,-6 3 8,0-1 0,0 1 0,1 0 0,-1 0 0,0 0 0,0 0 0,1 0 0,-1 0 0,0 0 0,1 0 0,-1 0 0,0 0 0,0 0 0,1 0 0,-1 0 0,0 0 1,0 0-1,1 0 0,-1 1 0,0-1 0,0 0 0,1 0 0,-1 0 0,0 0 0,0 0 0,0 0 0,1 1 0,-1-1 0,0 0 0,0 0 0,0 0 0,1 1 0,3 17-142,-5 47 561,-2-1-1,-3 1 0,-26 113 0,18-115 272,-29 141 1354,34-152-99,-2 104 1,11-161-1763,0-1 0,1 0 0,0 0 1,0 1-1,0-1 0,1 1 1,4-11-1,3-9 20,126-330-1382,-125 331 980,92-193-2676,-76 170 1939,1 2 0,49-60 0,-63 90 809,0 1 0,16-14 0,-23 23 134,0 1 0,0-1-1,0 1 1,0 1 0,0-1-1,1 1 1,12-4 0,-19 7 6,1-1 1,0 1-1,-1 0 0,1 0 1,-1-1-1,1 1 0,0 0 1,-1 0-1,1 0 0,0 0 1,-1 0-1,1 0 1,-1-1-1,1 2 0,0-1 1,-1 0-1,1 0 0,0 0 1,-1 0-1,1 0 0,0 0 1,-1 1-1,1-1 0,-1 0 1,1 0-1,-1 1 0,1-1 1,0 1-1,-1-1 1,1 0-1,-1 1 0,0-1 1,1 1-1,-1-1 0,1 1 1,-1-1-1,0 1 0,1 0 1,-1-1-1,0 1 0,0-1 1,1 2-1,1 10 84,0 0-1,0 0 1,-2 0 0,0 18-1,-7 61 599,-33 117 629,-4 28 85,36-90-2234,8-143-235,5-6-722,20-16-3971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993 1 16504,'0'0'0</inkml:trace>
  <inkml:trace contextRef="#ctx0" brushRef="#br0" timeOffset="1">1 51 15047,'0'0'272,"395"0"-464,-216 0 192,-67 0-2929,-75-23-4195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7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15735,'0'0'0,"231"-74"-7923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7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0 11669,'0'0'3370,"1"35"-3213,0-29-151,8 214 369,-19 39 474,-9-139-208,-42 139 1,-5 22-304,57-226-279,2 0 1,3-1 0,3 72 0,1-115-36,1 0 0,0-1 0,1 1 0,0 0 0,0-1 0,1 0 0,1 0 0,0 0 0,0 0 0,1 0 0,0-1 0,1 0 0,0 0 0,0 0 0,1-1 0,0 0 0,1 0 0,-1-1 0,1 0 0,1 0 0,-1-1 0,1 0 0,1-1 0,-1 1 0,16 5 0,-4-3 106,0-1 0,0 0 0,0-2 0,1 0-1,30 2 1,114-2 802,-147-5-832,28 0 140,57-8-1,-83 5-206,0-2 1,-1 1 0,0-2-1,0-1 1,21-10 0,-37 15-95,0 0 1,1 0 0,-1-1-1,0 1 1,-1-1-1,1 0 1,0 0 0,-1-1-1,0 1 1,1-1-1,-1 1 1,-1-1 0,1 0-1,-1 0 1,3-5-1,-4 6-52,0 0 0,-1 1-1,1-1 1,-1 0 0,0 0-1,0 0 1,0 0 0,0 0 0,0 0-1,0 0 1,-1 0 0,0 0-1,1 1 1,-1-1 0,0 0-1,0 0 1,-1 1 0,1-1-1,-1 1 1,1-1 0,-1 1 0,0-1-1,0 1 1,0 0 0,0 0-1,-2-2 1,-11-9-2527,-26-17 0,41 30 2630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4930,'0'0'4034,"198"3"-1857,-75 18 64,8-1-496,3 3-641,-11-6-687,-26-4-305,-33-6-224,-31-7-128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10373,'0'0'2097,"250"-37"496,-90 27-896,12 10-849,7 0-848,-4 0 0,-3 6-704,-30 4-4323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15687,'0'0'656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2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17000,'0'0'2689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3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6835,'0'0'6467,"205"-4"-5538,-111-6 111,-1 7-736,-11 3-176,-4-3-128,-7 3-112,-11-7-2353,-15-6-4770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30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3986,'0'0'6723,"276"0"-5298,-175 0-465,-8 0-800,4 0-160,-19 0-2497,-14-14-4690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7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15 137 1649,'0'0'6872,"0"-12"-1075,0-41-6157,0 50 333,0 0-1,1-1 0,-1 1 1,1 0-1,0 0 0,-1 0 1,1 1-1,0-1 0,1 0 0,-1 0 1,0 0-1,1 1 0,0-1 1,0 1-1,-1-1 0,2 1 1,-1 0-1,0 0 0,0 0 0,1 0 1,-1 0-1,1 0 0,-1 0 1,1 1-1,0 0 0,-1-1 1,1 1-1,0 0 0,0 0 0,0 1 1,0-1-1,0 1 0,5-1 1,-6 1 30,-1 0 0,0 1 0,1-1 0,-1 1 0,0-1 1,0 1-1,1 0 0,-1-1 0,0 1 0,0 0 0,0 0 1,0 0-1,0 0 0,0 0 0,0 0 0,0 0 0,0 0 1,0 0-1,-1 0 0,1 0 0,0 1 0,0 1 0,14 34 336,-12-26-238,2 9 280,0 1-1,-1 0 1,-2 1 0,0-1 0,-2 39 0,0-45 92,0-14-459,0 0-1,0 0 0,0-1 1,0 1-1,0 0 0,0 0 0,0 0 1,-1-1-1,1 1 0,0 0 0,0 0 1,-1-1-1,1 1 0,0 0 0,-1 0 1,1-1-1,-1 1 0,1-1 1,-1 1-1,1 0 0,-1-1 0,0 1 1,1-1-1,-1 1 0,0-1 0,1 1 1,-1-1-1,0 0 0,1 1 1,-1-1-1,0 0 0,0 0 0,0 1 1,1-1-1,-1 0 0,0 0 0,0 0 1,-1 0-1,1 0-58,-1 0 0,1 0-1,-1-1 1,1 1 0,-1 0 0,1-1-1,0 1 1,-1-1 0,1 1 0,-1-1 0,1 0-1,0 1 1,0-1 0,-1 0 0,1 0-1,0 0 1,0 0 0,0 0 0,-1-1 0,-5-13-757,7 15 777,0 0-1,0 0 0,0 0 0,0 0 0,0 0 0,0 0 0,0 0 1,0 0-1,0-1 0,0 1 0,0 0 0,0 0 0,0 0 0,0 0 1,0 0-1,0 0 0,0 0 0,0 0 0,0 0 0,0-1 0,0 1 1,0 0-1,0 0 0,0 0 0,0 0 0,0 0 0,0 0 0,0 0 1,0 0-1,1 0 0,-1 0 0,0-1 0,0 1 0,0 0 0,0 0 1,0 0-1,0 0 0,0 0 0,0 0 0,0 0 0,0 0 0,1 0 1,-1 0-1,0 0 0,0 0 0,0 0 0,0 0 0,0 0 0,0 0 1,0 0-1,0 0 0,1 0 0,-1 0 0,0 0 0,0 0 0,0 0 1,2 1-32,-1 0 0,1 0 0,0 0 0,-1 1 0,1-1 0,-1 0 0,0 1 0,1-1 0,-1 1 0,0-1 0,2 3 0,4 9 65,0 0 1,-1 0-1,-1 0 0,0 1 1,0-1-1,-1 1 0,2 18 1,-2 2 659,1 65 0,-6-97-627,1 0-1,0 0 0,0-1 1,-1 1-1,1 0 1,-1 0-1,0-1 1,1 1-1,-1-1 0,0 1 1,0 0-1,0-1 1,0 1-1,0-1 0,-1 0 1,1 1-1,0-1 1,-1 0-1,1 0 1,0 0-1,-1 0 0,0 0 1,1 0-1,-1 0 1,1-1-1,-1 1 1,0 0-1,0-1 0,1 0 1,-1 1-1,-3-1 1,-7 2-87,0 0 0,-1-2 0,-18 0 0,17 0-87,-13-4-323,26 4 341,1 0 0,-1 0 0,0 0 0,0-1 0,0 1 0,0 0 0,1 0 0,-1-1 0,0 1 0,0-1 0,1 1 1,-1-1-1,0 1 0,1-1 0,-1 1 0,1-1 0,-1 0 0,0 1 0,1-1 0,-1 0 0,1 1 0,0-1 1,-1 0-1,1 0 0,0 0 0,-1 1 0,1-2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3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6275,'0'0'5714,"239"-14"-4929,-161 8-529,4-1-256,-3 0-1809,-9 4-2161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3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5843,'0'0'4530,"232"0"-4114,-147 0-416,9 3-304,-1-3-2289,-11 0-3602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31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3874,'0'0'9268,"265"0"-8035,-183-3-241,0-1-992,4 1-112,-4 0-1297,-11-7-2576,-15-4-5860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3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5346,'0'0'5299,"261"0"-3890,-160 0-577,3 0-640,-3-6-160,-4-1-64,-11-3-624,-23-10-3474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32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5747,'0'0'896,"194"0"1585,-74 0-1008,3 0-1185,0-4 16,-4 4-304,-7 0-704,-26-3-2642</inkml:trace>
  <inkml:trace contextRef="#ctx0" brushRef="#br0" timeOffset="1">1582 50 7251,'0'0'2497,"298"0"-912,-175-6-512,1-4-785,-1 3-256,-11 4-64,-12-4-1153,-33-7-2929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32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5026,'0'0'1089,"201"0"1376,-66 0-624,6-3-1233,-6-7 48,-16 7-656,-22-4-336,-34-6-2897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32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8468,'0'0'1825,"242"0"-929,-138 0-896,20 0-384,6-17-2097,-14-7-4274</inkml:trace>
  <inkml:trace contextRef="#ctx0" brushRef="#br0" timeOffset="1">1500 71 5298,'0'0'849,"224"0"1440,-86 0-1425,8 0-15,3 0-657,0-4-80,-11 4-112,-22-10-705,-45-6-2848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3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7780,'0'0'256,"324"0"1408,-141 0-559,0 0-929,-19-3-176,-22-1-608,-41-9-1761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33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7796,'0'0'1712,"299"0"337,-158 0-1809,1 0-80,-4-13-160,-22-4-1360,-38-7-2466</inkml:trace>
  <inkml:trace contextRef="#ctx0" brushRef="#br0" timeOffset="1">1851 7 4722,'0'0'5315,"268"0"-5187,-156 0-256,19 0-417,10 0-1648,1-6-2913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33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9476,'0'0'689,"209"0"1584,-90 0-1729,-7 0 0,0 0-544,-7 0-80,-27 0-1441,-30-4-3105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9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0 112,'0'0'8940,"1"8"-8862,0-5-72,0-1 0,1 1 1,-1 0-1,1-1 1,0 1-1,-1-1 1,1 0-1,1 1 1,-1-1-1,0 0 0,0 0 1,3 1-1,9 9 7,59 62 357,86 111 0,44 100 117,-173-240-473,2-2 0,48 49 1,-57-69 13,1-1 0,1-1 0,0-2 0,2 0 0,29 14 0,-43-26 123,10 7-54,-22-13-58,0 1 0,0-1 0,0 0 1,0 0-1,0 1 0,-1-1 0,1 0 1,-1 1-1,1-1 0,-1 0 0,1 1 0,-1-1 1,0 1-1,0-1 0,0 1 0,0 2 1,0-3 98,0-1-136,0 0 0,0 0 0,0 0 0,-1 0 0,1 0 0,0 0 0,0 0 0,-1 0-1,1 0 1,0 0 0,0 0 0,0 0 0,-1 0 0,1 0 0,0 0 0,0 0 0,-1 0 0,1 0-1,0 0 1,0 0 0,-1 0 0,1 0 0,0 0 0,0 0 0,0 0 0,-1 0 0,1-1-1,0 1 1,0 0 0,0 0 0,-1 0 0,1 0 0,0-1 0,0 1 0,0 0 0,0 0 0,0 0-1,-1-1 1,-6-11-633,-4-23-2627,-6-10-4260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3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8708,'0'0'1617,"239"14"688,-98-11-1089,1-3-783,-7 0-65,-12 0-368,-19 0-1793,-26-20-5170</inkml:trace>
  <inkml:trace contextRef="#ctx0" brushRef="#br0" timeOffset="1">2336 142 10053,'0'0'2353,"392"7"336,-165-4-1889,8 0-384,-3 4-416,-27-4-1600,-56-3-7396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4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1152 3490,'0'0'6605,"0"-8"-873,0-31-5448,0 6-108,-2-21-116,4 0-1,1 0 0,19-96 1,-18 136-64,49-169-24,-42 158-35,-11 24 61,1 1-1,-1-1 0,1 0 1,0 0-1,-1 0 1,1 0-1,0 1 0,-1-1 1,1 0-1,0 1 1,0-1-1,0 0 0,-1 1 1,1-1-1,0 1 1,0-1-1,0 1 0,0 0 1,0-1-1,2 1 0,-2 0-23,17 1-1001,-13 5 977,0 0 1,-1 0-1,0 0 1,0 0-1,-1 0 1,0 1-1,0 0 1,3 9-1,14 44 203,-2 1-1,-3 1 1,-2 0-1,-4 1 1,3 86-1,5 52 51,-12-176-195,0 0-1,1 0 1,2 0-1,0-1 1,21 42-1,-22-54 1,1 0-1,0-1 1,0 1-1,1-2 1,1 1-1,17 14 0,-20-20-3,-1 0-1,1 0 1,0-1-1,1 0 0,-1 0 1,1 0-1,0-1 0,0 0 1,0-1-1,0 0 1,0 0-1,12 0 0,-6-1 55,1 0 0,-1-2 0,28-3 0,-35 2-22,0 0 1,0 0-1,-1-1 0,1 1 1,-1-1-1,0-1 0,0 1 1,0-1-1,11-9 0,2-5 51,-1 0-1,-1-1 1,0-1-1,-1 0 1,23-41-1,-21 28-34,-2-1-1,-2-1 0,16-52 1,-13 16 34,-3-1-1,-3 0 1,2-116-1,-13 182-77,1-239 90,-3 206-83,-2 0 0,-2 0 1,-1 0-1,-15-42 0,13 52 131,-2 0-1,-1 0 1,-1 1 0,-32-48 0,40 67-113,-2 1 0,1 0 0,-1 0 0,0 1 0,-1 0 0,0 0 0,0 0 0,-1 1-1,1 1 1,-1-1 0,0 1 0,-1 1 0,1 0 0,-1 0 0,0 1 0,0 0 0,0 1 0,-12-2 0,0 2-138,0 1 0,0 1 0,0 1 0,0 1-1,0 1 1,0 0 0,-38 13 0,48-12 2,0 1 1,0 0 0,1 1-1,0 1 1,-1-1 0,2 2-1,-1-1 1,1 2-1,1-1 1,-1 1 0,2 1-1,-1-1 1,1 2-1,-10 15 1,14-18 15,0 0 0,0 0 0,1 1 0,0-1 0,0 1 0,1-1 0,0 1 0,1 0 0,-1 14 0,2-18 43,0 1-1,0-1 1,1 1 0,0 0-1,0-1 1,0 0-1,1 1 1,0-1 0,0 0-1,0 0 1,0 0-1,1 0 1,0 0 0,0 0-1,0-1 1,8 8-1,-2-4 20,1 0-1,0-1 0,0 0 1,1 0-1,0-1 0,0-1 1,13 5-1,6 1-1,59 12 1,-30-13 178,116 4 0,63-15 480,-213 0-597,15 1 144,0-2 1,0-2 0,0-2-1,-1-1 1,77-25 0,-114 31-525,-5 1-468,-19 0-2442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4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5026,'0'0'4031,"0"8"-4252,-2 29 134,-12 59-1,-3 20 242,14-67 52,-6 54 313,9-102-597,0-1 0,0 1 0,0 0-1,0-1 1,0 1 0,0 0 0,-1-1 0,1 1-1,0 0 1,0-1 0,-1 1 0,1 0-1,0-1 1,-1 1 0,1-1 0,0 1-1,-1 0 1,1-1 0,-1 1 0,1-1-1,-1 1 1,1-1 0,-1 0 0,1 1 0,-1-1-1,0 1 1,1-1 0,-1 0 0,0 0-1,1 1 1,-1-1 0,0 0 0,0 0-1,-7 0-5440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43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3121,'0'0'9082,"0"4"-8717,0 0-392,1-1-1,0 1 1,-1-1-1,1 0 0,0 1 1,1-1-1,-1 0 1,1 0-1,3 6 0,22 29-119,-12-18 194,-1 0-47,-9-11 52,1 0 0,0 0 1,1 0-1,0-1 0,0 0 0,1-1 0,0 1 1,9 5-1,-16-12 21,0-1 1,-1 1-1,1-1 0,0 1 1,0-1-1,-1 0 0,1 0 1,0 1-1,0-1 0,0 0 1,-1 0-1,1 0 0,0 0 1,0 0-1,0 0 0,0 0 1,-1 0-1,1 0 1,0 0-1,0-1 0,0 1 1,-1 0-1,1-1 0,0 1 1,0 0-1,-1-1 0,1 1 1,0-1-1,-1 1 0,1-1 1,0 1-1,-1-1 1,1 1-1,-1-1 0,2-1 1,1-2 182,0-1 1,-1 0 0,1 0-1,2-9 1,1 0 10,17-37 9,-7 15-84,37-61-1,-53 97-193,0 0 0,0-1 1,0 1-1,0 0 0,0 0 0,0 0 0,0 0 0,1 0 1,-1 0-1,0 0 0,0 0 0,0 0 0,0 0 0,0 0 1,0-1-1,0 1 0,0 0 0,1 0 0,-1 0 0,0 0 1,0 0-1,0 0 0,0 0 0,0 0 0,0 0 0,0 0 0,1 0 1,-1 0-1,0 0 0,0 0 0,0 0 0,0 0 0,0 0 1,0 0-1,0 1 0,1-1 0,-1 0 0,0 0 0,0 0 1,0 0-1,0 0 0,0 0 0,0 0 0,0 0 0,0 0 1,0 0-1,1 0 0,-1 1 0,0-1 0,0 0 0,0 0 1,0 0-1,0 0 0,0 0 0,0 0 0,0 0 0,0 0 1,0 1-1,0-1 0,0 0 0,0 0 0,0 0 0,0 0 1,0 0-1,0 1 0,3 12-284,-2-8 119,14 61 56,-3 1 0,5 119 0,-16-172 120,3 50 54,-3-59-63,0 1 1,0-1 0,1 1-1,0-1 1,-1 0 0,2 0-1,-1 0 1,6 9-1,-6-13-226,0-1 0,0 1 0,0-1 0,0 1 0,0-1 0,0 0 0,0 0-1,0 0 1,0 0 0,0 0 0,0-1 0,0 1 0,0-1 0,0 1 0,3-2 0,-3 1-94,0 0 0,0-1 0,0 1 0,0-1 0,0 1 0,0-1 0,-1 0 0,1 0 1,0 0-1,0-2 0,24-40-4344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4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198 129 1889,'0'0'10581,"0"-2"-9517,0-6-717,0 1 0,-1-1 0,0 1 0,0-1 0,-1 1 1,0 0-1,-4-12 0,4 16-309,0-1 0,0 1 0,0-1 0,0 1 1,-1-1-1,1 1 0,-1 0 0,0 0 0,0 1 0,0-1 1,0 0-1,0 1 0,-1 0 0,1 0 0,-1 0 1,-7-3-1,9 4-68,0 0 1,0 1-1,-1-1 1,1 0-1,0 1 0,0 0 1,-1-1-1,1 1 1,-1 0-1,1 0 1,0 0-1,-1 1 0,1-1 1,0 0-1,-1 1 1,1 0-1,0-1 1,0 1-1,0 0 1,-1 0-1,1 1 0,0-1 1,0 0-1,0 0 1,1 1-1,-1 0 1,0-1-1,1 1 0,-3 3 1,-2 3-103,1 1 0,0-1 0,1 2 0,0-1-1,-4 15 1,7-22 115,-6 21-132,1 0 0,1 0-1,-4 42 1,5 71-1360,4-123 1278,1-12 196,-1 0 1,0 0-1,0 0 1,0 0 0,1 0-1,-1 0 1,1 0-1,-1-1 1,0 1-1,1 0 1,0 0-1,-1 0 1,1-1-1,-1 1 1,1 0-1,0 0 1,-1-1-1,1 1 1,0-1-1,0 1 1,0-1-1,0 1 1,-1-1 0,1 1-1,0-1 1,0 0-1,0 1 1,0-1-1,0 0 1,1 0-1,0 1-3,-1-1 0,1 0-1,0 0 1,-1 0 0,1 0 0,-1 0-1,1 0 1,0 0 0,-1 0 0,1-1-1,0 1 1,-1-1 0,1 1 0,-1-1-1,1 1 1,-1-1 0,1 0 0,1-1-1,0-1 47,0-1 1,0 0-1,0 0 0,0 0 0,-1 0 0,0 0 0,1 0 0,-2-1 0,3-4 0,11-48 135,-12 44-150,30-139 233,-31 145-228,-2 6 6,0-1-1,0 1 1,0-1-1,1 1 1,-1 0 0,1-1-1,-1 1 1,1 0-1,0 0 1,-1 0 0,1-1-1,0 1 1,2-2-1,-2 9 120,2 19-153,1 0 0,1 0 0,1-1 0,15 39 0,-16-52 133,0 0 0,0 0 0,1-1 0,0 0 0,1 0 0,0 0 0,1-1 1,0 0-1,0 0 0,1-1 0,0 0 0,14 9 0,-19-15-65,1 0 0,-1 1 0,1-2 0,0 1 0,-1 0 0,1-1 0,0 0 0,0 0 0,0-1 0,0 1 0,6-1 0,-9 0-166,1-1 0,-1 1 0,0 0 0,1 0 0,-1-1 0,0 0 0,1 1 1,-1-1-1,0 0 0,0 0 0,0 0 0,0 0 0,0 0 0,0-1 0,0 1 0,0-1 0,-1 1 0,1-1 0,0 0 0,-1 0 0,1 1 0,-1-1 0,0 0 0,2-3 0,7-36-5037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1713,'0'0'9489,"0"-3"-8448,0-14 2481,0 22-3995,1 10 363,1-1 0,0 1-1,1 0 1,0-1 0,2 1-1,-1-1 1,2 0 0,8 17-1,9 11 137,37 52 0,-36-62 84,2-1 0,1-2 0,41 37 0,-68-66-143,0 0-12,0-1 0,0 1 1,0 0-1,0 0 0,0 0 0,0 0 0,1-1 1,-1 1-1,0 0 0,0 0 0,0 0 0,0 0 1,0-1-1,0 1 0,0 0 0,0 0 0,0 0 1,0 0-1,0 0 0,1 0 0,-1-1 0,0 1 1,0 0-1,0 0 0,0 0 0,0 0 1,1 0-1,-1 0 0,0 0 0,0 0 0,0 0 1,0 0-1,1-1 0,-1 1 0,0 0 0,0 0 1,0 0-1,0 0 0,1 0 0,-1 0 0,0 0 1,0 0-1,0 0 0,0 1 0,1-1 0,-1 0 1,0 0-1,0 0 0,0 0 0,0 0 0,1 0 1,-1 0-1,0 0 0,0 0 0,0 0 1,0 1-1,0-1 0,0 0 0,1 0 0,-1 0 1,0 0-1,0 0 0,0 1 0,0-1 0,0 0 1,0 0-1,0 0 0,0-25-2351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45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4594,'0'0'10341,"-15"10"-10341,-22 33-80,-8 14 64,-7 4 16,15-11 64,11-9-64,11-11 0,11-10-48,4-3-801,0-11-543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4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5619,'0'0'9743,"4"0"-9485,492-12 92,-302 5 39,-130 6-962,-99 1-2599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46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2273,'0'0'4010,"-4"1"-3575,-16 3 383,11-3 5700,30 0-4346,185-2-2325,43 1 550,-80 1-7156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54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1 515 704,'0'0'10456,"0"1"-10472,-1 0 0,1 1 0,0-1 0,0 0 0,0 1 0,1-1 0,-1 0 0,0 0 0,0 0 0,1 1 0,0 1 0,5 4 10,2-1 0,-1 0 0,1 0 0,-1-1 1,1 0-1,1 0 0,-1 0 0,1-1 0,0-1 0,0 0 1,0 0-1,19 3 0,2 0 49,1-3 0,53 1 0,-40-3 105,-26 1-60,1-2 0,-1 0-1,28-5 1,-39 3-58,0 0 0,0-1 0,0 0 0,-1-1 0,1 1 0,-1-1 0,0 0 0,0-1 0,10-9 0,3-5 192,21-27 0,-31 36-1,-1-1-1,0 0 0,-1 0 1,0 0-1,0-1 0,-2 0 1,1 0-1,-1-1 1,-1 1-1,-1-1 0,0 0 1,0 0-1,-1-1 0,0-22 1,-1 6 86,0-26 167,-2 52-461,1 0 1,-1 1 0,1-1 0,-1 0 0,0 1 0,0-1 0,-1 1-1,1-1 1,-1 1 0,0 0 0,-4-6 0,-17-16-91,-2 0-1,0 2 1,-42-29-1,60 48 9,-1-1-1,1 1 1,-1 1-1,0-1 0,0 1 1,0 1-1,-1-1 0,1 2 1,-12-2-1,-7 0-636,-44 3 1,28 1 449,40-1 228,-1 1 1,0-1-1,1 1 1,-1 0-1,0 0 1,1 0-1,-1 0 1,1 0-1,0 1 1,-1 0-1,1-1 1,0 1-1,0 1 1,0-1-1,0 0 1,-3 4-1,-4 5-106,1 0 0,1 0-1,-8 14 1,-12 15-73,19-29 130,0 1 0,1 0 0,0 0 0,1 1 0,0 0 0,1 1 0,0-1 0,1 1 0,1 0 0,1 0 0,-1 1 0,2-1 0,0 1 0,1 23 0,0-13-13,1-11 52,0-1 0,0 0 1,3 14-1,-2-22 33,1-1 1,-1 1-1,1 0 1,-1-1 0,1 0-1,1 1 1,-1-1-1,0 0 1,1 0 0,0 0-1,0-1 1,4 5-1,1-2 3,0 1-1,-1-2 0,2 1 1,-1-1-1,1-1 1,-1 1-1,1-1 0,0-1 1,1 0-1,-1 0 0,19 2 1,6 0 457,69-2 0,-91-3-274,-6 1-239,1-1 1,-1-1-1,1 1 1,-1-1-1,1 0 1,-1 0-1,0-1 1,1 0-1,-1 0 1,0-1-1,0 1 1,-1-1-1,1-1 0,0 1 1,-1-1-1,0 0 1,6-6-1,21-28-3621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1 707 3201,'3'1'7926,"-2"0"-7880,1-1 0,0 0 0,-1 1 0,1-1 1,-1 0-1,1 0 0,0 0 0,-1 0 0,1 0 0,2-1 1,7-5 133,0 0-1,0 0 1,0-1 0,-1-1 0,0 0 0,16-16 0,-1 1 76,260-243 1544,-95 85-1095,-81 91-640,-6 6 2071,-136 84-8453,-2 0 172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5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1265,'0'0'6050,"0"2"-5561,4 1496 1058,-5-1482-1622,1-1 1,1 1-1,0 0 0,1-1 0,1 1 1,0-1-1,1 0 0,1 0 1,10 21-1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5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2577,'0'0'2516,"0"35"-1766,0 116-91,2-36 234,18 130 1,-17-226-765,0 0 0,10 34 0,-4-42-177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55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1377,'0'0'6387,"0"54"-6291,0-31-96,0 1-609,0-4-2832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5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69 3265,'0'0'7527,"0"-5"-6516,0-1-645,1 0-13,-1 1 0,1-1 0,-1 1 1,0-1-1,-1 0 0,-1-10 0,-1 15-458,-1 0-1,1 0 1,-1 0-1,1 0 1,-1 0 0,1 1-1,-1-1 1,0 1-1,1 0 1,-6 1-1,8-1 26,-16-1-242,10 1 195,1 0 1,-1 0 0,0 0-1,1 1 1,-1 0 0,-7 2 0,12-2 114,0 0 0,0 0 0,0 0 0,0 0 0,0 0 0,0 1 0,1-1 0,-1 1 0,0-1 0,1 1 0,-1-1 0,1 1 0,0 0 0,0 0 0,-1 0 0,1 0 0,1 0 0,-1 0 0,0 0 0,0 0 0,1 0 0,-1 0 0,0 3 0,-2 14-173,0-1 0,1 1 0,1 0 0,1 0 0,2 29 0,-1-45 177,0 1-1,0 0 1,1-1-1,-1 1 1,1 0-1,-1-1 1,1 0-1,0 1 1,0-1 0,1 0-1,-1 0 1,1 0-1,-1 0 1,1-1-1,5 5 1,5 2 9,1 0-1,21 11 1,1 0 9,-21-11 8,-1 1-1,0 1 1,-1 0-1,0 1 1,-1 1 0,0 0-1,-1 0 1,-1 1-1,0 0 1,-1 1-1,10 20 1,-16-24 104,0-1 0,-1 1 1,0-1-1,0 1 0,-2 0 0,1-1 0,-2 14 0,1-10 86,0-12-170,0-1 0,-1 1 1,1 0-1,-1-1 1,0 0-1,1 1 1,-1-1-1,0 1 1,0-1-1,0 0 1,0 1-1,0-1 1,0 0-1,0 0 1,-1 0-1,1 0 1,0 0-1,-1 0 1,1 0-1,0-1 0,-1 1 1,1 0-1,-4 0 1,-43 14 706,37-12-607,-15 2-6,-1 0 0,0-2 0,-1-1 0,-47-3 0,17 0 451,57 1-524,20-12-8082,3-9 2213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5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3570,'0'0'4548,"0"14"-2747,15 679-1859,-11-547 58,1-43-43,4 0 0,35 163 0,-39-222-482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5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248 137 3265,'0'0'6537,"-5"-16"-5841,-16-48-173,20 62-478,1-1 0,-1 1-1,0 0 1,0 0 0,-1 0 0,1 0-1,0 0 1,-1 0 0,1 0 0,-1 0 0,1 0-1,-1 1 1,0-1 0,0 1 0,0-1-1,0 1 1,0 0 0,0-1 0,0 1 0,0 0-1,-5-1 1,2 1 4,-1 1 1,1-1-1,-1 1 1,1 0-1,0 0 0,-11 3 1,6-2-44,7 0-15,-1 0-1,1 0 1,-1 1 0,1-1 0,0 1 0,-1 0 0,1 0-1,0 0 1,0 0 0,1 0 0,-1 1 0,0-1 0,1 1 0,0 0-1,-4 5 1,-3 4-17,1 1 0,-10 20 1,11-17-10,1 1 1,0 0-1,1 0 1,1 1-1,0 0 1,-1 28-1,3 113-197,4-84 12,-2-60 54,-1-6 106,1 0 0,1 1 1,-1-1-1,2 0 0,1 11 0,-2-18 45,0 0 0,-1 0 0,1 0 0,0 0 0,0 0 0,0 0 0,1 0 0,-1 0 0,0-1 0,1 1 0,-1 0 0,1-1 0,-1 1 0,1-1 0,0 0 0,0 0 0,-1 1 0,1-1 0,0 0 0,0 0 0,0-1 0,0 1 0,0 0 0,0-1 0,1 1 0,-1-1 0,3 0 0,0 1-75,-1-1-1,0 1 0,1-1 1,-1 0-1,1-1 0,-1 1 0,0-1 1,1 0-1,6-3 0,-8 3 73,0-1 0,-1 1 0,1-1 0,-1 0 0,1 0 1,-1 0-1,0-1 0,0 1 0,0 0 0,0-1 0,0 0 0,0 1 0,-1-1 0,2-4 0,6-12 13,-2-1-1,0 0 1,-1 0 0,4-30-1,6-86 31,-13 106-31,3-37 111,9-144 1615,-15 353-2269,1 187 650,-1-303-105,2 1 0,1 0 1,1 0-1,1-1 1,15 44-1,-20-68-3,0-1 0,1 1 0,0 0 0,-1-1 0,1 1 0,0-1 0,0 0 0,0 1 0,0-1 0,0 0 0,0 1-1,0-1 1,0 0 0,0 0 0,1 0 0,-1 0 0,0 0 0,1 0 0,-1 0 0,1-1 0,-1 1 0,1 0 0,-1-1 0,1 1 0,0-1 0,-1 0 0,1 1-1,-1-1 1,1 0 0,0 0 0,-1 0 0,1 0 0,2-1 0,-3 1 1,0 0-1,0 0 1,0 0 0,0 0-1,0 0 1,0-1 0,0 1-1,0 0 1,0-1 0,0 1-1,-1 0 1,1-1 0,0 1-1,0-1 1,0 0-1,0 1 1,-1-1 0,1 0-1,0 1 1,1-3 0,8-19-26,-6 13 13,19-59-123,-3-2-1,13-81 0,-16 70 16,-6 27-31,-5 18 73,2 1-1,1-1 1,2 2 0,17-38 0,-28 71 98,1-1 0,0 1 0,0-1 0,-1 1 1,1 0-1,0-1 0,0 1 0,0 0 0,1 0 0,-1 0 1,2-2-1,-2 3 1,-1-1 0,0 1 1,0 0-1,1 0 0,-1 0 1,0 0-1,1 0 0,-1 0 1,0 0-1,1 0 0,-1 0 1,0 0-1,0 1 0,1-1 0,-1 0 1,0 0-1,1 0 0,-1 0 1,0 0-1,0 0 0,1 1 1,-1-1-1,0 0 0,0 0 1,0 0-1,1 1 0,-1-1 1,0 0-1,0 0 0,0 1 0,0-1 1,1 0-1,-1 0 0,0 1 1,0-1-1,2 6 132,0 0 0,-1-1 0,0 1 0,1 9 0,0-7-285,109 456 2647,-93-399-2206,-16-55-289,-1-5 283,1-17-133,2-64-325,14-124-1656,-14 172 1443,1 2 0,2-1 1,1 1-1,0 0 0,16-30 0,-22 52 330,0 0 0,0 0 1,1 0-1,-1 0 0,6-5 0,-7 8 37,1 0 0,-1 0 0,0 0 0,0 0 0,0 0 0,0 1 0,1-1 0,-1 1 0,0-1 0,1 1 0,-1-1 0,0 1 0,1-1 0,-1 1 0,0 0 0,1 0 0,-1 0 0,3 0 0,-3 0 8,-1 0 0,1 0 1,0 0-1,-1 1 1,1-1-1,-1 0 0,1 0 1,-1 0-1,1 1 0,-1-1 1,1 0-1,-1 0 0,1 1 1,-1-1-1,1 1 0,-1-1 1,1 0-1,-1 1 0,0-1 1,1 1-1,-1-1 0,0 1 1,1-1-1,-1 1 0,0-1 1,0 1-1,1-1 0,-1 1 1,0-1-1,0 2 0,6 21 103,-1 1 0,-1-1-1,-1 1 1,0 35-1,-1-7 231,0-21 23,10 87 1356,-10-104-1513,1 1-1,0-1 1,1 0 0,1 0 0,12 23-1,-16-34-327,1-1-1,-1 1 1,1-1-1,0 0 0,0 0 1,0 1-1,1-1 1,-1 0-1,0-1 0,1 1 1,-1 0-1,1-1 1,0 0-1,-1 1 0,1-1 1,0 0-1,0 0 1,0-1-1,0 1 0,0 0 1,0-1-1,0 0 1,0 0-1,0 0 0,0 0 1,0 0-1,0-1 1,0 1-1,0-1 1,0 0-1,-1 0 0,6-2 1,25-19-3364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58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 4930,'0'0'5603,"-3"0"-4931,-35-3 2653,-22 3-3257,27 0-25,30 1-43,0-1-1,0 1 0,-1 0 0,1 0 1,0 0-1,0 0 0,0 1 0,1-1 1,-1 1-1,0 0 0,1 0 0,-1 0 1,1 0-1,-1 0 0,-2 3 0,-31 41-68,35-45 62,-8 13-45,1 0 0,0 0 0,1 1-1,1 0 1,0 0 0,-6 29 0,-12 101-156,22-127 202,-6 201-181,8-175 134,0-35 48,0 0-1,1 0 0,0 0 1,1 0-1,0-1 0,1 1 1,-1 0-1,2-1 0,-1 0 1,1 1-1,9 13 0,-9-17 4,0 0-1,0 0 1,0 0-1,1-1 1,-1 0 0,1 0-1,0 0 1,1 0-1,-1-1 1,1 0-1,-1 0 1,1 0-1,0-1 1,0 1 0,0-2-1,1 1 1,8 1-1,2-1-27,0-1-1,0 0 1,0-1 0,23-3-1,-32 1-82,0 1 1,0-1-1,-1 0 0,1-1 1,-1 0-1,0 0 0,0 0 0,0-1 1,0 0-1,0 0 0,8-8 1,-7 4-577,1-1 1,-1 0 0,0-1-1,6-10 1,22-48-4562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59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1 296 1281,'0'0'5154,"26"16"-4463,-26-16-691,113 65 600,-108-63-581,0 1 0,0-1 1,0 0-1,0 0 0,0-1 0,0 0 0,1 0 0,-1 0 0,0 0 0,1-1 0,-1 0 0,1 0 1,-1 0-1,0-1 0,1 0 0,-1 0 0,0 0 0,1-1 0,-1 0 0,0 0 0,5-2 1,-6 2-17,3-1 11,-1 0 0,0 0 0,0-1 0,0 1 1,-1-1-1,1-1 0,-1 1 0,0-1 0,0 0 0,0 0 0,-1 0 0,0 0 0,6-10 0,-6 6 34,0 0 1,0 0 0,-1 0-1,0 0 1,-1-1 0,0 1-1,-1-1 1,1 1 0,-2-12-1,0-103 1313,1 118-1310,-2 0 0,1 1 0,-1-1 0,0 0-1,0 0 1,0 1 0,-4-9 0,4 13-13,0-1-1,0 0 1,0 0-1,-1 1 1,1-1-1,0 1 1,-1-1-1,1 1 1,-1 0-1,0-1 1,1 1-1,-1 0 1,0 0-1,0 0 1,0 0-1,0 1 1,0-1-1,0 0 1,0 1-1,0-1 1,0 1-1,0 0 1,0 0-1,-3 0 1,1 0-4,-1 0 1,0 1 0,1 0 0,-1-1-1,0 2 1,1-1 0,0 1 0,-1-1-1,1 1 1,0 0 0,0 1 0,0-1-1,0 1 1,0 0 0,0 0 0,1 0-1,-1 0 1,-4 6 0,-5 7-137,0 1 1,-18 34-1,26-43 99,-8 14-48,1 1-1,2 0 1,0 0 0,1 1-1,1 0 1,1 1 0,1 0 0,2 0-1,0 0 1,2 1 0,1-1 0,1 1-1,4 33 1,-3-51 71,0 0-1,1 0 1,1-1-1,-1 1 1,1-1 0,0 0-1,1 0 1,0 0-1,0 0 1,9 10 0,-6-8 56,2 0 1,-1-1 0,1-1 0,0 1 0,1-2-1,16 11 1,-3-6 122,0-1-1,1-1 1,1-1-1,-1 0 0,1-2 1,28 3-1,9-3 392,0-2 0,89-6-1,-127 0-598,-1-1 0,0 0 0,29-10 0,-40 10-210,0-2 0,-1 1 0,0-1 1,0-1-1,0 0 0,0-1 0,13-11 0,-13 8-888,0-1 0,-1-1 1,-1 1-1,11-19 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8:59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7796,'0'0'2977,"303"-91"-1152,-158 65-945,-11 12-720,-33 11-160,-49 3-800,-44 0-5107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4322,'0'0'5248,"34"-2"-4827,111-6 11,278-24 2879,-84-15-2087,107-9-596,-218 51 127,96-7-227,-18 8-415,-115 5-63,854-6-14,-596 7-38,147-16 45,-551 14-59,-42 0-29,-28-5-3005,-40-10-2608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31 815 4946,'0'0'8666,"0"-13"-7530,1-135 257,-3-170-1287,-14 195-116,5 48 4,10 74 3,0 6-6,0 17-19,1-13 19,0 1-1,1-1 1,3 17 0,-2-18 16,8 29-345,2 0 1,30 65-1,-41-100 302,0 0 1,1 0-1,-1 0 0,0-1 0,1 1 1,-1 0-1,1 0 0,-1-1 0,1 1 1,0-1-1,0 1 0,-1-1 0,1 0 0,0 0 1,0 0-1,0 0 0,1 0 0,-1 0 1,0-1-1,0 1 0,0-1 0,1 1 0,-1-1 1,0 0-1,1 0 0,-1 0 0,0 0 1,0 0-1,1 0 0,-1-1 0,0 1 0,0-1 1,0 0-1,1 0 0,-1 1 0,0-1 1,0 0-1,0-1 0,0 1 0,0 0 1,-1-1-1,1 1 0,2-3 0,4-6 45,0 0 0,-1 0-1,0-1 1,0 0 0,-1 0 0,-1 0 0,6-16-1,23-92 391,-16 53-67,-10 37-198,-4 13-36,1 0 0,0 0 0,2 0 0,10-19 0,-17 35-97,0 0 0,0 0 0,0 1 0,0-1 0,0 0 0,0 0-1,0 0 1,0 0 0,0 0 0,0 0 0,0 1 0,1-1 0,-1 0 0,0 0 0,0 0 0,0 0 0,0 0 0,0 0 0,0 0 0,1 0 0,-1 1 0,0-1-1,0 0 1,0 0 0,0 0 0,0 0 0,1 0 0,-1 0 0,0 0 0,0 0 0,0 0 0,0 0 0,1 0 0,-1 0 0,0 0 0,0 0 0,0 0 0,0 0-1,1 0 1,-1 0 0,0-1 0,0 1 0,0 0 0,0 0 0,0 0 0,0 0 0,1 0 0,-1 0 0,0 0 0,0 0 0,0-1 0,0 1 0,0 0 0,0 0-1,0 0 1,0 0 0,1 0 0,-1-1 0,0 1 0,0 0 0,0 0 0,0 0 0,0 0 0,0 0 0,0-1 0,1 18 77,0-14-74,4 161 560,-17 175 0,4-153-553,6-178 295,0-6-1546,2-30-9482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1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5 363 2401,'0'0'5165,"0"8"-5058,-1-4-85,1 0 0,0-1 1,0 1-1,1 0 0,-1-1 0,1 1 1,-1 0-1,1-1 0,0 1 1,0-1-1,1 1 0,-1-1 0,1 0 1,0 1-1,0-1 0,0 0 0,0 0 1,0 0-1,1-1 0,-1 1 1,1 0-1,5 3 0,-3-2 37,1 0-1,0 0 1,0 0 0,1 0-1,-1-1 1,1 0 0,0-1-1,0 1 1,0-1 0,9 1-1,4-1 460,1 0 0,25-2 1,-21 0-46,-19-1-392,-1 1 1,0-1-1,1 0 0,-1-1 0,0 1 0,0-1 0,0 0 0,0-1 0,-1 1 0,1-1 1,-1 0-1,1 0 0,-1 0 0,0-1 0,0 1 0,0-1 0,-1 0 0,1 0 0,-1-1 0,0 1 1,3-7-1,2-1 148,-1-1 0,-1 0 0,0-1 0,-1 0 0,-1 0 0,6-26 1,-5-9 695,-2-97 0,-3 94-148,0 50-748,0 0 0,-1-1 0,1 1 0,-1 0 0,1-1 0,-1 1 0,0 0 0,0 0 0,0 0 1,0 0-1,0-1 0,0 2 0,-1-1 0,1 0 0,-1 0 0,1 0 0,-1 1 0,0-1 0,0 0 0,0 1 0,0 0 0,0-1 0,0 1 0,0 0 0,0 0 0,0 0 0,0 0 0,-1 1 0,1-1 0,0 1 0,-4-1 0,-9-2-233,0 2 0,-1-1 1,-27 2-1,25 1 93,1-1 19,-1-1-125,-36 5 0,47-3 193,1 1 0,-1 0 0,0 0 0,1 0 0,-1 1 0,1 0 0,0 0 0,-9 6 0,10-5 10,-1 0 1,1 1-1,0 0 0,0 0 0,0 0 0,1 1 0,0-1 0,0 1 0,0 0 0,1 0 0,-1 0 0,2 1 0,-1-1 0,1 1 1,-3 11-1,2 0-39,1 1 1,1-1-1,0 0 0,4 33 1,-2-44 46,0 1 0,0-1 1,0 1-1,1-1 0,1 0 0,-1 0 1,1 0-1,0 0 0,1 0 0,0-1 1,0 0-1,0 1 0,0-1 0,1-1 1,0 1-1,1-1 0,-1 0 1,1 0-1,0 0 0,0-1 0,0 0 1,1 0-1,0-1 0,-1 0 0,1 0 1,0 0-1,1-1 0,-1 0 0,0 0 1,1-1-1,-1 0 0,10 0 0,-4 0-223,-10-1 9,0 0 1,0 1-1,0-1 1,1 0-1,-1-1 0,0 1 1,0 0-1,0-1 1,0 0-1,0 0 0,0 0 1,5-2-1,-5 0-308,0 0-1,-1 0 1,0 0-1,1-1 0,-1 1 1,0-1-1,2-4 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3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1649,'0'0'13430,"0"2"-13542,0 29 24,3 319-75,23 2 54,-19-307 6,1-1 0,2-1 1,26 68-1,-34-104 83,1-1-1,1 0 1,-1 1 0,6 6 0,-8-12-82,0 1 1,0-1-1,1 1 0,-1-1 1,1 1-1,-1-1 0,1 0 1,0 0-1,-1 0 0,1 0 1,0 0-1,0 0 0,-1 0 1,1 0-1,0-1 0,0 1 1,0-1-1,0 1 0,2-1 1,-3 0 83,1-1 1,-1 1 0,0 0 0,0-1 0,0 1-1,0-1 1,0 0 0,0 1 0,-1-1-1,1 0 1,0 1 0,0-1 0,0 0 0,0 0-1,-1 0 1,1 0 0,-1 0 0,1 0 0,0 0-1,-1 0 1,0 0 0,1 0 0,-1 0 0,1 0-1,-1 0 1,0 0 0,0-2 0,3-4 13,14-45 62,-2-1 0,-3 0 0,9-78 0,-1-167-230,-16 212 275,-1 46 1463,-3 39-270,0 6-797,0 509-1593,0-477 1082,9 61 0,-7-85 10,0 0-1,1 0 0,1-1 1,0 1-1,1-1 0,0 0 1,1 0-1,9 13 0,-14-23-20,0-1-1,1 0 1,-1 1-1,0-1 1,1 0-1,-1 0 1,1 0-1,-1 0 1,1 0-1,-1 0 1,1 0-1,0 0 1,-1-1-1,1 1 1,0-1 0,0 1-1,-1-1 1,1 0-1,0 0 1,0 1-1,0-1 1,0 0-1,-1-1 1,1 1-1,0 0 1,0-1-1,0 1 1,-1-1-1,1 1 1,0-1-1,0 0 1,-1 1-1,1-1 1,-1 0-1,3-2 1,4-11 9,-1 0 0,-1 0 0,0-1 0,-1 0 0,6-26 0,-10 38 12,75-359-369,-60 272 278,-11 63 312,-5 23 923,0 20-22,0 78-2034,1 138 884,0-213 32,0 0 0,5 19 0,-5-30-13,1-1 1,0 1-1,1-1 0,0 0 0,0 0 0,0 0 1,8 12-1,-10-19 6,-1 1 1,1-1 0,-1 1-1,0-1 1,1 1 0,-1-1-1,1 1 1,-1-1-1,1 0 1,-1 1 0,1-1-1,-1 0 1,1 1 0,-1-1-1,1 0 1,0 1-1,-1-1 1,1 0 0,-1 0-1,1 0 1,0 0 0,-1 0-1,1 0 1,0 0-1,-1 0 1,1 0 0,0 0-1,-1 0 1,1 0 0,-1 0-1,1 0 1,0-1-1,-1 1 1,1 0 0,-1 0-1,1-1 1,0 1 0,-1 0-1,1-1 1,-1 1-1,1-1 1,0 0 0,1-1 11,0-1 0,0 1 0,0-1 0,0 0 1,0 1-1,0-1 0,1-5 0,10-28 128,-1 0 1,-2-1-1,9-64 0,1-119-78,-16 161-63,4-21-45,3-78 793,-11 359-1123,0-193 366,1 1 1,0-1-1,0 1 0,1 0 1,0-1-1,4 12 1,-5-18 7,0 0 1,0 1-1,1-1 0,-1 0 1,0 0-1,1 0 1,-1 0-1,1 0 0,0 0 1,0 0-1,-1-1 1,1 1-1,0-1 0,0 1 1,1-1-1,-1 0 1,0 0-1,0 0 0,1 0 1,-1 0-1,0 0 1,1-1-1,-1 1 0,1-1 1,-1 0-1,5 1 1,2-1-69,0 0 1,0-1 0,16-3 0,-21 3 61,0 0 1,0-1-1,0 0 0,0 1 1,-1-1-1,1-1 1,0 1-1,-1 0 1,0-1-1,5-5 1,1 0 38,-1-1-1,0 1 1,0-2 0,-1 1 0,9-18 0,-19 67-229,-38 88-145,19-65 306,-45 174 194,57-188-117,1 0 1,-2 98 0,10-106-93,0-22 33,1 0-1,1-1 1,3 23-1,-3-38 24,0-1-1,0 1 1,0 0-1,0-1 1,0 1-1,0-1 0,1 1 1,-1-1-1,1 0 1,0 1-1,-1-1 1,1 0-1,0 0 1,0 0-1,1-1 0,-1 1 1,0 0-1,1-1 1,-1 1-1,1-1 1,-1 0-1,1 0 1,2 1-1,-1-1-5,0 0 0,0-1 0,-1 1 0,1-1-1,0 1 1,0-1 0,-1-1 0,1 1 0,0 0 0,0-1 0,-1 0 0,1 0-1,0 0 1,-1 0 0,1-1 0,-1 1 0,6-4 0,-3 0-76,1 0-1,-1 0 1,-1-1 0,1 0-1,-1 0 1,0 0 0,6-10 0,-2 1-613,0-1 0,11-28 1,9-59-3590,-29 103 4277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3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0 428 2225,'0'0'7401,"10"20"-6451,0 1-709,1 0 1,14 18 0,-24-37-216,0-1-1,0 0 0,0 1 1,1-1-1,-1 0 0,0 0 1,1 1-1,-1-1 0,1 0 1,-1-1-1,1 1 0,-1 0 1,1 0-1,0 0 0,-1-1 1,1 1-1,0-1 0,0 0 1,-1 1-1,1-1 0,0 0 1,0 0-1,0 0 0,-1 0 1,1 0-1,3-1 0,-1-1 22,0 1 0,0-1 0,-1 0 0,1 0 0,0 0 0,-1-1 0,0 1 0,5-5 0,0-2 18,1-1-1,-1 0 1,0 0-1,-1-1 1,-1 0-1,1 0 0,-2-1 1,0 1-1,0-1 1,5-22-1,-2 2-42,-2-1-1,5-64 1,-9-58-80,-2 103 140,0 48 44,-1-6 156,1 10-248,0 0 0,0 0 0,-1 0 0,1 0-1,0 0 1,0 0 0,-1 0 0,1 0 0,0 0 0,0 0 0,-1 0-1,1 1 1,0-1 0,0 0 0,-1 0 0,1 0 0,0 0 0,0 0-1,0 0 1,-1 0 0,1 1 0,0-1 0,0 0 0,0 0 0,-1 0-1,1 1 1,0-1 0,0 0 0,0 0 0,0 0 0,0 1 0,0-1-1,-1 0 1,1 0 0,0 1 0,0-1 0,0 0 0,0 0 0,0 1-1,0-1 1,0 0 0,-19 37 67,1 1 0,2 0 0,-22 78-1,28-86-81,-12 43-37,4 1 1,2 0-1,4 1 0,-5 145 1,17-202 30,0 0 0,2 0 1,0 0-1,1-1 0,1 1 1,0-1-1,9 20 0,-10-30-9,0 0 0,1 0 0,0 0 0,0 0 0,0-1 0,1 0 0,0 0 0,0 0 0,1-1 0,0 0 0,0 0-1,0 0 1,0 0 0,1-1 0,-1 0 0,1-1 0,0 0 0,13 5 0,-11-5-127,1-1 0,-1 0 0,1-1 1,0 0-1,-1 0 0,1-1 0,0 0 0,-1-1 0,1 0 0,0 0 0,-1-1 0,1 0 0,-1-1 1,0 0-1,0 0 0,0-1 0,0-1 0,0 1 0,-1-1 0,0-1 0,0 1 0,0-1 1,-1-1-1,0 0 0,0 0 0,-1 0 0,0 0 0,0-1 0,-1 0 0,7-13 0,2-7-1899,14-44-1,-28 72 2011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3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1 499 2769,'0'0'6385,"38"-9"-4561,124-37-559,-154 43-1209,0 0 1,0-1-1,0 0 1,-1-1-1,0 0 0,1 0 1,-2 0-1,1-1 1,11-13-1,-10 9-19,-1-1 0,0 0 0,-1 0 0,7-19 1,-7 15-10,-1-1 1,0 0 0,-1-1 0,-1 1-1,2-20 1,-1-83 136,-4 115-169,0-9 5,-1-22-38,1 34 40,-1 0 0,1-1 0,0 1 1,-1 0-1,1 0 0,-1 0 1,0-1-1,1 1 0,-1 0 0,0 0 1,1 0-1,-1 0 0,0 0 0,0 1 1,0-1-1,0 0 0,0 0 1,0 0-1,0 1 0,0-1 0,0 1 1,-1-1-1,1 1 0,-1-1 0,-1 0 19,0 1-1,1-1 0,-1 1 0,0 0 0,1 0 1,-1 0-1,0 0 0,1 1 0,-1-1 0,0 1 0,1 0 1,-1-1-1,0 1 0,1 0 0,0 1 0,-1-1 1,-2 2-1,-2 2-9,-1 0-1,1 1 1,1 0 0,-11 12 0,-6 10-33,1 2 1,1 0-1,2 1 1,2 1-1,0 0 1,2 1-1,2 1 0,1 1 1,2 0-1,1 0 1,2 1-1,-5 53 1,9 34 65,3-107 1,0-1-1,2 1 1,-1 0-1,2 0 1,0-1-1,11 31 1,-10-38-15,0 1 1,0-2-1,1 1 1,0 0-1,0-1 1,1 0 0,0 0-1,0 0 1,1-1-1,0 0 1,0 0-1,0-1 1,12 7 0,-6-6-6,-1-1 1,1 0 0,1-1 0,-1 0 0,0-1 0,1-1 0,0 0 0,0-1 0,-1 0 0,22-3 0,-25 2-67,0 0 0,0-1 1,-1 0-1,1-1 0,0-1 0,-1 1 1,14-6-1,-17 5-154,1-1 0,-1 0-1,0 0 1,0 0 0,0-1 0,0 0-1,-1 0 1,0 0 0,0-1 0,4-7-1,2-3-1244,-1-2 0,-1 0-1,9-22 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4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5715,'0'0'8948,"209"-98"-9028,-206 75-4354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5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0 427 3762,'0'0'7270,"18"0"-7142,37-2-114,81-11 1,716-168 2497,-738 155-2204,-19 3-58,536-131 1176,-543 126-1133,-92 28-96,-36 2-1606,1 2 0,-46 9-1,62-9-74,-92 14-6962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1 7075,'0'0'8578,"-5"7"-8354,-36 25-310,-10 7-87,-77 73 199,-181 123 1,301-229-23,7-5-1,0 0 0,-1 0-1,1 0 1,-1 0 0,1 0 0,0 0-1,-1 0 1,0 0 0,1-1 0,-1 1-1,1-1 1,-1 1 0,0-1 0,1 1-1,-1-1 1,-2 0 0,3 4-29,0-3 89,1 0 0,-1 0 1,1 0-1,-1 0 0,1 1 1,-1-1-1,1 0 0,0 0 0,0 1 1,-1-1-1,1 0 0,0 0 0,0 1 1,1 1-1,8 13-207,0-1 0,1 0 0,23 26 0,46 41 164,-56-60 5,60 56 81,51 54 359,-130-128-429,0 1 0,-1 0-1,1 0 1,-1 0 0,0 0 0,3 7 0,-6-12-74,0 1 1,0-1 0,0 0 0,0 0-1,1 1 1,-1-1 0,0 0 0,0 0-1,0 0 1,0 1 0,0-1 0,1 0-1,-1 0 1,0 0 0,0 0 0,0 1-1,1-1 1,-1 0 0,0 0 0,0 0-1,1 0 1,-1 0 0,0 0 0,0 0-1,0 0 1,1 0 0,-1 1-1,0-1 1,0 0 0,1 0 0,-1 0-1,0 0 1,0-1 0,1 1 0,-1 0-1,0 0 1,0 0 0,1 0 0,-1 0-1,0 0 1,0 0 0,1 0 0,-1 0-1,0-1 1,0 1 0,0 0 0,1 0-1,-1 0 1,0 0 0,0-1-1,0 1 1,0 0 0,1 0 0,-1 0-1,0-1 1,0 1 0,0 0 0,0-1-1,5-18-3718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7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0 897 3490,'0'0'3700,"36"-18"-3580,112-61-40,-138 73-66,0 0 0,0-1-1,-1-1 1,15-14 0,-19 16 1,0 0-1,0-1 1,-1 1 0,5-11-1,-2 2 7,8-14-22,-2-1-1,-1-1 1,-1 0 0,-2 0 0,-1-1-1,-1 0 1,2-39 0,-1-235 1647,-9 206 1096,-7 112-3046,-20 38 360,2 0 0,3 1 0,-26 82 0,22-38 209,-17 116 1,20-78-87,-30 227 55,50-212-770,4-147 502,0-1 0,0 1 0,0-1 0,0 1 0,0 0 0,0-1 0,0 1 0,0-1 0,1 1 0,-1-1 0,0 1 0,0 0 0,1-1 0,-1 1 0,0-1 0,1 1 0,-1-1 0,0 1 0,1-1 0,-1 0 0,1 1 0,-1-1 0,1 1 0,-1-1 0,1 0 0,-1 0 0,1 1 0,-1-1 0,1 0 0,0 1 0,17 0-1302,-12-1 845,20 0-2852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288 130 2721,'0'0'5787,"0"-18"-4888,0-81 993,-1 98-1886,1 1 1,-1-1 0,1 0 0,-1 1 0,1-1 0,-1 1 0,1 0 0,-1-1 0,0 1 0,1 0 0,-1-1 0,0 1 0,1 0-1,-1-1 1,0 1 0,1 0 0,-1 0 0,0 0 0,1 0 0,-2 0 0,-17-3-8,18 3 3,-11-1-13,0 0 0,0 1-1,-13 1 1,22 0 14,-1-1-1,1 1 1,0 0 0,-1 0-1,1 0 1,0 0 0,0 1-1,0-1 1,0 1 0,0 0-1,0 0 1,0 0 0,1 0-1,-1 0 1,-2 3 0,-6 10 44,0-1 0,1 2 0,1-1 0,-11 25 1,-23 70-28,35-83-47,0 0 0,2 1 0,-4 45 1,4 85-161,6-157 181,0 0-1,0 0 1,0 0-1,1-1 0,-1 1 1,0 0-1,0 0 1,0-1-1,1 1 1,-1 0-1,0-1 0,1 1 1,-1 0-1,0-1 1,1 1-1,-1 0 1,1-1-1,-1 1 1,1-1-1,-1 1 0,1-1 1,0 1-1,-1-1 1,1 1-1,0-1 1,-1 1-1,2-1 0,0 1-19,0-1-1,0 1 0,0-1 0,1 1 0,-1-1 0,0 0 0,0 0 1,0 0-1,1 0 0,1-1 0,1 0-35,-1 0 0,1 0 0,-1 0 0,0-1 0,1 1 0,-1-1 0,0 0 1,0 0-1,0-1 0,6-4 0,-2-3 11,0-1 0,0 1 0,-1-2 0,0 1 0,-1-1 0,0 0 1,-1 0-1,6-22 0,21-108-60,-9-15 210,-22 152 99,-2 99 454,3 115-555,-1-192 6,0-1-1,1 1 1,0-1-1,2 1 1,0-1-1,0 0 1,2-1-1,0 1 1,0-1-1,2 0 1,14 22-1,-19-34-148,-1 1-1,1-1 1,0 0-1,0 0 0,1-1 1,-1 1-1,0-1 1,1 0-1,0 1 1,-1-1-1,1-1 1,0 1-1,0-1 1,0 1-1,0-1 1,5 0-1,-4 0-366,0-1 0,0 1 0,0-1 0,0-1 0,0 1 0,0-1 0,0 0-1,7-2 1,25-16-4853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266 187 2513,'0'0'9151,"1"-8"-5728,2-41-3039,-3 21-378,1 14-10,-1 0 1,0 1-1,-5-27 1,5 39-4,-1-1 0,1 1 0,-1 0 0,1 0 0,-1 0 0,0 0 0,1 0 0,-1 0 0,0 0 0,0 0 0,0 0 1,1 1-1,-1-1 0,0 0 0,0 0 0,0 1 0,0-1 0,-1 0 0,1 1 0,0 0 0,0-1 0,0 1 0,0-1 0,-3 1 0,2 0-8,0-1 1,0 1-1,0 0 0,0 0 1,0 0-1,0 0 1,0 1-1,0-1 0,0 0 1,0 1-1,0 0 0,1-1 1,-1 1-1,0 0 1,-2 1-1,-2 4-7,0 0-1,1 0 1,0 0 0,0 1-1,0 0 1,1 0 0,0 0-1,0 0 1,-4 15 0,1-7-19,-22 51-4,4 2 1,2 1 0,4 0-1,2 1 1,4 1 0,2 1-1,-1 125 1,12-195 38,0-1 0,0 1 1,0 0-1,0-1 0,0 1 0,0-1 0,0 1 0,1 0 1,-1-1-1,0 1 0,1-1 0,0 1 0,-1-1 1,1 1-1,0-1 0,0 1 0,0-1 0,0 0 1,0 1-1,0-1 0,0 0 0,0 0 0,0 0 1,3 2-1,-2-2-43,1-1 1,0 1 0,0-1-1,-1 1 1,1-1 0,0 0-1,0 0 1,0 0 0,0 0 0,-1-1-1,1 1 1,0-1 0,4-1-1,-3 1 8,-1 0-1,0 0 1,0-1-1,-1 1 0,1-1 1,0 1-1,0-1 1,-1 0-1,1 0 1,-1 0-1,0-1 1,0 1-1,4-5 1,20-39-31,-12 14 42,-2-1 0,-1 0 1,-1-1-1,8-58 1,6-143-235,-20 184 129,0-13 23,-31 619 656,6-375 278,-50 346 1037,48-416-2347,22-106 213,1-3 180,0 0 1,0 0 0,0-1-1,0 1 1,0 0 0,0 0-1,0-1 1,-1 1 0,1 0-1,0-1 1,-1 1 0,1 0 0,0-1-1,-1 1 1,1 0 0,-1-1-1,1 1 1,-1 0 0,1-1-1,-1 1 1,1-1 0,-1 1 0,1-1-1,-1 0 1,0 1 0,1-1-1,-1 1 1,0-1 0,1 0-1,-3 1 1,-4-1-2990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9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3650,'0'0'8772,"0"-3"-7863,0-10-298,0 10-210,0 4-831,1 6 414,0 1 0,0-1 1,1 0-1,0 0 0,0 0 0,3 7 0,6 17 98,-3 12 94,-1 1 1,-2 0-1,-3 87 1,-2-111-158,0-18-205,0-9-5225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8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0 646 4290,'0'0'1755,"24"-33"-1824,75-113 34,-87 125 35,0 0-1,-2-1 1,0 0-1,12-47 0,-10 29 2,3-9-5,-7 21 21,0 1 1,17-32-1,-20 50 415,-3 9 755,-1 16 608,-1-8-2320,-15 175 310,1-17 195,13-143 30,2 91 356,-1-113-350,0 0 0,0 0-1,0 0 1,1 0-1,-1-1 1,0 1-1,1 0 1,-1 0-1,0 0 1,1-1 0,-1 1-1,1 0 1,-1-1-1,1 1 1,-1 0-1,1-1 1,0 1-1,-1-1 1,1 1-1,0-1 1,0 1 0,-1-1-1,2 1 1,0 0-1,1 0 0,0 0 0,-1-1 1,1 1-1,0-1 0,-1 1 0,6-1 1,-3 0 18,0 0 1,0-1 0,0 0 0,0 1 0,0-2-1,0 1 1,0 0 0,0-1 0,6-3 0,-2-2-18,0 0 1,0-1 0,0 0 0,-1 0 0,0 0 0,-1-1 0,10-16 0,0-2-15,23-50 0,-21 30-62,-2 0 1,14-60-1,11-100-156,-37 182 211,-4 24 5,-1 5-1,0 13-6,0 53 173,-4 1 0,-13 75 0,2-59 735,5 1 0,0 104 0,15-192-1151,-2 0 57,0 0-1,0 0 1,0-1-1,-1 1 1,1-1-1,0 0 1,0 0-1,0 0 1,-1 0-1,1 0 1,0-1-1,-1 0 1,1 1-1,-1-1 1,0 0-1,1 0 1,-1 0-1,3-3 1,31-43-4525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9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69 507 1985,'0'0'6438,"13"4"-5876,-9-2-529,0 0-1,1-1 0,-1 0 0,0 0 0,1 0 1,-1-1-1,1 1 0,-1-1 0,0 0 0,5-1 1,-6 0-31,0 0 0,0 0 1,0 0-1,0-1 0,-1 1 0,1-1 1,0 0-1,-1 1 0,1-1 1,-1 0-1,0-1 0,0 1 1,0 0-1,0-1 0,0 1 1,0-1-1,-1 1 0,1-1 1,-1 0-1,2-4 0,4-11-52,0 0-1,-1 0 0,-1-1 0,-1 0 1,0-1-1,0-20 0,-1-118-774,-4 98 413,1-7 147,0 65 250,-3-26 149,-3 23 214,-6 11 250,4 4-551,1-1 1,0 1-1,1 0 0,0 1 1,0 0-1,1-1 0,0 2 0,-3 13 1,-4 6 33,-21 53 146,-25 104 0,46-138 85,2 1-1,3 0 0,-2 84 0,8-104-19,0-15-106,1-1 1,4 24-1,-4-37-178,0 0 1,1-1-1,-1 1 0,0-1 0,1 1 0,0-1 0,-1 0 0,1 1 0,0-1 0,0 1 0,0-1 0,0 0 1,0 0-1,0 0 0,0 0 0,0 1 0,1-1 0,-1-1 0,0 1 0,1 0 0,-1 0 0,0 0 0,1-1 1,-1 1-1,1-1 0,-1 1 0,3-1 0,3 2-5,0-2 1,1 1-1,-1-1 0,13-1 1,-12 0-50,1 0-105,0 0 0,0-1 0,0 0 0,0-1 0,0 0 0,0 0 0,-1-1 0,1 0 0,-1 0 0,0-1 0,0 0 0,-1-1 0,1 0 0,8-9 0,58-61-3064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0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198 438 3666,'0'0'4644,"17"10"-3472,-9-4-1026,-3-3-49,0 1 1,0-1 0,1 0-1,-1 0 1,1-1 0,-1 0 0,13 3-1,-16-5-65,1 1-1,-1-2 1,0 1-1,1 0 1,-1 0-1,1-1 1,-1 1-1,0-1 1,1 0-1,-1 0 0,0 0 1,0 0-1,0 0 1,0 0-1,0 0 1,0-1-1,0 1 1,0-1-1,0 0 1,0 1-1,-1-1 1,1 0-1,-1 0 1,0 0-1,1 0 1,-1 0-1,2-5 1,6-11 68,-1-1 0,0 0 1,-1 0-1,-1-1 1,-1 1-1,-1-1 0,2-23 1,-1-142 278,-6 124-270,1 56-87,0-10-38,-3 15 119,-2 12 188,-69 216-398,-16 46 96,-85 285 145,162-509-161,2 1 1,3 0-1,1 0 0,1 77 1,6-128 11,0 1 0,0-1 0,0 1 1,0-1-1,0 1 0,0-1 0,0 1 1,1-1-1,-1 0 0,0 1 0,0-1 0,0 1 1,0-1-1,1 0 0,-1 1 0,0-1 1,0 0-1,1 1 0,-1-1 0,0 0 1,1 1-1,-1-1 0,0 0 0,1 1 1,-1-1-1,0 0 0,1 0 0,-1 0 1,1 1-1,-1-1 0,0 0 0,1 0 1,-1 0-1,1 0 0,-1 0 0,1 0 1,-1 0-1,0 0 0,1 0 0,-1 0 1,1 0-1,0 0 0,19-6-847,-14 3 596,0 0 0,-1 0 1,0-1-1,0 0 0,0 0 0,0 0 0,5-6 1,45-60-3326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1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273 355 3890,'-4'33'467,"-11"107"637,11-36 1164,4-82-1625,0-21-591,0 0 0,0 0-1,0 1 1,0-1 0,0 0 0,0 0 0,0 0 0,0 1 0,1-1-1,-1 0 1,0 0 0,1 0 0,-1 0 0,1 0 0,-1 0 0,1 0-1,0 0 1,-1 0 0,1 0 0,0 0 0,0 0 0,0 0 0,0 0-1,0 0 1,0-1 0,1 2 0,1-2 21,-1 1 0,0-1 0,1 1 0,-1-1 1,1 0-1,-1 0 0,1 0 0,-1-1 0,1 1 0,-1 0 0,0-1 0,5-1 0,-3 0 26,0 1-1,0-1 1,-1 0 0,1 0-1,0 0 1,-1-1 0,1 1-1,-1-1 1,0 0-1,5-5 1,1-3 77,-1 0-1,8-15 1,5-12-30,-2-1 1,-2-1-1,-1-1 1,11-47-1,28-170-227,-53 248 57,2-9-54,-1-1 1,1-26-1,-5 43 48,-3 9-70,-92 148-428,-187 348 666,241-425 144,-46 121-1,80-174 1,-10 47 0,16-61-125,1-1 0,0 1 0,1 0 0,0 0 0,0 0 0,1 0 0,3 16 0,-3-25-132,-1 0 0,0 0 0,1 1 0,-1-1 0,1 0 0,0 0 0,-1 0 1,1 0-1,0 0 0,-1 0 0,1 0 0,0 0 0,0 0 0,0 0 0,0 0 1,0-1-1,0 1 0,0 0 0,0-1 0,0 1 0,3 0 0,27 3 178,-29-3-185,14-1 88,-1-1 0,0 0 0,0-1 0,0 0 0,0-2 0,0 1 0,0-2 0,-1 0-1,24-11 1,-19 5-83,0-1 1,0 0-1,-1-2 0,-1 0 0,0-1 0,16-18 0,-9 5-221,0-2-1,-2 0 0,-2-2 1,-1 0-1,-1-1 0,-1-1 1,18-57-1,-25 59-385,-2 0 0,9-64-1,-16 89 541,0-10-4,-6 15 156,-6 9 154,-6 8-202,0 1 0,0 2 1,2-1-1,-16 24 0,-50 88 210,67-105-237,1 1 0,2 0 0,0 1 0,-7 27 0,13-34 74,1 0 0,1 0-1,1 0 1,1 0 0,0 0-1,3 31 1,-1-45-52,0-1-1,0 0 1,0 0 0,0 0-1,0 1 1,1-1-1,0-1 1,0 1-1,0 0 1,0 0 0,1-1-1,-1 1 1,1-1-1,0 0 1,0 0-1,0 0 1,0 0 0,0 0-1,1-1 1,0 0-1,-1 1 1,1-1-1,0 0 1,0-1 0,0 1-1,0-1 1,5 1-1,11 3 112,1-2 0,-1 0-1,1-2 1,28 0 0,-40-1-164,-3 0-81,0 0 1,-1 0-1,1 0 1,0-1-1,-1 1 1,1-1 0,0-1-1,-1 1 1,0-1-1,1 0 1,-1 0-1,0 0 1,0-1 0,0 0-1,0 0 1,0 0-1,-1-1 1,0 1-1,8-9 1,-3 0-1521,0-1 0,10-19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1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257 552 6627,'0'0'11232,"-4"-2"-11491,1 0 194,0 0 0,1-1 0,-1 0 1,1 1-1,0-1 0,0 0 0,0 0 0,0 0 0,1-1 0,-1 1 0,1 0 0,0 0 1,0-1-1,0 1 0,-1-6 0,0-9-146,-2-33 0,4 47 172,1-236-706,0 228 619,1 0-1,0 0 0,0 0 1,1 0-1,1 0 1,0 0-1,8-16 0,-9 23 75,-1 1-1,1-1 0,0 0 0,1 1 1,-1 0-1,1 0 0,-1 0 0,1 0 1,0 1-1,1-1 0,-1 1 1,1 0-1,-1 0 0,1 1 0,0-1 1,0 1-1,0 0 0,0 1 0,7-2 1,-7 2-14,0 0 0,0 0 0,0 1 0,0-1 0,1 1 0,-1 1 0,0-1 0,0 1 1,0 0-1,8 2 0,-9-1 46,0 0-1,-1 0 1,1 0 0,-1 0 0,1 1-1,-1 0 1,0 0 0,0 0 0,0 0-1,-1 0 1,1 0 0,-1 1 0,4 6-1,7 15 10,-1 1 0,-1 1 0,-1 0 0,-1 0 0,-2 1 0,8 55 0,-7 0 902,-3 93 0,-4-143-494,-3 0 0,0-1 0,-2 1 0,-10 39 0,10-59-278,0 0-1,-1-1 1,0 0-1,0 0 1,-2 0-1,1-1 1,-2 0-1,1 0 1,-2-1-1,1 0 1,-1 0-1,-1-1 1,-13 11-1,15-15-45,0 0-1,0 0 1,-1-1-1,1 0 1,-1-1-1,0 1 1,0-2-1,0 1 1,0-2-1,-14 2 1,-4-1 12,1-1-1,-38-5 1,57 3-137,0 0 1,1 0 0,-1-1 0,1 0 0,0 0 0,-1 0-1,1-1 1,0 0 0,0 0 0,1-1 0,-1 0 0,1 0-1,-1 0 1,1 0 0,1-1 0,-1 0 0,0 0 0,-6-11-1,3 3-586,0-2 0,1 1 0,0-1-1,1 0 1,1 0 0,-6-27 0,10 39 299,1 9-131,-5 244 1669,-1 14 2231,10-264-5396,-1 0 1486,-1 0 0,0 0 0,0 0 0,0-1 0,0 1 0,0-1 0,1 1 1,2-2-1,24-21-5798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11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51 11637,'0'0'9749,"0"-13"-13031,-12-24-13557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1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7379,'0'0'2385,"227"-50"-672,-48 13 416,38 3-880,25 4-17,5 13 97,-16 7-593,-45 3 17,-40 7-753,-57 0 0,-40 0-144,-38 0-929,-56 0-8323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1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0 4258,'0'0'10672,"5"0"-7943,-8 0-2723,1 1 0,-1-1 0,0 1 0,0 0-1,0 0 1,1 0 0,-1 0 0,1 0 0,-1 0 0,1 1 0,-1-1 0,1 1 0,-4 3 0,-8 4-9,-396 233-1128,397-236 917,11-5-146,3-1 69,45-1-757,-14 0 964,43 4 0,-66-2 178,1 1 1,0 0 0,-1 0-1,1 1 1,-1 0-1,1 1 1,-1 0-1,13 8 1,-5 0 29,-1 1 0,0 0 0,-1 2 0,-1-1 0,0 2 1,17 25-1,62 111 409,-68-108-540,-20-35-168,0 0-1,1 0 1,0-1-1,0 0 1,1 0-1,0 0 1,0-1-1,10 8 1,-12-12-562,0 0 0,0-1 0,0 0 0,9 2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12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130 711 3298,'0'0'5431,"32"-34"-4489,100-114-526,-127 142-413,0 0 0,-1 0-1,0 0 1,0-1 0,-1 1-1,1-1 1,-1 0 0,-1 0-1,1 0 1,-1 0 0,-1 0-1,2-9 1,2-48-833,-4-75 1,-1 74-319,0 52 835,0 1 0,-1-1-1,0 0 1,-1 1 0,0-1-1,-1 1 1,0-1 0,-10-20-1,12 30 287,-1 0 0,1 0-1,-1 1 1,0-1-1,0 0 1,0 1 0,0 0-1,-5-5 1,6 7 31,0-1-1,0 1 1,1 0 0,-1-1 0,0 1 0,0 0-1,0-1 1,1 1 0,-1 0 0,0 0 0,0 0-1,0 0 1,0 0 0,0 0 0,1 0-1,-1 0 1,0 0 0,0 0 0,0 0 0,0 1-1,1-1 1,-1 0 0,0 0 0,0 1 0,1-1-1,-1 1 1,0-1 0,0 1 0,1-1 0,-1 1-1,0-1 1,1 1 0,-1 0 0,1-1 0,-1 1-1,1 0 1,-1-1 0,0 2 0,-6 13 102,0-1 1,0 2 0,1-1 0,-5 26-1,0-7 22,-132 432 1919,124-406-1740,3 1 1,3 0 0,2 1-1,3 0 1,0 108 0,8-164-282,0-1 1,1 1 0,0 0-1,0-1 1,0 1 0,1 0-1,0-1 1,0 0 0,0 1-1,0-1 1,1 0 0,0 0-1,5 6 1,-5-8-52,0 0 1,0 0-1,1 0 0,0 0 1,0 0-1,-1 0 1,1-1-1,1 0 0,-1 0 1,0 0-1,1-1 0,-1 1 1,1-1-1,-1 0 1,1 0-1,7 0 0,29 0-1709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13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214 146 3954,'0'0'5381,"-13"-1"-5317,7 1-61,1 0-3,1-1 1,0 1 0,0 0 0,0 0 0,0 0-1,0 0 1,0 1 0,0 0 0,0 0 0,0 0 0,0 0-1,0 1 1,1-1 0,-1 1 0,0 0 0,1 0-1,-1 0 1,1 1 0,0-1 0,0 1 0,0 0-1,-4 4 1,-5 10 13,1 0 1,1 1-1,0 1 0,1-1 0,1 1 0,1 1 1,0 0-1,-4 24 0,4-1 230,1 0 0,0 82-1,6-124-275,0-1 1,1 0-1,-1 1 0,0-1 0,0 0 0,1 1 0,-1-1 0,0 0 0,0 1 0,1-1 0,-1 0 1,0 0-1,1 0 0,-1 1 0,0-1 0,1 0 0,-1 0 0,1 0 0,-1 0 0,0 1 0,1-1 1,-1 0-1,0 0 0,1 0 0,-1 0 0,1 0 0,-1 0 0,0 0 0,1 0 0,-1 0 0,1-1 1,15 0-1003,-14 0 965,0 0 1,0 0-1,0 1 0,0-1 1,0-1-1,0 1 0,0 0 1,0 0-1,-1-1 0,1 1 1,-1-1-1,1 1 0,-1-1 1,1 0-1,-1 0 0,0 1 1,0-1-1,0 0 0,0 0 1,1-4-1,2-6-105,0 0 0,3-18-1,-6 26 113,4-30-350,-2 0 0,-1 0 1,-2-40-1,-1 20 1293,1 70-606,-1 34 314,3-1 0,12 76 0,-12-110-455,1-1 0,1 0-1,0-1 1,1 1 0,1-1-1,0 0 1,1 0 0,0 0-1,1-1 1,0 0 0,1-1-1,1 0 1,16 16 0,-22-24-39,1 1 0,-1-1 0,1 0 0,0 0 0,0-1 0,0 0 0,1 0 0,-1 0 0,0 0 0,1-1 0,-1 0 1,1 0-1,0 0 0,-1-1 0,1 1 0,0-2 0,-1 1 0,1 0 0,9-3 0,-6 0 12,0 1 0,1-2-1,-1 1 1,-1-1 0,1-1 0,0 0 0,-1 0-1,0 0 1,0-1 0,9-9 0,1-5-156,0 0 1,-2-1-1,0-1 1,-2 0 0,0-1-1,-1 0 1,-2-1-1,0-1 1,-2 0-1,11-42 1,-6 3-309,-3-1 0,-3 0 0,0-73 0,-9 95 517,-9 77-94,-1 0 1,-31 65-1,14-37 50,-102 268 612,124-313-667,3-11-19,1 1 1,0-1-1,0 0 1,0 1-1,1-1 1,0 1-1,1-1 0,-1 9 1,7-25-518,46-79-1198,51-121 0,-15 24-1000,-83 178 2528,0-1-1,1 1 0,0 0 1,8-9-1,-1 8-14,-13 9 157,0 0 0,1 0 1,-1 0-1,0 0 0,0 0 0,1 0 1,-1 0-1,0 0 0,0 0 1,1 0-1,-1 0 0,0 0 0,1 0 1,-1 0-1,0 0 0,0 1 0,1-1 1,-1 0-1,0 0 0,0 0 0,1 0 1,-1 0-1,0 0 0,0 1 0,0-1 1,1 0-1,-1 0 0,0 0 0,0 1 1,1 2 17,0 0 0,0 0 1,0 1-1,-1-1 0,1 0 1,-1 0-1,0 0 1,0 6-1,-3 63 792,-2-1-1,-4-1 1,-2 1 0,-26 84 0,-62 184 2762,-59 232 1308,127-422-4706,29-126-248,2-20-500,0-14-1050,3-47-1641,9-34-2564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40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26 3554,'0'0'7086,"0"-6"-6097,0-8-561,0 9 23,0 7 965,-1 27-1333,0 0 1,-2 0-1,-2-1 1,0 1 0,-2-1-1,-1 0 1,-1-1-1,-12 27 1,21-54-124,0 0 0,0 0 0,0 0 0,0 0 0,0 0 0,0 1 0,0-1 0,0 0 0,0 0 0,0 0 0,0 0 0,0 0 0,0 1 0,0-1 0,-1 0 0,1 0 0,0 0 0,0 0 0,0 0 0,0 1 0,0-1 0,0 0 0,0 0 0,0 0 0,0 0 0,-1 0-1,1 0 1,0 0 0,0 0 0,0 1 0,0-1 0,0 0 0,0 0 0,-1 0 0,1 0 0,0 0 0,0 0 0,0 0 0,0 0 0,0 0 0,-1 0 0,1 0 0,0 0 0,0 0 0,0 0 0,0 0 0,0 0 0,-1 0 0,1 0 0,0 0 0,0 0 0,0 0 0,0 0 0,0 0 0,-1-1 0,1 1 0,0 0 0,-3-13-1737,3-28-935,0 33 1913,0-12-854,-1-8 716,2 26 1137,0 16 539,0 4-244,1 0 1,0-1-1,6 18 0,-6-28-450,0-1 0,0 0-1,1-1 1,-1 1-1,1 0 1,1-1 0,-1 1-1,1-1 1,0 0-1,0 0 1,0-1-1,6 6 1,-5-8 72,0 0 0,0 0 0,0 0 0,0-1 1,0 0-1,0 0 0,0 0 0,0-1 0,0 1 0,0-1 0,1 0 0,-1-1 0,0 1 0,0-1 1,0 0-1,0-1 0,0 1 0,5-3 0,-4 1-24,-1-1 0,0 0-1,0 0 1,-1 0 0,1-1 0,-1 1-1,0-1 1,0 0 0,-1 0 0,1-1-1,2-5 1,3-8 326,12-39-1,-9 22 281,-11 34-50,-1 8 167,-2 19-663,-1 0-1,-2-1 1,0 1 0,-1-1 0,-13 30 0,8-20 305,-14 66 0,14-13 43,10-87-559,1 1-1,0-1 0,0 1 1,0-1-1,0 1 0,-1-1 0,1 1 1,0-1-1,-1 0 0,1 1 1,0-1-1,-1 1 0,1-1 1,0 0-1,-1 1 0,1-1 1,-1 0-1,1 1 0,-1-1 0,1 0 1,-1 0-1,1 1 0,-1-1 1,1 0-1,-1 0 0,1 0 1,-1 0-1,1 0 0,-1 0 0,1 0 1,-1 0-1,1 0 0,-1 0 1,1 0-1,-1 0 0,1 0 1,-1 0-1,1 0 0,-1-1 1,1 1-1,-1 0 0,1 0 0,-1-1 1,1 1-1,-1 0 0,1 0 1,0-1-1,-1 0 0,-10-15-7152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14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1 769 2881,'0'0'2719,"34"-21"-2644,113-73-78,-137 85-13,1 0 0,-1 0 0,0-1 0,-1 0 0,0-1 0,-1 0 0,8-14 0,35-66-673,64-162 1,-44 91 840,-62 144 965,-9 18-1072,0 0 0,0 0 0,0 0-1,0 0 1,0 0 0,0 0 0,0-1 0,0 1-1,0 0 1,0 0 0,0 0 0,0 0 0,0 0-1,0 0 1,0 0 0,0 0 0,0-1 0,1 1-1,-1 0 1,0 0 0,0 0 0,0 0 0,0 0 0,0 0-1,0 0 1,0 0 0,0 0 0,0 0 0,1 0-1,-1 0 1,0 0 0,0 0 0,0 0 0,0 0-1,0 0 1,0 0 0,0 0 0,0 0 0,1 0-1,-1 0 1,0 0 0,0 0 0,0 0 0,0 0-1,0 0 1,0 0 0,0 0 0,0 0 0,1 0-1,-1 0 1,0 0 0,0 0 0,0 0 0,0 0 0,0 0-1,-4 31 2285,-12 24-2175,-3-1-1,-26 52 1,11-25 39,-37 108 399,63-160-297,1 1-1,1-1 1,2 1-1,-2 50 1,6-55-13,0-24-260,2 6 113,9-7-41,-7-1-72,1 0 1,-1 0-1,1-1 0,-1 1 0,0-1 0,0 0 1,0 0-1,0-1 0,5-3 0,35-33 116,-6-2-423,0-3 0,-3 0-1,-2-2 1,50-93-1,80-213-3022,-146 311 3097,-9 27 804,-8 26-241,-14 38 234,-60 125 904,4-12-146,57-128-1132,3 1 0,0 1 1,3-1-1,1 2 0,1-1 0,1 42 1,4-78-213,0 0 0,0 0 0,0 1 0,0-1 0,0 0 0,0 1 0,0-1 0,0 0 0,0 0 0,1 1 0,-1-1 0,0 0 0,1 0 0,-1 1 0,1-1 0,0 0 0,-1 0 0,1 0 0,0 0 0,0 0 0,-1 0 0,1 0 0,0 0 0,0 0 0,0 0 0,0-1 0,2 2 0,0-2-76,0 1 1,0-1-1,0 0 1,0 0 0,0 0-1,0 0 1,0 0-1,0-1 1,0 1-1,4-2 1,1 0-172,-1 0-1,0-1 1,0 1 0,0-2-1,-1 1 1,13-9 0,-1-2-937,26-26 0,-36 32 862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14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4 382 1857,'0'28'653,"-3"94"615,2-113-843,1 0 0,0 0 1,1 0-1,0 0 1,3 13-1,-4-20-319,1-1 0,0 0 0,0 1 1,0-1-1,0 0 0,0 0 0,0 1 0,0-1 0,0 0 1,0 0-1,0 0 0,1-1 0,-1 1 0,0 0 1,1 0-1,-1-1 0,1 1 0,-1-1 0,1 1 0,-1-1 1,1 0-1,-1 1 0,1-1 0,-1 0 0,1 0 1,0 0-1,1 0 0,4 0 58,0-1 0,0 1 0,0-1-1,0 0 1,-1-1 0,1 0 0,0 0 0,-1 0 0,0-1 0,1 1-1,-1-2 1,0 1 0,0-1 0,-1 0 0,1 0 0,8-9 0,1-2-65,0-2 1,-1 0 0,-1-1-1,12-21 1,-10 14-156,-2-1 0,0 0 0,-2-1 0,-1-1 0,12-54 0,-14 35-327,-1 0-1,-1-86 1,-5 132 405,-1-1-1,0 1 1,0 0-1,0 0 1,0-1 0,0 1-1,0 0 1,-1 0-1,1-1 1,0 1 0,-1 0-1,1 0 1,-1 0-1,1 0 1,-1-1 0,1 1-1,-1 0 1,-1-1-1,1 2 18,0 0-1,0-1 0,0 1 0,-1 0 0,1 0 1,0 0-1,0 0 0,0 0 0,0 1 1,-1-1-1,1 0 0,0 1 0,0-1 0,0 0 1,0 1-1,0-1 0,0 1 0,0 0 1,0-1-1,0 1 0,-1 1 0,-9 6 28,1 0 0,0 0 0,1 1 0,0 0 0,-10 14 0,-42 63-56,32-38 12,1 2 1,3 0-1,-19 55 1,31-68 40,2 2 1,1-1 0,2 1 0,2 0-1,-2 47 1,7-55 126,-1-5 51,2-1-1,0 0 0,6 38 0,-5-58-180,0 0-1,0 1 1,0-1 0,1 0-1,0 0 1,0 0 0,0-1 0,1 1-1,-1 0 1,1-1 0,0 0-1,1 1 1,-1-1 0,1 0-1,-1-1 1,1 1 0,0-1-1,1 0 1,-1 0 0,0 0-1,1 0 1,5 2 0,-2-3-25,0 0 1,0 0-1,0 0 0,0-1 1,0 0-1,0-1 0,1 0 1,-1 0-1,0 0 1,1-1-1,-1-1 0,0 1 1,0-2-1,0 1 0,0-1 1,-1 0-1,14-7 1,-4 0-332,-1 0 1,1-1 0,-2-1 0,0 0-1,0-1 1,18-21 0,41-66-4072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1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0 633 3378,'0'0'5405,"32"-10"-3226,-11 4-1853,-3 1-168,-1 0-1,0 0 1,0-2 0,-1 0-1,0-1 1,0-1-1,-1 0 1,0-1 0,-1 0-1,0-2 1,19-19-1,-6-1-152,-2 0 0,-2-2 0,-1 0 0,25-54-1,-34 60-300,-2 0-1,0-1 1,-2-1-1,-2 0 1,0 0-1,3-42 1,-10 49 94,0 23 200,1 0 0,-1-1 0,0 1 0,0 0 0,0-1 0,0 1 1,0 0-1,0-1 0,0 1 0,-1 0 0,1-1 0,0 1 0,0 0 1,0 0-1,0-1 0,0 1 0,0 0 0,-1-1 0,1 1 0,0 0 1,0 0-1,0-1 0,-1 1 0,1 0 0,0 0 0,0-1 0,-1 1 0,1 0 1,-3 2 10,0 1-1,1-1 1,0 1 0,-1-1 0,1 1 0,0 0 0,0 0 0,0 0 0,1 0 0,-1 0-1,0 4 1,-142 322 102,25 19 296,33-41 55,73-246-358,2 0 0,4 0 0,-1 67 0,8-110-78,1 30-1,-1-46-27,0 0 0,1 0 1,-1 0-1,1 0 0,-1 0 0,1-1 1,0 1-1,-1 0 0,1 0 1,0 0-1,0-1 0,0 1 1,1 0-1,-1-1 0,0 1 0,1-1 1,-1 0-1,3 2 0,0-1-27,0-1-1,0 0 1,0-1-1,0 1 0,0-1 1,1 1-1,-1-1 1,0-1-1,0 1 0,0-1 1,1 1-1,-1-1 1,0 0-1,0 0 0,0-1 1,0 1-1,-1-1 1,1 0-1,0 0 0,5-5 1,1-1-351,-1-1 1,0 0 0,0 0 0,-1-1-1,8-13 1,45-76-5818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1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53 538 4130,'0'0'344,"0"30"1065,-3 95 477,3-119-1637,0 0 1,0 0-1,0 0 1,0-1 0,1 1-1,2 7 1,-3-12-190,1 0 1,-1-1 0,1 1 0,-1 0 0,1-1 0,-1 1 0,1-1-1,-1 1 1,1-1 0,0 1 0,-1-1 0,1 0 0,0 1 0,-1-1-1,1 0 1,0 1 0,0-1 0,-1 0 0,1 0 0,0 0 0,0 0-1,-1 0 1,1 1 0,0-1 0,1-1 0,4 2 254,3 0-88,1-1 0,-1 0 0,0 0-1,1-1 1,-1-1 0,0 1 0,0-1-1,0-1 1,0 0 0,0 0 0,-1-1-1,1 0 1,-1 0 0,13-9 0,8-9 15,0 0 0,35-37 1,-60 56-250,17-19-56,0-1 0,-1-1 0,-1 0 0,-1-1 0,-2-2 0,0 1 0,-2-2 0,16-43 0,-17 34-113,-2-1 1,-2-1-1,-2 0 1,-1 0 0,-2 0-1,-1-45 1,-3 83 185,0 0 1,0-1-1,0 1 1,0 0 0,0 0-1,0 0 1,0 0-1,-1 0 1,1-1 0,-1 1-1,1 0 1,0 0-1,-2-1 1,2 2-8,0-1 0,-1 1 1,1 0-1,0-1 0,-1 1 0,1 0 0,0 0 1,-1 0-1,1-1 0,-1 1 0,1 0 0,-1 0 1,1 0-1,0 0 0,-1 0 0,1 0 0,-1-1 1,1 1-1,-1 0 0,1 0 0,-1 1 0,1-1 1,0 0-1,-1 0 0,-3 1 6,1 1-1,0-1 1,-1 1 0,1 0 0,0 0-1,0 0 1,0 0 0,-3 5-1,-14 13-11,2 1-1,-18 26 1,-35 55 41,3 3 0,-54 116 0,83-138 329,3 2 0,4 1 0,-31 135 0,52-157-87,2 1 1,4-1-1,3 84 1,2-146-280,0 2 11,0 1 1,0-1-1,0 1 1,0-1-1,1 1 0,0-1 1,0 1-1,0-1 0,1 0 1,-1 0-1,5 8 1,-5-10-14,0-1 1,0 0-1,0 0 0,0 0 1,0 0-1,1 0 1,-1-1-1,0 1 1,0 0-1,1 0 1,-1-1-1,0 1 1,1-1-1,-1 1 1,3-1-1,-1 1-20,1-1 0,-1 0-1,0 0 1,1 0 0,-1 0 0,1-1 0,-1 0-1,6-1 1,-1-1-164,0 0-1,0 0 0,-1-1 1,1 0-1,-1-1 1,0 1-1,0-1 0,11-12 1,-3 2-960,0-1 1,17-26 0,39-75-7709,-69 115 8664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39:15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11 681 6051,'0'0'5810,"37"-15"-3889,123-58-1059,-150 67-830,0-1 0,0 1 0,-1-1 1,0-1-1,-1 0 0,1 0 0,-1-1 0,11-16 0,-9 9 45,-1-1 0,-1-1 1,9-24-1,-5 2-281,-2 1 0,-1-1 0,-2-1 0,-2 0 0,-2 0 0,-1-44 0,-4 20-1332,2 64 1508,0 0 1,0 0-1,0 0 1,0 0-1,0 0 1,-1 1-1,1-1 1,0 0-1,0 0 1,-1 0 0,1 0-1,0 0 1,-1 0-1,1 1 1,-1-1-1,1 0 1,-1 0-1,1 1 1,-1-1-1,0 0 1,1 1-1,-1-1 1,0 1-1,0-1 1,1 0 0,-1 1-1,0 0 1,0-1-1,0 1 1,1-1-1,-1 1 1,0 0-1,-1 0 1,-3-1-31,1 1 0,0 0 0,-1 1-1,1-1 1,0 1 0,-1 0 0,1 0 0,0 0 0,0 0 0,0 1 0,0-1 0,0 1-1,0 0 1,0 1 0,1-1 0,-1 1 0,-4 4 0,-8 7-110,0 1 0,-19 25 0,4-2 136,3 2 0,1 0 0,-22 45 0,33-53 150,2 0-1,0 1 1,3 1 0,-15 67 0,21-61 469,0 66 0,4-88-344,2 0 0,0 0 0,1 0 0,0 0 0,9 25 0,-7-30-30,1-1 0,1 0 0,0 0 0,0-1 0,1 0 0,1 0 0,16 18 0,-9-12 74,2-1 1,0-1 0,1-1-1,1 0 1,0-1 0,0-1-1,2-1 1,-1-1-1,1 0 1,27 7 0,-21-9-177,0-2-1,0 0 1,0-2 0,0-1 0,1-1 0,0-2 0,-1 0 0,32-6 0,-45 5-308,0-2 0,0 0 0,-1-1 1,0 0-1,1-1 0,-1 0 0,15-10 1,-10 3-1028,-2-1 0,0 0 0,0-1 1,13-17-1,-28 30 1145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1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94 672,'0'0'5790,"3"-19"1988,-3 12-7675,1 6-29,-1-1 1,0 0-1,-1 0 1,1 0-1,0 1 1,0-1 0,-1 0-1,1 0 1,-1 1-1,1-1 1,-1 0-1,0 1 1,0-1-1,0 1 1,0-1 0,0 1-1,-1-2 1,-1 0-37,0 1 0,0 0 0,-1 0 0,1 1 0,0-1 0,-1 1 0,-6-3 0,-13-2-35,-1 1-1,0 1 1,0 1 0,-1 1 0,-40 2 0,44 0-154,12 1 103,0 0 0,-1 0 0,1 0 0,0 2-1,0-1 1,0 1 0,1 0 0,-1 1 0,1 0 0,0 0-1,0 1 1,0 0 0,0 0 0,-8 8 0,5-3-1,0 1 0,0 1 0,1-1 1,1 2-1,0-1 0,0 1 1,-11 25-1,14-25-49,1-1 1,1 1-1,-1 0 1,2 0-1,0 0 1,1 0-1,0 0 1,0 28-1,2-31 31,0-1 4,0 0 0,0 0 1,1 0-1,0 0 0,4 15 1,-4-21 53,1 0 1,-1 0 0,1 0-1,-1-1 1,1 1 0,0-1-1,0 1 1,0-1-1,0 0 1,0 1 0,1-1-1,-1 0 1,1-1 0,-1 1-1,1 0 1,0-1 0,-1 1-1,1-1 1,0 0-1,6 2 1,2-1 50,0 1-1,0-1 1,1-1 0,-1 0-1,1-1 1,-1 0-1,0 0 1,1-1 0,-1-1-1,0 0 1,0-1-1,0 0 1,13-5 0,-9 2-28,-1-1 0,1-1 0,-2 0 0,1 0 0,-1-2 0,-1 1 0,0-2 1,21-22-1,-28 28-391,-1 0 1,0 0 0,-1 0-1,1-1 1,-1 1-1,0-1 1,0 0 0,-1 0-1,1 0 1,-2 0-1,3-10 1,-2-23-5589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1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9 5090,'0'0'7937,"2"-5"-6708,-1 2-1066,-1 5 745,-157 555-1327,110-362 384,28-117-338,4 1-1,4 0 1,-2 147-1,13-222 328,0 0 0,0 0-1,0 0 1,0 0 0,1 0-1,0 0 1,0-1 0,0 1-1,0 0 1,1 0 0,2 4-1,-3-6-4,1 0 1,-1-1-1,1 1 0,0 0 0,0-1 0,0 0 0,0 1 0,0-1 0,0 0 0,0 0 0,0 0 1,1 0-1,-1 0 0,0 0 0,1-1 0,-1 1 0,0-1 0,1 0 0,3 1 0,3 0-210,0-1 0,0 0-1,0 0 1,0 0-1,18-4 1,-23 2 29,1 1 0,-1-1 0,0 0 0,0 0 0,0 0 0,0-1 0,0 0 1,0 1-1,-1-1 0,1 0 0,-1-1 0,0 1 0,5-7 0,29-48-6406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17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3458,'0'0'5698,"-26"221"-5186,23-150-239,-1-9 15,4-7 272,0-13-320,0-13 0,0-13 32,11-6-144,3-10-128,1 0-720,7-16-993,-4-33-1168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1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7299,'0'0'8212,"0"6"-8212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1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219 107 3586,'0'0'9612,"-3"-16"-8531,-8-48-222,11 63-827,-1 0 0,1-1 0,0 1 0,-1 0 0,1 0 1,-1-1-1,0 1 0,1 0 0,-1 0 0,0 0 0,0 0 0,1 0 1,-1 0-1,0 0 0,0 0 0,0 0 0,-1 0 0,1 0 1,0 1-1,0-1 0,0 0 0,0 1 0,-1-1 0,-1 0 0,0 1 41,0-1-1,-1 1 0,1 0 1,-1 0-1,1 0 0,-7 1 0,0 0-85,6 0-7,0-1-1,0 1 0,0 0 1,0 0-1,0 0 1,0 1-1,0-1 0,1 1 1,-1 0-1,1 0 1,-1 1-1,1-1 0,0 1 1,-1-1-1,-4 7 1,-5 6-96,-24 33 0,22-28 21,14-17 59,-1 0-1,1-1 1,-1 1 0,1 0 0,0 0 0,0 0 0,0 0-1,0 0 1,1 0 0,-1 0 0,1 0 0,0 1-1,0-1 1,0 0 0,0 0 0,1 0 0,-1 0-1,1 0 1,-1 0 0,1 0 0,0 0 0,1 0-1,-1 0 1,0 0 0,1 0 0,-1-1 0,1 1-1,0-1 1,0 1 0,0-1 0,0 0 0,1 0-1,-1 0 1,0 0 0,1 0 0,4 2 0,16 9 44,0 2 0,23 18 1,-38-26-16,-1 0 0,0 0 0,-1 0 0,1 1-1,-2 0 1,1 0 0,-1 0 0,0 1 0,5 12 0,-3 0 154,0 2-1,-1-1 0,-2 1 1,0 0-1,-1 0 1,-2 0-1,0 26 0,-1-48-116,0 1 0,-1 0-1,1 0 1,0-1 0,0 1-1,-1 0 1,1 0-1,-1-1 1,0 1 0,1 0-1,-1-1 1,0 1 0,0-1-1,0 1 1,0-1-1,0 0 1,0 1 0,-1-1-1,1 0 1,0 0 0,-1 0-1,1 0 1,-1 0-1,1 0 1,-1 0 0,1 0-1,-1 0 1,0-1-1,1 1 1,-1-1 0,0 1-1,0-1 1,-1 0 0,-7 2 153,0-2 1,1 1 0,-1-2 0,-17-1 0,23 1-225,0-1 0,1 1 0,-1-1 1,1 1-1,-1-1 0,1 0 0,-1 0 1,1-1-1,0 1 0,0-1 0,1 1 0,-1-1 1,0 0-1,1 0 0,-1 0 0,1-1 1,0 1-1,0 0 0,1-1 0,-1 1 1,-1-6-1,-2-3-545,1 0 1,0-1-1,1 0 1,0 1-1,-1-17 1,3-17-2972,1-5-1629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8:2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10 461 1857,'0'0'11317,"-6"2"-10813,6-2-454,0 0 1,0 0-1,0 0 0,0 0 1,0 0-1,0 0 0,0 1 1,0-1-1,0 0 0,0 0 1,0 0-1,0 0 0,0 0 1,0 0-1,-1 0 0,1 0 0,0 0 1,0 0-1,0 0 0,0 0 1,0 0-1,0 0 0,0 0 1,0 0-1,0 0 0,0 0 1,-1 0-1,1 0 0,0 0 1,0 0-1,0 0 0,0 0 1,0 0-1,0 0 0,0 0 1,0 0-1,0 0 0,0 0 1,-1 0-1,1 0 0,0 0 1,0 0-1,0 0 0,0 0 1,0 0-1,0-1 0,0 1 1,0 0-1,0 0 0,0 0 1,0 0-1,0 0 0,0 0 1,0 0-1,0 0 0,0 0 1,0 0-1,0 0 0,0-1 0,0 1 1,0 0-1,-1 0 0,2 0 1,-1 0-1,5-7-46,0 0-1,1 1 1,0 0-1,0 0 1,1 0 0,0 1-1,9-6 1,4-4 10,87-67-50,123-102-72,-216 171 187,-1-1 1,0-1-1,-1 0 1,0 0 0,16-30-1,-21 35 892,-6 96-1324,1-29 392,-3-1 1,-13 94 0,9-120 6,-5 18-28,3 1 1,-2 68-1,9-81-63,0-36-97,-1-2-1838,1-1 1123,0 1 0,0-1 0,-1 1 0,0-1 0,1 1 0,-1-1 0,-1-2 0,-14-8-4681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18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9957,'0'0'4687,"2"29"-4716,7 356 506,-12-254-214,-29 194 0,18-223-456,4 1 0,5 123 0,5-216 63,0 0 0,1-1 0,1 1 0,0-1 0,3 11 0,-4-17-33,0 0 0,0-1-1,0 1 1,1 0 0,-1-1 0,1 1 0,-1-1-1,1 1 1,0-1 0,0 0 0,0 0 0,1 0-1,-1 0 1,0 0 0,1-1 0,-1 1-1,1-1 1,-1 1 0,1-1 0,3 1 0,26 1-3594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19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235 376 4578,'0'0'6945,"0"-28"-6294,3-91-174,-3 20 868,0 98-1273,0 0 1,0 1 0,0-1-1,0 0 1,0 1 0,0-1 0,-1 0-1,1 1 1,0-1 0,0 0-1,-1 1 1,1-1 0,0 0-1,-1 1 1,1-1 0,-1 1-1,1-1 1,-1 1 0,1-1 0,-1 1-1,1-1 1,-1 1 0,0 0-1,1-1 1,-1 1 0,-1-1-1,0 0 55,0 1 0,0-1 0,-1 1 0,1-1 0,0 1-1,-1 0 1,1 0 0,-5 0 0,3 1-92,1-1 1,-1 1-1,0-1 0,1 1 1,-1 0-1,1 1 0,0-1 1,-1 0-1,1 1 0,0 0 1,0 0-1,0 0 0,-4 3 1,-3 8-92,0 1 1,1 0 0,0 0 0,-8 20-1,-24 66-43,29-65 50,1 1 0,2 0 0,1 1 0,2 0 1,2 0-1,-1 43 0,5-5-12,0-74 58,0 0 1,1 1 0,-1-1 0,0 0-1,0 0 1,0 0 0,1 0-1,-1 0 1,0 0 0,1 0 0,-1 0-1,1 0 1,-1 0 0,1 0 0,0 0-1,-1 0 1,1-1 0,0 1-1,-1 0 1,1 0 0,0-1 0,0 1-1,0 0 1,0-1 0,0 1 0,0-1-1,0 1 1,0-1 0,0 1-1,0-1 1,0 0 0,2 1 0,-1-1-10,0 0 0,1 0 0,-1 0 0,1 0 1,-1 0-1,0 0 0,1-1 0,-1 1 0,0-1 0,0 0 1,1 0-1,-1 0 0,0 0 0,0 0 0,4-2 1,3-7-10,0 1 0,0-1 1,-1-1-1,-1 1 0,1-1 1,-2-1-1,8-17 0,3-6-105,-2-1 0,17-66-1,8-79-670,-14 59 100,-16 88 345,-8 34-2,0 7 215,-1 15-43,-7 333 1188,5-167 966,1-188-1964,1 0 1,-1 0-1,1 0 1,-1 0-1,0 0 1,1-1-1,-1 1 1,1 0-1,-1 0 1,0 0-1,1 0 1,-1 0 0,1 0-1,-1-1 1,0 1-1,1 0 1,-1 0-1,0-1 1,1 1-1,-1 0 1,0 0-1,1-1 1,-1 1-1,0-1 1,8-9 24,0 0 1,-2-1-1,1 0 0,-1 0 1,7-19-1,-11 26-28,27-73-755,28-109-1,-3 8-1456,-51 168 2035,25-60-1101,-26 66 1143,1-1 0,0 0 0,0 1 1,0-1-1,0 1 0,1 0 0,-1 0 0,1 0 0,0 1 1,8-6-1,-11 8 107,0 0 0,0 1 1,0-1-1,0 0 1,0 1-1,0 0 0,0-1 1,0 1-1,1 0 0,-1-1 1,0 1-1,0 0 1,0 0-1,1 0 0,-1 0 1,0 0-1,0 0 0,0 0 1,0 1-1,1-1 1,-1 0-1,0 1 0,0-1 1,0 1-1,0-1 1,0 1-1,0-1 0,0 1 1,0 0-1,0-1 0,0 1 1,0 0-1,0 0 1,1 2-1,1 1-11,0 1 0,-1-1 0,0 1 0,1 0-1,-2 0 1,1 0 0,2 10 0,3 37 395,-2 0-1,-2 1 0,-4 59 0,0-36 686,1 275 4100,0-351-5141,0 0 1,0 0-1,0 0 1,0 0-1,0 1 1,0-1-1,0 0 0,0 0 1,0 0-1,1 0 1,-1 0-1,0 0 0,0 0 1,0 0-1,0 0 1,0 0-1,0 0 1,0 0-1,0 0 0,0 0 1,0 0-1,1 0 1,-1 0-1,0 0 0,0 0 1,0 0-1,0 0 1,0 0-1,0 0 0,0 0 1,0 0-1,1 0 1,-1 0-1,0 0 1,0 0-1,0 0 0,0 0 1,0 0-1,0 0 1,0 0-1,0 0 0,0 0 1,0 0-1,1 0 1,-1 0-1,0 0 1,0-1-1,0 1 0,0 0 1,0 0-1,0 0 1,0 0-1,0 0 0,0 0 1,0 0-1,0 0 1,0 0-1,0-1 0,0 1 1,0 0-1,0 0 1,0 0-1,0 0 1,0 0-1,0 0 0,0 0 1,0-1-1,4-6 6,-1 0 0,0 0-1,0 0 1,2-12 0,3-9-73,42-171-1567,-11 37-344,-29 128 1075,2 1 0,23-49 0,-32 76 760,0 0 0,0 1 0,1-1-1,0 1 1,5-6 0,-8 10 113,-1 0-1,1 1 0,0-1 0,0 0 1,1 0-1,-1 0 0,0 1 1,0-1-1,0 0 0,0 1 1,1-1-1,-1 1 0,0 0 1,1-1-1,-1 1 0,0 0 1,1 0-1,-1 0 0,0 0 0,1 0 1,-1 0-1,0 0 0,1 0 1,-1 0-1,2 1 0,-2 0 20,0-1 0,0 1 0,0 0 0,0-1 0,0 1 0,0 0 0,0-1 0,0 1 0,-1 0-1,1 0 1,0 0 0,-1 0 0,1 0 0,-1 0 0,1 0 0,-1 0 0,1 0 0,-1 0 0,1 0 0,-1 0 0,0 0-1,0 0 1,0 1 0,0 0 0,5 46 629,-2 0-1,-4 66 1,-1-63 233,-8 102 1569,-1 18-1539,11-171-945,0 1 1,0 0-1,0 0 0,0 0 1,0 0-1,1 0 0,-1 0 0,0 0 1,0 0-1,1 0 0,-1-1 1,0 1-1,1 0 0,-1 0 1,1 0-1,-1-1 0,1 1 0,0 0 1,-1-1-1,1 1 0,0 0 1,-1-1-1,1 1 0,0-1 1,0 1-1,-1-1 0,1 1 0,0-1 1,0 0-1,0 1 0,0-1 1,0 0-1,1 1 0,0-1-247,1 0 1,-1 0-1,1 0 0,-1 0 0,1-1 0,-1 1 0,0-1 0,1 1 1,-1-1-1,1 0 0,-1 0 0,0 0 0,4-2 0,2-4-1013,0 1-1,0-1 0,10-11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20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10 7892,'0'0'5770,"-17"38"-4433,-54 125-425,58-133-613,2 1-1,-11 45 1,15-47-181,-3 9-81,1 1 0,3 0 0,0 0 0,3 1 0,2 62 0,2-98-47,-1-1 1,1 1 0,-1 0 0,1-1 0,0 1-1,1 0 1,-1-1 0,1 0 0,-1 1 0,1-1 0,0 0-1,0 0 1,1 0 0,-1 0 0,1 0 0,-1 0-1,1-1 1,0 1 0,0-1 0,0 0 0,0 0 0,0 0-1,1 0 1,-1 0 0,6 1 0,-1 0-15,1-1 0,-1 0 0,1-1 0,0 0 0,0 0 0,-1-1 1,1 0-1,0 0 0,0-1 0,9-2 0,-13 2 23,0-1 0,0 1 0,0-1 0,0-1 1,0 1-1,-1-1 0,1 1 0,-1-1 0,1-1 0,-1 1 0,0-1 0,-1 1 0,1-1 1,0 0-1,3-6 0,5-8 4,-1-1 0,14-29 0,-21 39-1,21-47-62,-2-2-1,-2-1 0,-4 0 1,-2-2-1,-2 0 0,-3 0 0,3-120 1,-13 181 66,0-1 0,0 1 0,0-1 1,0 1-1,1-1 0,-1 1 0,-1-1 0,1 1 1,0-1-1,0 0 0,0 1 0,0-1 0,0 1 1,0-1-1,-1 1 0,1-1 0,0 1 0,0-1 1,-1 1-1,1-1 0,0 1 0,-1 0 1,1-1-1,0 1 0,-1-1 0,1 1 0,-1 0 1,1-1-1,-1 1 0,1 0 0,-1 0 0,1-1 1,-1 1-1,1 0 0,-1 0 0,1 0 0,-1-1 1,1 1-1,-1 0 0,1 0 0,-2 0 1,0 1 54,-1-1 0,1 1 0,0-1 0,-1 1 0,1 0 0,0 0 0,-4 3 0,-3 2-31,0 0 0,1 1-1,1 0 1,-1 0-1,1 1 1,-8 10-1,-38 59-41,32-43-19,1 2 0,2 0 0,1 1-1,-16 52 1,26-64 2,1 0 0,0 0 0,2 1 1,2 0-1,0-1 0,1 1 0,2 0 0,3 27 0,-2-43 27,0 0 0,0-1 0,1 1 0,0 0 0,1-1 0,0 0 0,1 0 0,0 0 0,0-1 0,1 1-1,10 10 1,-6-8 28,0-1 0,1-1 0,0 0 0,1 0 0,0-1 0,1-1 0,16 8 0,3-2 73,1-2 0,0-1 0,0-1 0,1-2-1,67 5 1,60-5 73,-125-8-307,-1-1-1,50-9 1,-74 9-247,1-1 1,-1-1-1,0 1 1,-1-2-1,1 0 1,-1 0-1,0 0 0,12-10 1,-13 8-1171,-1-1 0,0 0 1,-1-1-1,0 1 0,12-20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2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1825,'0'0'11301,"173"-6"-11061,-51-4-80,12-3-160,-26-7-2417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2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1 182 576,'0'0'15511,"187"-23"-14662,-57 4-161,21-4-96,4 4 273,-14 2-401,-40 4-96,-36 4-256,-37 5-96,-20 1-32,-8 0-624,0-4-929,-26-9-688,-35-10-9508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21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7507,'0'0'7460,"248"-19"-6164,-78 0-111,14-1 208,-15 1-401,-39 2-448,-55 4-544,-42 7-272,-33-7-2481,-58-16-8996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26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86 8196,'0'0'6179,"-1"-14"-5475,-1-2-493,-2-38 1960,4 54-2160,0-1 0,-1 1 0,1 0 0,0 0 0,0 0 0,0 0 0,0 0 0,-1 0 0,1 0 0,0 0 0,0 0 0,0 0 0,-1 0 0,1 0 0,0 0 0,0 0 0,0 0 0,0 0 0,-1 0 0,1 0 0,0 0 0,0 0 0,0 0 0,0 0 0,-1 0 0,1 0-1,0 0 1,0 0 0,0 0 0,0 1 0,-1-1 0,1 0 0,0 0 0,0 0 0,0 0 0,0 0 0,0 0 0,0 1 0,-1-1 0,1 0 0,0 0 0,0 0 0,0 0 0,0 1 0,0-1 0,0 0 0,0 0 0,0 0 0,0 1 0,0-1 0,0 0 0,0 0 0,0 1 0,-1 47-197,1-17 70,0 67 92,-20 158 0,-10-86 41,12-82-19,4 1 0,-4 120 0,18-113-452,0-94-682,3-40-6090,0 11 5352,2-49-4495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27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89 672,'0'0'9346,"-3"0"-8071,-13 0 3786,16 2-4970,0 7-110,0 0 0,0 1-1,1-1 1,0 0 0,1 0 0,-1 0 0,2 0 0,-1 0 0,2 0 0,-1 0 0,8 13-1,-4-10 25,1 0 1,0 0-1,1-1 0,0 0 0,1 0 0,0-1 0,0-1 0,21 15 0,-28-22 0,0-1 0,0 0 0,0 0 0,0 0 0,0 0 0,1 0 0,-1-1 0,0 1 0,0-1 0,1 0 0,-1 0 0,0 0 0,1 0 0,-1-1 0,0 0 0,0 1 0,0-1 1,1 0-1,-1 0 0,0-1 0,0 1 0,0-1 0,4-2 0,1-2 46,0 0 0,-1-1 1,1 0-1,-2 0 0,1 0 1,7-12-1,0 0 110,-2-1 1,-1-1-1,14-33 1,17-67 467,-33 97-589,-5 22-40,-1 13-50,0 32-206,-2 56 1,-1-50 181,0-49 74,0 119 182,-17 127-1,-42 26 153,37-187-243,3 0 1,-7 90-1,24-78-171,2-97 73,-1 1 0,1 0 0,0-1 0,0 1 0,0 0 0,0-1 0,1 1 0,-1 0 0,0-1 0,0 1 0,0 0 1,0-1-1,1 1 0,-1-1 0,0 1 0,0-1 0,1 1 0,-1 0 0,1-1 0,-1 1 0,0-1 0,1 1 0,-1-1 0,1 0 0,-1 1 0,1-1 0,-1 1 0,1-1 0,0 0 0,-1 0 0,1 1 0,-1-1 0,1 0 0,0 0 0,1 0-43,-1 0 1,0 0-1,0 0 1,1 0-1,-1-1 1,0 1-1,0 0 1,1-1 0,-1 1-1,0-1 1,0 1-1,0-1 1,0 0-1,0 1 1,0-1-1,0 0 1,0 0-1,1-1 1,2-3-334,0-1 0,0 0 0,-1 0 0,0 0 0,0 0 0,4-12 0,16-64-4652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2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2 383 4226,'0'0'1302,"0"32"485,0 106 268,0-110-1591,-1-21-195,1 0 1,0 0-1,0 0 1,1 0-1,-1 0 1,2 0-1,-1-1 0,4 11 1,-4-16-188,-1 1-1,1-1 1,0 1 0,0-1 0,0 1-1,0-1 1,0 1 0,0-1 0,0 0-1,0 0 1,1 1 0,-1-1 0,0 0-1,1 0 1,-1 0 0,1-1-1,-1 1 1,1 0 0,-1 0 0,1-1-1,0 1 1,-1-1 0,1 0 0,0 1-1,-1-1 1,1 0 0,0 0 0,2 0-1,-1 0-31,1-1-1,-1 0 1,0 1-1,0-1 1,1 0 0,-1 0-1,0-1 1,0 1-1,0-1 1,0 0-1,0 1 1,-1-1-1,1-1 1,3-2-1,8-11 80,0 0 0,-1-1 0,-1 0 0,-1-1 0,-1-1-1,0 1 1,-1-2 0,-1 1 0,-1-1 0,-1-1-1,6-27 1,-3-11-68,-2 0 0,-1-105 0,-5 135-40,0 23-18,0-1 1,-1 0-1,0 0 0,0 0 0,-1 0 0,1 0 0,-2 0 1,1 1-1,-1-1 0,-4-12 0,5 18 8,1 1 1,-1-1-1,0 0 0,1 1 0,-1-1 0,0 1 0,1-1 0,-1 1 1,0-1-1,0 1 0,0-1 0,0 1 0,1 0 0,-1-1 1,0 1-1,0 0 0,0 0 0,0-1 0,0 1 0,0 0 0,0 0 1,1 0-1,-1 0 0,0 0 0,0 1 0,0-1 0,0 0 1,-1 1-1,0-1 22,-1 1 1,1 0 0,0 0-1,0 0 1,-1 1 0,1-1-1,0 0 1,0 1 0,0-1-1,-3 5 1,-4 5-12,1 1-1,0 0 1,1 1 0,-7 16 0,-26 66-50,38-91 30,-16 46-38,2 1 0,3 0 0,1 1 0,3 1 0,2-1 1,0 81-1,7-124 13,-1-3-3,1 1 1,1 0-1,-1-1 0,3 11 1,-2-15-2,-1-1 0,1 1 0,0 0 0,0-1 0,-1 1 0,1 0 0,0-1 0,0 1 0,1-1 0,-1 1 0,0-1 0,0 0 0,1 0 0,-1 1 0,1-1 0,-1 0 0,1 0 0,-1 0 0,1-1 0,2 2 0,3 0-357,-1 0 1,1-1-1,-1 0 1,1 0-1,-1 0 0,1-1 1,0 0-1,0 0 1,-1-1-1,1 0 0,-1 0 1,1 0-1,7-3 1,-5-1-900,-1 0 0,0-1 0,0 0 0,11-11 0,-18 16 1177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28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52 6771,'0'0'9794,"1"24"-9437,5 375-189,-11-253-17,-29 180 0,25-245-222,1 121 1,8-201-136,0-7-47,10-125 72,-2 47 132,2-635-788,-33 465 684,23 251 133,-7-31 242,6 61 25,3 11-255,2 1 0,1 0 1,2-1-1,2 0 1,1 0-1,27 62 0,-32-88 29,0-1 0,1 0 0,0 0 0,0 0 0,1-1-1,1 0 1,10 11 0,-16-18-18,1-1 0,0 1 0,0-1 0,0 0 0,0 1 0,1-2 0,-1 1 0,0 0 0,1-1 0,-1 1 0,1-1 0,0 0 0,-1 0 0,1-1 0,0 1 0,-1-1 0,1 0 0,0 0 0,0 0 0,0 0 0,-1 0 0,1-1 0,0 0 0,-1 0 0,1 0 0,0 0 0,-1-1 0,5-1 0,-1-2 16,0 1 1,0-1 0,0 0 0,0-1-1,-1 0 1,10-11 0,33-47 186,-28 32-145,-2-1-1,-1-1 1,-2-1-1,-1 0 1,-2-1 0,12-52-1,-20 76-76,-3 19-50,-1 26-129,-1-31 184,-2 69-31,-4 0 0,-2 0 0,-4 0-1,-25 84 1,-3-19 96,-13 53 48,40-136-49,-8 82 0,19-60-782,9-92-4063,1 1 2517,11-41-4264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39 167 5891,'0'0'8406,"-3"22"-6760,3 4-1704,1 0-1,1-1 0,2 1 1,10 40-1,37 224 249,-40-216-239,-3-36 37,-5-30-48,-1 0-1,-1 0 1,1 1-1,0 10 0,-2-18-96,0-5-353,-4-72 416,-2-1 0,-32-138 0,-51-179 793,94 423-283,-4-19-475,1 0 0,0 0 1,4 10-1,9 24 99,2-1 0,42 74 0,-57-114-37,1 1 0,-1-1 0,1 1 0,0-1 0,-1 0 0,1 0 0,5 4 0,-6-6-2,-1-1 0,1 1 0,-1 0 0,1-1 0,-1 1 0,1-1 0,-1 1 0,1-1 1,-1 0-1,1 0 0,-1 0 0,1 1 0,-1-2 0,1 1 0,0 0 0,-1 0 0,1 0 0,-1-1 0,1 1 0,-1-1 0,1 1 0,1-2 0,3-2-7,0 0 1,0-1-1,-1 0 0,1 0 1,-1 0-1,0 0 0,-1-1 1,0 0-1,1 0 1,4-11-1,-6 12 1,12-21-6,0-2-1,-2 0 1,10-31-1,-17 40-42,0-1 0,-1-1 0,-1 1 0,-1 0 0,1-27 0,-4 735 2729,0-687-3027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8:24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3 110 544,'-3'0'14280,"7"-4"-13820,10-4-183,0 0 0,1 2-1,-1-1 1,2 2 0,23-6 0,84-10 520,-97 17-653,42-4-782,107 3 0,-175-3-3083,0-7-620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2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4418,'0'0'10245,"4"205"-9397,-4-151-272,-4-4-207,0-10-369,4-6-161,0-14-1231,0-10-2834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2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8244,'0'0'7075,"191"-10"-5298,-139 0-1265,-4-1-512,-14 5-32,-19 2-2129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29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9156,'0'0'5891,"257"0"-4338,-171-7-1329,-11-6-224,-15-4-3714,-19-13-9204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29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0 5891,'0'0'11312,"0"2"-10734,0 8-562,-4 112 76,1-100-52,-1 0-1,0-1 1,-14 37 0,-4-4 125,-2 0 0,-3-1-1,-44 63 1,-117 144 227,109-155-413,54-69-224,24-34-622,4-8-638,15-26 271,1 1 0,2 1 0,1 1 0,2 1 0,51-48 0,-65 67 900,1 1 0,0 0-1,24-14 1,-29 20 272,0-1 1,0 1 0,0 0 0,1 0-1,-1 0 1,1 1 0,-1 0 0,1 0-1,12 1 1,-17 0 71,-1 0-1,1 0 1,-1 1-1,0-1 1,1 0 0,-1 0-1,0 1 1,1-1-1,-1 1 1,0 0-1,0-1 1,0 1-1,1 0 1,-1-1 0,0 1-1,0 0 1,0 0-1,0 0 1,0 0-1,0 0 1,-1 0-1,1 1 1,0-1 0,0 1-1,1 3 77,-1-1-1,1 1 1,-1-1 0,0 1-1,0 7 1,0-3 66,2 20 566,-1 1 0,-3 37 1,0-39 292,1 0 0,5 48 1,-4-73-941,0 0 0,-1 0-1,1 0 1,0 0 0,0 0 0,1 0 0,-1 0 0,1 0 0,-1 0 0,1 0 0,0-1 0,0 1 0,0-1 0,0 1-1,1-1 1,-1 0 0,1 0 0,-1 0 0,1 0 0,0-1 0,0 1 0,-1-1 0,1 1 0,0-1 0,1 0 0,-1 0-1,0 0 1,0-1 0,0 1 0,0-1 0,1 0 0,-1 1 0,0-2 0,0 1 0,1 0 0,-1-1 0,0 1 0,0-1-1,0 0 1,0 0 0,0 0 0,4-2 0,4-5 88,0 0 1,0-1-1,-1 0 0,0 0 1,-1-1-1,13-17 0,-14 18-87,30-43-43,-1-2-1,44-87 0,-9 15-417,-50 96-19,-20 28 340,3-2-120,-2 19-95,-5 7 278,0 1 0,-1-1 0,-2 1 0,0-1 0,-14 36 0,-55 115 746,43-106-366,-5 13 275,-53 132 784,85-201-1430,1 0 0,0 0 0,0 1 0,1-1 0,-1 22 0,8-39-1552,22-30-1944,12-29-3196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3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8180,'0'0'5234,"-8"171"-1792,-14-110-1601,3-8-1345,0-6-400,5-10-96,10-20-1585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3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5 592 8260,'0'0'7368,"-2"7"-6826,1-2-481,-1 15 60,2-19-119,1-1-1,-1 1 1,0 0 0,0-1 0,1 1 0,-1 0 0,0-1 0,1 1 0,-1-1 0,1 1 0,-1-1-1,1 1 1,-1-1 0,1 1 0,-1-1 0,1 0 0,-1 1 0,1-1 0,0 0 0,-1 1 0,1-1-1,0 0 1,-1 0 0,1 0 0,0 0 0,-1 1 0,1-1 0,0 0 0,-1 0 0,1 0 0,0 0-1,-1 0 1,1-1 0,1 1 0,5-1 51,0 0 1,1-1-1,-1 1 0,0-2 0,0 1 1,0-1-1,0 0 0,0 0 0,11-9 0,6-4 259,26-26 1,-49 41-309,32-30 150,-2-2 0,-1 0 1,-1-2-1,-2-2 0,25-44 1,-4-5-43,46-119 0,-91 201-72,-4 11-53,0 2 10,-6 28-35,-1 0 1,-24 65 0,8-28 13,9-25 31,-199 628 578,177-566-576,-36 173 0,71-252 82,1-25-1693,1-19-4407,0-34 1986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3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8516,'0'0'6915,"298"0"-4434,-179-23-1008,-22-1-561,-18 7-912,-34 7-224,-34 4-1873,-11-4-6467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3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1 460 7828,'0'0'10578,"4"0"-10213,-2-1-359,0 0 0,0 0 0,0 0 0,0 0-1,0 0 1,0 0 0,0-1 0,0 1 0,0-1 0,-1 1-1,1-1 1,0 0 0,-1 0 0,0 0 0,1 1-1,-1-1 1,0-1 0,0 1 0,2-4 0,18-54 75,-17 45-71,14-51 27,24-69-32,-36 120-70,1-1 0,0 1 0,2 1 0,-1-1 0,1 1 0,14-15 0,-20 26 18,0 0-1,0 0 1,0 1 0,0-1 0,0 1 0,1 0-1,-1 0 1,1 0 0,0 0 0,-1 1-1,1-1 1,7-1 0,-9 3 24,0-1 0,0 1 1,0 0-1,0 0 0,0 0 0,0 1 0,0-1 1,0 0-1,0 1 0,0-1 0,0 1 0,0-1 1,-1 1-1,1 0 0,0 0 0,0 0 0,-1 0 0,1 0 1,0 0-1,-1 1 0,0-1 0,1 0 0,-1 1 1,0-1-1,1 1 0,-1-1 0,0 1 0,1 2 1,4 8 5,-1 0 0,-1 1 0,0-1 0,0 1 0,-1 0 0,-1 0 0,1 16 0,0 101 327,-3-91-164,1 5 100,0-14 56,-1 1-1,-2-1 0,-1 1 0,-8 40 1,10-69-12,1-28-194,1 11-206,0 0 0,1 0 0,1 0 0,7-25 0,27-61-992,-25 72 772,6-16-787,26-46-1,-35 76 673,0 0 0,1 0 0,1 0-1,0 1 1,1 1 0,17-15-1,-25 24 278,1 1 0,0 0 0,-1 0 0,1 0 0,0 1 0,8-3-1,-12 4 143,1 0 0,-1 1-1,1 0 1,0-1-1,-1 1 1,1 0-1,-1 0 1,1-1-1,0 1 1,-1 1-1,1-1 1,-1 0 0,1 0-1,0 1 1,-1-1-1,1 0 1,-1 1-1,1 0 1,-1-1-1,1 1 1,-1 0 0,0 0-1,1 0 1,0 1-1,1 2 45,0 0-1,-1 0 0,1 0 1,-1 0-1,0 1 0,0-1 1,-1 1-1,1 0 0,-1-1 1,1 9-1,6 57 863,-7-59-697,3 361 7039,-11-330-6612,0 1-131,7-43-341,0-7 121,0-21-382,1 1 0,1-1 0,1 1-1,2 0 1,13-46 0,-1 24-581,2 0 1,32-58-1,-42 91 505,0 0 0,1 1-1,0 1 1,2 0 0,-1 0-1,2 1 1,0 0 0,0 1-1,1 1 1,20-13 0,-28 21 162,0-1 0,0 1-1,1 0 1,-1 1 0,1 0 0,0 0 0,0 0 0,-1 1 0,1-1-1,0 2 1,1-1 0,7 1 0,-10 1 35,-1 0 0,0 0 0,0 0 0,0 0 0,-1 1 0,1-1 0,0 1 0,0 0 1,-1 0-1,1 1 0,-1-1 0,0 1 0,0-1 0,0 1 0,0 0 0,0 0 0,0 1 0,-1-1 0,0 0 0,1 1 0,1 4 0,3 7 120,-1-1 1,-1 1-1,-1 0 0,0 0 1,0 1-1,1 25 0,0 102 1446,-5-115-1211,0 29 379,2-19-422,-2-1 0,-2 0 0,-11 60 0,11-89-496,0 0 1,0 1-1,-1-1 0,-5 9 1,7-16-79,0 1 1,0-1 0,0 1-1,0-1 1,0 0 0,-1 1-1,1-1 1,0 0 0,-1 0 0,1 0-1,-1 0 1,-2 1 0,4-2 260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3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112 520 5827,'0'0'6021,"15"12"-5314,51 39-101,-60-48-507,-1 0 1,1 0-1,0 0 1,0-1-1,0 1 1,0-2-1,0 1 1,0-1-1,1 0 1,-1 0-1,0 0 1,1-1-1,-1 0 0,1 0 1,6-2-1,14 1 340,-21 1-326,0-1 0,0 1-1,0-1 1,0 0 0,0 0 0,0-1 0,-1 0 0,1 0-1,0 0 1,8-5 0,-6 1-9,-1 1 0,0-1 0,0 0 0,0-1 0,0 1 0,6-11 0,-3 4 9,-1-1 0,-1-1 1,0 1-1,-1-1 0,0 0 1,-1-1-1,-1 0 0,0 1 1,-2-2-1,0 1 0,0 0 0,-2-1 1,0 1-1,-1-17 0,0 5 4,1 4-26,-1-1 0,-2 1 0,-5-28 1,6 44-80,-1 1 0,-1-1 1,1 1-1,-1 0 1,-1 0-1,1 0 0,-1 0 1,0 0-1,-1 1 0,1 0 1,-1 0-1,-1 0 1,1 1-1,-7-6 0,9 8 19,-1 0-1,0 1 1,0-1 0,0 1-1,0 0 1,0 0-1,-1 0 1,1 1 0,-1-1-1,1 1 1,-1 0-1,1 0 1,-1 1 0,0 0-1,1-1 1,-1 1-1,0 1 1,1-1-1,-1 1 1,-4 1 0,1 0-19,0 1 0,0 0-1,1 1 1,-1 0 0,1 0 0,0 0 0,0 1 0,1 0 0,-1 1 0,-9 10 0,-21 26-56,3 2-1,1 2 1,2 1 0,-45 93 0,65-118 14,2 0 1,0 0-1,1 1 1,1 0 0,2 0-1,0 0 1,1 1 0,2 0-1,-1 25 1,3-44 12,0-1-1,0 1 0,1 0 1,-1-1-1,1 1 1,0 0-1,1-1 1,-1 1-1,1-1 1,0 0-1,0 1 1,0-1-1,5 8 1,-3-8 9,0-1 0,0 1 1,0-1-1,1 1 1,-1-1-1,1 0 1,-1-1-1,1 1 1,0-1-1,0 0 0,10 2 1,0 0-72,0 0 0,0-1 0,1-1 0,-1-1 0,0 0 0,1-1 0,-1-1 0,1 0 1,-1-1-1,0-1 0,1 0 0,-1-1 0,-1-1 0,22-9 0,-19 6-601,-1-1 0,0 0 1,-1-1-1,0-1 0,-1 0 1,0-1-1,16-18 0,33-51-6656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3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10053,'0'0'7411,"-3"138"-7747,10-30 336,15 19 80,-7 11 0,0-1-48,-7 1-32,-8 0 0,0-14-112,0-20-336,4-20-2033,14-34-1953,8-30-2434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8:25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5042,'0'0'8596,"98"-58"-7779,-70 54 159,-9 1-672,-9 3-96,-6 0-208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3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2689,'0'0'5950,"0"36"-4558,-1 18-828,3 158 1559,-1-181-1631,1 1 0,2-1 0,1 1 0,1-1 0,2-1 0,17 46 0,-24-73-490,0 0-1,0-1 1,0 1-1,0 0 1,1-1 0,-1 1-1,1-1 1,0 1-1,0-1 1,-1 0 0,2 0-1,-1 0 1,0 0-1,0 0 1,1 0 0,-1-1-1,1 1 1,-1-1-1,1 1 1,0-1 0,-1 0-1,1 0 1,0-1-1,0 1 1,0 0 0,0-1-1,0 0 1,0 1-1,5-2 1,-5 1-9,0 0-1,0-1 1,-1 0 0,1 1-1,0-1 1,0 0-1,-1 0 1,1-1 0,-1 1-1,1-1 1,-1 1-1,0-1 1,1 0 0,-1 1-1,0-1 1,0 0-1,0-1 1,3-3 0,3-5-11,-1-1 0,10-20 0,-14 26 1,10-21-155,-2 0 0,-2 0 0,0-2-1,-1 1 1,4-43 0,-4 6-874,-2-85 1,-16 485 1141,4-259 846,7 108 0,-1-183-922,0 0 0,0 0 0,0-1 0,0 1 0,0 0 0,1 0 1,-1-1-1,0 1 0,0 0 0,0-1 0,1 1 0,-1 0 0,0-1 0,1 1 1,-1-1-1,1 1 0,-1 0 0,1-1 0,-1 1 0,1-1 0,-1 1 0,1-1 0,-1 1 1,1-1-1,-1 0 0,1 1 0,0-1 0,-1 0 0,1 1 0,0-1 0,-1 0 1,1 0-1,0 0 0,0 1 0,-1-1 0,1 0 0,0 0 0,0 0 0,-1 0 0,1 0 1,0-1-1,-1 1 0,1 0 0,0 0 0,-1 0 0,1-1 0,0 1 0,-1 0 1,2-1-1,2-1 8,-1 1 0,1-1 0,-1 0 0,1-1 0,-1 1 1,0-1-1,1 1 0,3-6 0,13-18 100,-1-1 1,-2-1-1,0 0 0,-2-1 0,20-56 1,41-163-947,-75 247 813,13-54-261,8-27-838,53-135 1,-72 211 1066,-1 0 1,1 0 0,0 1 0,1-1 0,0 1-1,6-8 1,-9 12 26,-1 1 0,1-1 0,0 1 0,-1-1 1,1 1-1,0-1 0,-1 1 0,1-1 0,0 1 0,0 0 0,-1-1 0,1 1 0,0 0 0,0 0 0,0-1 0,-1 1 1,1 0-1,0 0 0,0 0 0,0 0 0,0 0 0,0 0 0,-1 0 0,1 1 0,0-1 0,0 0 0,0 0 0,-1 1 1,1-1-1,1 1 0,-1 0-8,1 0-1,-1 1 1,0-1 0,1 0 0,-1 1 0,0 0 0,0-1 0,0 1 0,0-1 0,0 1 0,-1 0-1,1 0 1,0 0 0,0 2 0,4 26 225,-1 1-1,-1 61 1,-3-71-37,-3 344 2199,-1-92-1128,4-267-1217,0-1 0,0 1 1,0-1-1,1 0 1,0 1-1,0-1 1,0 0-1,4 9 1,-4-12-24,0 0 1,1 0 0,-1-1 0,1 1 0,-1-1-1,1 1 1,0-1 0,0 1 0,0-1 0,0 0-1,0 0 1,0 0 0,0 0 0,0 0 0,0-1-1,0 1 1,0-1 0,1 1 0,-1-1 0,0 0-1,0 0 1,4 0 0,7 1-3,0-1-1,1 0 1,-1-1 0,0-1 0,0 0-1,0-1 1,0 0 0,0-1 0,-1 0-1,1-1 1,16-10 0,-13 6-1,0-2 0,-1 0 0,0-1 1,-1 0-1,0-1 0,-1-1 0,16-21 0,-7 2-14,-1 0 0,-2-1 0,-1-1 1,-2-1-1,-1-1 0,-2 0 0,11-51 0,-10 18-150,-4-1 1,-2 0-1,-3-95 1,-4 150 173,-1 13-11,0-1 0,0 1 1,0 0-1,0 0 0,0-1 1,-2-5-1,2 8 19,-1 1 1,1-1-1,-1 0 1,1 1-1,-1-1 0,1 1 1,-1-1-1,1 0 0,-1 1 1,1-1-1,-1 1 0,0 0 1,1-1-1,-1 1 0,0-1 1,1 1-1,-1 0 0,0-1 1,0 1-1,1 0 0,-1 0 1,0 0-1,0 0 0,1 0 1,-1-1-1,0 1 0,0 1 1,0-1-1,1 0 0,-1 0 1,-1 0-1,-2 1 47,0 0-1,1-1 0,-1 1 1,0 1-1,1-1 1,-1 0-1,1 1 0,-1 0 1,1 0-1,0 0 1,0 0-1,0 0 0,0 1 1,-3 2-1,-3 6-16,0 0 0,-13 20 0,14-19-21,-28 44-33,3 1 0,2 2 0,3 0 0,-22 68 0,36-84-22,2 1 0,2 0 1,1 0-1,3 1 1,2 0-1,2 87 0,2-126 25,1 0-1,-1 0 0,1 0 0,0-1 1,1 1-1,0 0 0,0-1 1,0 1-1,0-1 0,4 5 1,-4-6 4,1-1 0,0 0 0,0 0 0,0 0 0,0 0 0,1 0 1,-1-1-1,1 0 0,-1 0 0,1 0 0,0 0 0,0 0 0,7 2 1,7 0 17,0 0 0,1 0 0,-1-2 0,0-1 1,1 0-1,-1-1 0,1-1 0,-1 0 1,1-2-1,-1 0 0,0-1 0,0-1 0,0 0 1,19-10-1,-6 1-5,-1-1 0,-1-2 0,0-1-1,-1-1 1,-1-1 0,47-46 0,-52 43-69,-2 0 1,0-2-1,-2 0 1,-1-1-1,-1-1 1,-1 0-1,21-55 1,-24 46-135,-1 1 0,-2-1 1,-2-1-1,-1 0 0,-2 0 0,-1-42 1,-3 76 156,1-1 1,-1 0 0,-1 0 0,1 0 0,0 0 0,-1 1 0,0-1 0,0 0 0,-2-6 0,1 9 35,1-1 0,0 1 1,0 0-1,-1 0 0,1 1 1,0-1-1,-1 0 0,1 0 0,-1 1 1,1-1-1,-1 1 0,1-1 1,-1 1-1,0 0 0,1-1 1,-1 1-1,0 0 0,1 0 1,-1 0-1,1 0 0,-1 1 1,-3 0-1,1-1 35,-1 1 0,1-1 0,-1 1 0,0 1 0,1-1 0,0 1 0,-1 0 0,1 0 0,0 0 0,0 0 0,0 1 0,0-1 0,0 1 0,-6 7 0,0 1-25,0 1 1,1 0 0,-11 20 0,0 3-9,1 0 1,2 2 0,2 0-1,1 0 1,2 1 0,1 1-1,3 0 1,1 1 0,1-1-1,3 1 1,1 44 0,2-73-1,1 0 0,0-1 0,0 0 1,1 1-1,1-1 0,6 17 0,-7-21 4,2 0-1,-1 0 0,0-1 1,1 0-1,0 1 0,1-2 0,-1 1 1,1 0-1,0-1 0,0 0 1,7 5-1,2-1-58,1-1 0,-1 0 0,2-1-1,-1 0 1,0-1 0,1-1 0,0-1 0,0 0 0,0-1-1,0-1 1,0 0 0,1-1 0,-1-1 0,0-1-1,0 0 1,0-1 0,0 0 0,-1-2 0,1 0 0,-1 0-1,25-14 1,-16 3-1950,39-35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34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1 8676,'0'0'7027,"-142"198"-6258,56-87-769,0-11-1041,23-29-6450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3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2113,'0'0'8628,"190"-41"-5122,-67 18-1201,11-7-897,1 0-1040,-23-1-368,-27 8-416,-36 3-2881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35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6323,'0'0'7475,"299"-33"-4241,-195 23-2370,-14 6-864,-12 1-32,-18-4-4530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36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195 647 6851,'0'0'3052,"-7"38"-2476,-17 124-15,22-153-513,1-1 0,0 1 0,0-1 0,1 1 0,0-1 0,1 1 0,0-1 0,3 12 0,-2-16-17,0-1-1,0 1 0,0 0 1,0-1-1,1 0 1,0 1-1,0-1 1,0 0-1,0 0 1,0-1-1,5 5 0,0-2 40,0 0 0,0 0 0,0-1 0,1 1 0,-1-2 0,1 1 0,0-1 0,0-1 0,0 0 0,15 2 0,9-1 271,55-4 1,-84 1-314,15-1 155,-1-2 1,1 0-1,0-1 1,-1 0-1,0-2 0,0 0 1,-1-2-1,1 1 0,-2-2 1,1 0-1,-1-2 0,22-16 1,-12 5-112,-1-1 0,-1-1 0,-2-1 1,0-1-1,-1-1 0,20-36 0,-29 43 7,-2-1 0,-1 0 0,0-1 0,-2 1 0,0-2 0,-1 1 0,-2-1 0,0 0 0,-2 0 0,0 0 0,-1 0 0,-2 0 0,0 0 0,-2 0 0,0 0 0,-1 0 0,-2 1 0,0 0 0,-2 0 0,0 0 0,-1 1 0,-1 0 0,-1 1 0,-1 0 0,-1 0 0,-1 2 0,-20-23 0,26 33-43,0 0-1,0 1 1,-1-1 0,0 2 0,0-1-1,-1 1 1,0 1 0,0 0-1,0 0 1,-1 1 0,1 1-1,-1-1 1,0 2 0,0-1-1,0 2 1,-1-1 0,1 1-1,0 1 1,0 0 0,-1 1-1,1 0 1,0 1 0,-19 5-1,16-2-16,-1 2-1,1 0 1,1 0-1,-1 1 1,1 1-1,-20 17 1,4 1-34,-43 50-1,29-25-11,2 2 0,3 3 0,-51 97-1,71-117 3,2 0 0,1 2-1,2-1 1,2 1-1,1 1 1,2 0-1,-3 57 1,10-87 8,1 1 1,0-1-1,0 0 0,2 1 0,-1-1 0,1 0 1,6 19-1,-6-25 9,0 0 0,0 1 0,1-1 1,0-1-1,0 1 0,0 0 0,0-1 0,0 1 1,1-1-1,-1 0 0,1 0 0,0 0 0,0-1 0,0 1 1,1-1-1,-1 0 0,0 0 0,8 2 0,9 1-164,1-1-1,0 0 1,0-2-1,-1-1 1,39-2-1,-39 1-477,-1-1 1,1-1-1,24-5 1,-22 0-1230,0-2 1,35-17-1,-56 25 1765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36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 9428,'0'0'2129,"-89"225"1025,25-128-1714,-3-6-991,11-11-449,19-19-433,22-24-4177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3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705 230 3458,'0'0'13731,"0"-18"-12725,0-54-291,1 69-653,-1-1 0,0 1 1,0 0-1,0-1 0,0 1 0,-1 0 0,1-1 1,-1 1-1,0 0 0,0-1 0,0 1 0,0 0 1,-1 0-1,1 0 0,-1 0 0,0 0 0,-4-5 1,-3-4 106,6 7-162,-1 0 1,0 0-1,0 1 1,0 0 0,-1 0-1,1 0 1,-1 0-1,0 1 1,0 0 0,0 0-1,0 0 1,-1 0-1,1 1 1,-11-3 0,4 2-40,-1 1 1,0 1 0,0 0 0,0 0 0,0 2 0,-12 1 0,20-2 20,0 1 1,0 0-1,0 1 1,0-1 0,0 1-1,0 0 1,1 1-1,-1-1 1,1 1-1,-1-1 1,1 1 0,0 1-1,0-1 1,0 1-1,-5 6 1,-3 6-60,0 0 0,-17 30 1,27-41 58,-17 28-21,2 0 1,1 1-1,2 1 1,1 1-1,2 0 1,1 0-1,2 1 0,2 0 1,1 1-1,1 71 1,4-106 23,0-1 0,0 1 0,1-1-1,-1 1 1,1-1 0,0 0 0,-1 1 0,1-1 0,0 0 0,0 1 0,1-1 0,-1 0-1,0 0 1,1 0 0,-1 0 0,1 0 0,0-1 0,0 1 0,2 1 0,0 0-6,-1-1 0,2 0 0,-1 0 0,0 0 0,0 0 1,1-1-1,-1 0 0,1 0 0,8 1 0,-3-1-1,0 0 0,0-2-1,0 1 1,1-1 0,-1 0 0,0-1-1,0-1 1,0 1 0,11-6-1,-9 2 10,1-2 0,-1 1 0,-1-2 0,1 0 0,-2 0 0,1-1 0,-1 0 0,0-1 0,-1 0 0,-1 0 0,0-1 0,11-21 0,-7 11-1,-2 0 0,-1-2 0,0 1 0,-2-1 0,0 0-1,4-36 1,-7 9-16,-2-58-1,-2 71 111,-1 54-51,-1 1-1,0 0 1,-6 22-1,-4 21-123,-4 105 224,7 1 0,12 170 0,8-225 226,-6-79-253,-1 0 0,-2 0 0,-1 0 0,-5 43 0,4-73-91,-1 0 1,1 0-1,-1 0 0,1-1 0,-1 1 1,1 0-1,-1 0 0,0-1 1,0 1-1,0-1 0,0 1 1,0-1-1,0 1 0,-1-1 1,1 0-1,0 1 0,-1-1 1,1 0-1,-4 2 0,0-1 21,-1 1 0,1-1 0,-1 0 0,-11 1-1,16-2-32,-40 5 51,1-2 1,-1-2-1,-45-3 1,30 1-99,6 1-49,-69-3-502,104 1 439,1-1 1,0 0-1,-1-1 0,1-1 1,-24-9-1,30 7-743,11 2-515,18-1-1403,-20 4 2674,58-9-5007,17-9-925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37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49 950 3986,'0'0'11106,"8"1"-10602,-4-1-457,-1 1 0,1-1 0,0 0 0,-1-1-1,1 1 1,-1-1 0,1 0 0,-1 1-1,1-1 1,-1-1 0,1 1 0,-1-1-1,0 1 1,1-1 0,-1 0 0,0 0-1,0 0 1,3-3 0,21-22 136,-1-1-1,-1-1 1,-2-2 0,-1 0-1,-1-1 1,-1-1 0,-3-1-1,0 0 1,-2-2 0,15-54-1,-10 14-81,-4-1-1,-2 0 0,-5-1 0,1-81 0,-10 103 210,0 55 15,0 5-213,-10 161-705,-1-29 349,11-123 224,-2 53-124,7 79 0,-3-124 126,1 0-1,1 0 0,1-1 1,1 1-1,1-1 1,1 0-1,18 34 0,-9-28 3,0-1 0,2 0 0,0-2 0,2 0 0,38 33 0,-49-48 52,-7-7-22,0 1 1,-1 0-1,1 0 0,-1 0 0,0 0 1,1 0-1,-1 0 0,0 1 1,0-1-1,-1 1 0,1-1 0,0 1 1,-1 0-1,1 0 0,0 4 1,-2-7-10,0 1 1,0-1 0,0 0 0,0 1 0,0-1 0,-1 0 0,1 1 0,0-1 0,0 0 0,0 1-1,0-1 1,-1 0 0,1 1 0,0-1 0,-1 0 0,1 0 0,0 1 0,0-1 0,-1 0 0,1 0-1,0 1 1,-1-1 0,1 0 0,0 0 0,-1 0 0,1 0 0,-1 0 0,1 0 0,0 1 0,-1-1-1,1 0 1,-1 0 0,-29 8 254,-48 8 1,30-7-136,-135 26-172,-79 15-650,252-48 189,-26 7 930,22-1-2155,14-7 1441,-1-1 0,1 1 0,0-1 1,-1 1-1,1-1 0,-1 1 1,1-1-1,0 1 0,-1-1 0,1 1 1,0 0-1,0-1 0,-1 1 1,1 0-1,0-1 0,0 1 0,0 0 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45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1291 12214,'0'0'7528,"-3"-1"-7127,2 1-365,0-1 0,-1 0 0,1 0 0,0 0 1,0 0-1,-1 0 0,1 0 0,0 0 0,0 0 1,0-1-1,0 1 0,0 0 0,1-1 0,-1 1 0,0 0 1,1-1-1,-1 1 0,0-1 0,1 0 0,-1-2 1,-8-43-138,8 37 138,-5-51-124,3-121 1,4 94 32,-1 43-38,2 0-1,3 0 1,1 1-1,2 0 1,18-57-1,-11 54-9,29-57-1,-38 90 71,2 1 0,-1 0-1,2 0 1,0 1 0,0 0-1,1 1 1,1 0-1,15-14 1,-24 24 25,-1 0 1,1-1-1,-1 1 1,1 0-1,0-1 1,0 1-1,-1 0 1,1 1-1,0-1 1,0 0-1,0 0 1,0 1-1,0-1 1,0 1-1,0-1 1,0 1-1,0 0 1,0 0-1,0 0 0,1 0 1,2 1-1,-2 1-9,-1-1-1,1 1 1,-1 0-1,0 0 1,0 0-1,0 1 0,0-1 1,0 0-1,0 1 1,0-1-1,-1 1 1,1-1-1,-1 1 0,2 5 1,13 33-6,-1 0 0,-2 2 0,-2-1 0,8 62 0,9 183 44,-27-275-22,4 85 18,10 96 78,-10-153-75,2 1-1,20 63 1,-21-86-31,0-1 0,2 0 0,0 0 0,17 26 0,-20-37 1,-1 0 1,1 0-1,0-1 0,0 1 1,1-1-1,-1 0 0,1 0 1,0-1-1,1 0 1,-1 0-1,1-1 0,0 1 1,14 4-1,-13-6 6,0-1 0,0 1 0,0-1 1,0-1-1,0 1 0,0-1 0,1-1 0,-1 0 0,0 0 0,0 0 0,14-5 0,-12 2 35,1-1-1,-1 0 0,0 0 0,0-1 0,-1 0 1,0-1-1,14-13 0,-1-3 69,-1-1 0,-1-1-1,-2 0 1,0-2 0,16-32 0,-16 22-52,-1-1 0,-2-1-1,-1 0 1,-3-1 0,0 0 0,6-61 0,-8 5 6,-5-159 0,-6 191-94,-3 1 1,-16-82 0,14 117-24,0-1 0,-2 2 0,-1-1 0,-1 1 0,-2 1 0,0 0 0,-22-31 0,30 50 42,0 0 1,-1 0-1,0 0 0,0 1 1,0 0-1,-1 0 0,-14-9 1,15 12-1,1 0 0,-1 1 1,0 0-1,0 0 0,-1 0 1,1 1-1,0 0 1,0 0-1,-1 0 0,-11 1 1,11 1 15,0-1 1,0 1-1,0 1 1,0-1-1,0 1 1,0 1-1,1-1 1,-1 1-1,1 0 1,0 1-1,-1-1 1,2 1-1,-1 0 1,0 1-1,1 0 1,0-1-1,0 2 1,0-1-1,1 0 0,0 1 1,0 0-1,0 0 1,-4 10-1,0 1-17,1 0 0,1 1-1,0 0 1,1 0-1,1 1 1,1-1-1,-2 35 1,5-45 4,0 0 0,0 0 0,0 0 0,1 0 1,0 0-1,1 0 0,0 0 0,0-1 0,0 1 1,7 11-1,-5-12 5,1 0 0,0-1 0,0 0 0,1 0 0,-1 0 0,1 0 0,1-1 0,-1 0 0,1-1 0,9 6 0,5 1-36,0-1-1,1 0 1,0-2 0,1 0 0,-1-2 0,45 7-1,-4-6-243,86-2 0,-147-5 279,44 1-1555,1-2 0,-1-2-1,68-14 1,-93 11-1100,-1-1 0,22-11 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45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1807 3282,'0'0'10412,"0"9"-9843,0 402-111,0-411-453,0 0 0,0 0 0,0 0 0,0 0 0,0 0 0,0 0 0,0 0 0,0 0-1,0 0 1,0-1 0,1 1 0,-1 0 0,0 0 0,0 0 0,0 0 0,0 0 0,0 0-1,0 0 1,0 0 0,1 0 0,-1 0 0,0 0 0,0 0 0,0 0 0,0 0 0,0 0-1,0 0 1,0 0 0,1 0 0,-1 0 0,0 0 0,0 0 0,0 0 0,0 0 0,0 1-1,0-1 1,0 0 0,0 0 0,1 0 0,-1 0 0,0 0 0,0 0 0,0 0 0,0 0-1,0 0 1,0 0 0,0 0 0,0 1 0,0-1 0,0 0 0,0 0 0,0 0 0,0 0-1,0 0 1,0 0 0,0 0 0,0 1 0,0-1 0,0 0 0,7-12 6,4-36-281,-2 0 1,-3-1 0,1-50 0,-6-147-852,-2 154 1171,1 109-78,0 18 137,6 46 0,-5-70-24,1 0 0,0-1-1,1 1 1,0-1 0,1 1-1,0-1 1,1 0 0,10 17-1,-13-24-71,1 0-1,-1-1 1,1 1-1,-1 0 1,1-1-1,0 0 0,0 1 1,0-1-1,0 0 1,0-1-1,0 1 1,1 0-1,-1-1 0,1 0 1,-1 0-1,1 0 1,-1 0-1,1 0 1,0-1-1,-1 0 1,1 0-1,5 0 0,-4-1-2,0 1-1,1-1 0,-1-1 0,0 1 0,0-1 1,0 0-1,0 0 0,0 0 0,0-1 0,-1 0 1,1 1-1,-1-2 0,1 1 0,4-6 1,1-2-157,0 0 1,-1-1-1,-1 0 1,0 0 0,-1-1-1,0 0 1,0 0 0,-2-1-1,0 0 1,0 0-1,-1 0 1,-1 0 0,-1-1-1,2-20 1,-26 298-891,0-25 2525,21-130-1085,1-107-416,0 1 1,0-1 0,0 0-1,0 1 1,0-1 0,0 0 0,0 0-1,1 1 1,-1-1 0,0 0-1,1 1 1,-1-1 0,1 0-1,0 0 1,-1 0 0,1 1 0,0-1-1,0 0 1,-1 0 0,1 0-1,0 0 1,1 1 0,0-2-73,-1 0 0,1 1 0,-1-1-1,1 0 1,-1 1 0,0-1 0,1 0 0,-1 0 0,1 0 0,-1-1 0,1 1 0,-1 0-1,1 0 1,-1-1 0,1 1 0,-1-1 0,0 1 0,1-1 0,1-1 0,0 0-255,1 0 0,-1 0 1,0-1-1,0 1 1,0-1-1,-1 1 0,1-1 1,0 0-1,2-5 0,26-48-5414</inkml:trace>
  <inkml:trace contextRef="#ctx0" brushRef="#br0" timeOffset="1">601 1998 768,'0'0'4258,"0"-30"-3340,-1-92 395,1 118-1089,0 0 0,0-1 1,0 1-1,-1 0 1,0 0-1,0 0 1,0-1-1,0 1 0,0 0 1,-1 0-1,-2-4 1,3 7 18,0 0-1,0 0 1,0 0 0,0 0 0,-1 1 0,1-1 0,0 0 0,0 0 0,-1 1 0,1-1 0,0 1 0,-1-1 0,1 1 0,-1-1 0,1 1 0,-3 0-1,1-1 256,1 1-355,0 0 0,0-1-1,0 1 1,0 0-1,0 0 1,0 0 0,0 0-1,0 1 1,0-1 0,0 0-1,1 1 1,-1-1 0,0 1-1,0 0 1,0 0-1,1 0 1,-1 0 0,0 0-1,1 0 1,-1 0 0,1 0-1,-1 0 1,-1 3-1,-1 2-232,0-1 0,1 1 0,0 0 0,0 0 0,-3 9-1,2-4 299,-11 27-275,3 1 0,1 1 1,1 0-1,3 0 0,1 1 1,2 0-1,2 50 0,2-89 42,0 0 0,0 0 0,0 0 0,0 0 0,0 0 0,0 0 0,0 0 0,1 0 0,-1 0 0,2 4 0,0-5-8,-1-1 1,0 1 0,0-1 0,0 1 0,1-1 0,-1 1-1,0-1 1,1 0 0,-1 0 0,0 0 0,1 0 0,-1 0-1,0 0 1,1 0 0,1 0 0,-2 0 11,1 0-2,1-1 0,-1 1 0,0-1 0,0 1 0,1-1 0,-1 0 0,0 0 0,0 0 0,0 0 0,0 0 0,0 0 0,0 0 0,0-1 0,0 1 0,-1-1 0,1 0 0,0 1 0,-1-1 0,0 0 0,1 0 0,-1 0 0,1-2 0,4-6-23,-1-1 1,0 0 0,3-13 0,-6 20 24,4-18-102,0-1 0,-2 0 0,4-43 0,-6-69-739,-2 96 682,-7 334 316,7-282-83,0 1 0,2-1 0,-1 0 0,2 1 0,0-1 0,0 0 0,10 22 0,-12-32-56,1 1 1,-1-1 0,1 1-1,0-1 1,0 0 0,1 0-1,-1 0 1,1 0 0,-1 0-1,1-1 1,0 1 0,0-1-1,0 0 1,0 0 0,1 0-1,-1 0 1,1 0 0,-1-1-1,1 1 1,-1-1 0,1 0-1,0 0 1,-1-1 0,1 1 0,0-1-1,0 0 1,0 0 0,-1 0-1,1 0 1,0-1 0,0 1-1,3-2 1,-4 1-53,0 0 0,0 0-1,0 0 1,-1 0 0,1 0 0,0-1-1,-1 1 1,1-1 0,-1 0 0,0 0 0,0 0-1,1 0 1,1-4 0,21-33-1090,-18 24 548,-1-1-1,0 0 1,-1 0 0,0 0 0,-1-1 0,2-31-1,-3 1-438,-4-58-1,-1 82 1246,-1 0-1,-1 0 0,-1 1 1,-1-1-1,-1 1 0,-1 0 1,-1 1-1,0 0 1,-14-20-1,22 40-4,-4-6 221,6 7-366,-1 0 0,0 0 1,0 1-1,0-1 0,0 0 1,0 0-1,0 0 0,0 0 1,0 0-1,0 0 0,0 0 1,0 0-1,0 1 0,0-1 1,0 0-1,0 0 0,0 0 1,0 0-1,0 0 0,0 0 1,0 1-1,0-1 0,0 0 1,0 0-1,0 0 1,0 0-1,0 0 0,0 0 1,0 0-1,0 0 0,0 1 1,0-1-1,0 0 0,0 0 1,-1 0-1,1 0 0,0 0 1,0 0-1,0 0 0,0 0 1,0 0-1,0 0 0,0 0 1,0 1-1,-1-1 0,1 0 1,0 0-1,0 0 0,0 0 1,0 0-1,0 0 0,0 0 1,0 0-1,-1 0 0,1 0 1,0 0-1,0 0 1,0 0-1,0 0 0,0 0 1,0 0-1,0 0 0,-1-1 1,1 1-1,0 0 0,0 0 1,1 13-54,0 0 1,1 0 0,0 0-1,1-1 1,0 1 0,1-1-1,1 0 1,0 0 0,0 0-1,1 0 1,10 12 0,-16-23-7,114 168 1235,-99-150-896,1 0 0,1-1-1,0-1 1,2-1 0,0 0 0,26 17 0,-43-32-355,-1 0 1,1-1 0,-1 1 0,1 0-1,0 0 1,0-1 0,-1 1 0,1-1-1,0 1 1,0-1 0,-1 0 0,1 0-1,4 0 1,-6-4-580,0-8 230,1 0-540,-1-1 1,-1 0 0,0 1-1,-1-1 1,-6-23-1,-18-20-4532</inkml:trace>
  <inkml:trace contextRef="#ctx0" brushRef="#br0" timeOffset="2">937 1750 5603,'0'0'3297,"-11"181"-832,-23-111-864,1 1-144,-5-7-225,5-7-1024,10-17-208,16-10-256,7-13-1985</inkml:trace>
  <inkml:trace contextRef="#ctx0" brushRef="#br0" timeOffset="3">1254 1901 4290,'0'0'9428,"250"-51"-7187,-123 24-976,15 1 31,-1 5-143,-18 8-48,-37 3-913,-37 7-160,-27 3 48,-14 0-80,-31 0-4098,-33 0-336</inkml:trace>
  <inkml:trace contextRef="#ctx0" brushRef="#br0" timeOffset="4">1400 2055 6003,'0'0'9508,"190"0"-8531,-78 0 95,-4-17 113,-4 0-737,-7 1-448,-30-4-1649,-29-7-6259</inkml:trace>
  <inkml:trace contextRef="#ctx0" brushRef="#br0" timeOffset="5">4037 0 10293,'0'0'6192,"-14"38"-6253,-31 76 151,-79 143 1,52-140 131,-105 132 0,-110 93 1,273-326-286,4-6-50,1 1-1,-9 14 1,34-48-2586,36-38 0,-18 27 1271,55-43 0,-76 67 1171,0 1 1,0 0 0,20-9 0,-27 15 230,-1 1 0,1 0 0,-1 0 0,1 1 1,-1 0-1,1-1 0,0 2 0,0-1 0,-1 1 0,1 0 1,0 0-1,10 2 0,-15-2 35,1 1-1,-1-1 1,1 0-1,-1 1 1,1 0-1,-1-1 1,0 1-1,1 0 1,-1 0-1,0 0 1,0 0-1,1 0 1,-1 0-1,0 0 1,0 0-1,0 0 1,0 1-1,0-1 1,0 0-1,-1 1 1,1-1-1,0 2 1,1 3 94,-1-1 0,0 0 0,0 1 0,0 10 0,0-11-22,-2 64 1184,0-51-753,1 1 1,0 0-1,2-1 0,3 23 0,-5-40-454,1 0 0,-1 0 0,0 0-1,0 0 1,1 0 0,-1 0 0,0 0 0,1 0 0,-1-1-1,1 1 1,-1 0 0,1 0 0,0 0 0,-1-1 0,1 1-1,0 0 1,-1-1 0,1 1 0,0 0 0,0-1-1,0 1 1,0-1 0,-1 1 0,1-1 0,0 0 0,0 1-1,0-1 1,0 0 0,0 0 0,0 1 0,0-1 0,0 0-1,0 0 1,0 0 0,0 0 0,0 0 0,2-1 0,0 0 46,0 0 1,0 0 0,-1 0 0,1-1-1,0 1 1,0-1 0,-1 1 0,1-1 0,-1 0-1,0 0 1,3-3 0,7-10 76,-1 0-1,0 0 1,-1-1-1,-1 0 1,10-26-1,-2 0-74,12-49-1,-30 104-438,1 0-1,1 20 1,0 21 311,-6 10 370,-2 0 0,-20 76 0,14-79 38,2 0-1,-4 105 1,15-124-578,1-42 58,0 0 0,0 0 0,0 1 0,0-1 0,0 0 0,0 0 0,1 0 0,-1 0 0,0 0-1,0-1 1,0 1 0,0 0 0,0 0 0,0-1 0,0 1 0,0-1 0,0 1 0,0-1 0,0 0 0,3-1-237,-1-1 1,1 1-1,-1-1 1,0 0-1,0-1 1,0 1-1,5-7 1,22-49-4198</inkml:trace>
  <inkml:trace contextRef="#ctx0" brushRef="#br0" timeOffset="6">4078 1384 6547,'0'0'4690,"0"198"-2017,0-148-1408,0-13-945,0-10-32,0-14-288</inkml:trace>
  <inkml:trace contextRef="#ctx0" brushRef="#br0" timeOffset="7">4630 316 6627,'0'0'6227,"22"235"-3810,-18-154-912,-4 6-257,0-3-591,0 3-81,0-10-144,0-6-416,0-1-16,0-3-304,0-6-1377,0-11-1536,0-30-5187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8:25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0 258 256,'2'1'10867,"11"0"-10940,-8-2 102,-1-1-1,0 1 1,0-1-1,0 0 1,0-1-1,-1 1 1,1-1-1,0 1 0,-1-1 1,0 0-1,0 0 1,4-5-1,6-5 64,9-7-38,0 1-1,2 1 1,0 1 0,0 1 0,2 1-1,38-16 1,-13 14-46,1 2 0,0 2 0,1 2 0,0 3 0,0 2 0,89 1 0,-130 5-7,-1 0 0,1 1 0,0 0 0,0 0 0,0 1 0,-1 1 0,1 0 0,-1 1 0,0 0 0,0 0 0,0 1 0,-1 1 0,0 0 0,0 0 0,13 11 0,110 111 980,-54-50-76,-60-61-647,24 31 0,-39-43-214,0 1 0,0 0 0,0 0 1,-1 0-1,0 0 0,0 1 0,0 0 0,-1-1 0,0 1 0,2 11 0,-3-8 5,0 2 0,0-1 0,-1 0 0,0 0 0,-1 0 0,0 0 0,-1 0 0,0 0 0,-1-1 0,0 1 0,-1-1 0,0 1 0,-1-1 0,0 0 0,-9 13 0,-24 27 17,-3-2 0,-1-2-1,-2-2 1,-3-2 0,-1-2-1,-1-2 1,-106 59 0,130-82-49,-2-1 0,1-1 0,-2-1 0,-46 13 0,47-23 162,26-2-294,1-11-3545,0-4-2551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46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30 440 5539,'0'0'7851,"-5"12"-6690,1 4-830,2-8 210,0-1 1,0 1-1,-1 0 1,-5 10-1,8-30 641,-2-67-794,0 25-668,9-91 1,-5 129 122,1 0-1,0 0 1,1 1 0,1-1-1,0 1 1,2 0-1,-1 0 1,2 1 0,0 0-1,10-14 1,-17 26 129,0 0-1,1 1 1,-1-1-1,0 1 1,1-1 0,-1 1-1,1 0 1,-1 0 0,1-1-1,0 1 1,-1 0-1,1 0 1,0 1 0,0-1-1,2-1 1,-3 2 10,0 0 1,0 0-1,0 0 1,0 1-1,0-1 1,0 0-1,0 0 1,0 0 0,0 1-1,0-1 1,0 0-1,0 1 1,0-1-1,0 1 1,0-1-1,0 1 1,-1 0-1,1-1 1,0 1-1,0 0 1,0 0-1,2 4-2,0 0 0,0-1 0,0 1 0,0 1 0,-1-1 0,0 0 0,0 1 0,1 8 0,8 47 712,6 124 1,-7-48 190,-9-130-879,2 11 100,-3-17-93,0-1 0,0 1 0,1-1 0,-1 1 0,0-1 0,0 1 0,1-1 0,-1 0 0,0 1 0,1-1 0,-1 1 0,1-1 0,-1 0 0,0 0 0,1 1 0,-1-1 0,1 0 0,-1 1 0,1-1 0,-1 0 0,1 0 0,-1 0 0,1 0 0,-1 1 0,1-1 0,-1 0 0,1 0 0,0 0-1,-1 0-10,0 0 0,1 0 0,-1 0-1,0 0 1,1-1 0,-1 1-1,0 0 1,1 0 0,-1 0-1,0 0 1,0 0 0,1 0-1,-1-1 1,0 1 0,0 0-1,1 0 1,-1 0 0,0-1-1,0 1 1,0 0 0,1 0-1,-1-1 1,0 1 0,0 0-1,0 0 1,0-1 0,0 1-1,0 0 1,0-1 0,1 1-1,-1 0 1,0-1 0,3-12-86,0 0 0,2-27 0,0 5-102,3-16-589,15-53-1,-19 90 568,1-1 0,0 1 1,1 0-1,1 0 0,0 0 0,1 1 0,0 1 0,13-16 0,-18 25 162,-1 0-1,1 1 1,0-1-1,0 1 1,0 0-1,0 0 1,0 0-1,0 0 1,1 1-1,-1-1 1,1 1-1,-1 0 1,6-1-1,-7 2 43,0-1 0,0 1 0,0 0 0,0 0 0,0 1 0,0-1 0,0 0 0,0 1 0,0-1 0,0 1 0,0 0 0,0 0 0,0 0 0,0 0 0,0 0 0,0 0 0,-1 0 0,1 0 0,-1 1 0,1-1 0,-1 1 0,1-1 0,-1 1 0,0-1 0,2 3 0,3 7 114,0 0 1,-1 1-1,0 0 1,-1-1-1,0 2 1,2 11-1,0 9 769,3 40 0,-6 49 1177,-4-74-1608,1-48-432,0 0-9,0 0 1,1 0 0,-1 0 0,0 0 0,0 0 0,0-1 0,0 1-1,0 0 1,0 0 0,0 0 0,1 0 0,-1 0 0,0 0 0,0 0-1,0 0 1,0 0 0,0 0 0,0 0 0,0 0 0,1 0 0,-1 0 0,0 0-1,0 0 1,0 0 0,0 0 0,0 0 0,0 0 0,1 0 0,-1 0-1,0 1 1,0-1 0,0 0 0,0 0 0,0 0 0,0 0 0,0 0-1,0 0 1,0 0 0,1 0 0,49-168-1252,-38 138 820,1 0 0,1 1 0,33-48 0,-39 65 312,1 0 1,1 0-1,0 1 1,0 0-1,1 0 0,1 1 1,0 1-1,0 0 1,1 1-1,17-9 1,-25 14 91,0 1 1,0 0 0,0 1-1,0-1 1,1 1 0,-1 0-1,0 0 1,1 0 0,-1 1-1,0 0 1,1 0-1,7 1 1,-10 0 23,1 0 0,-1 0 0,0 1 0,0-1 0,0 1 0,0 0 0,-1 0 0,1 0 1,0 0-1,-1 1 0,1-1 0,-1 0 0,0 1 0,0 0 0,0 0 0,0-1 0,0 1 0,-1 0 0,1 0 0,0 4 0,8 20 345,-1-1-1,-1 1 1,-1 0-1,3 36 1,5 120 1432,-9-98-1332,1 16-2859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46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5587,'0'0'8067,"254"-47"-6658,-41 34-32,66-4-497,72-3-176,71 3 401,70-3-337,45-4 97,-7 4-65,-64 0-688,-119 10-112,-127 10-880,-123 0-1938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4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195 525 5090,'0'0'2690,"-3"30"-1925,-5 102-194,8-124-533,0 0-1,1 1 0,1-1 1,-1 0-1,1 0 0,1 0 1,-1 0-1,1-1 1,1 1-1,0-1 0,0 1 1,0-1-1,10 12 0,-6-10 68,1-1 0,-1-1 0,1 1 0,0-2 0,1 1 0,-1-1 0,21 9 0,-10-7 236,0-1 0,1-2 0,0 1-1,0-2 1,0-1 0,0-1-1,1 0 1,-1-2 0,23-2-1,-35 1-181,0-1-1,0 0 0,0 0 0,0-1 1,-1 0-1,1-1 0,-1 0 0,0 0 1,0-1-1,0 0 0,0 0 0,-1-1 1,0 0-1,0 0 0,-1-1 0,0 0 1,8-10-1,3-6 71,-2-2 1,0 1 0,-1-2-1,13-34 1,-18 36-163,0-1-1,-2 0 1,-1-1 0,0 0 0,1-31 0,-6 40-39,0-1 0,-2 0 0,0 1 0,0-1 0,-2 1 0,0-1 0,-1 1 0,-11-30 0,5 26-74,-1 0 0,-1 1-1,0 0 1,-1 1-1,-2 0 1,0 1-1,0 1 1,-2 0-1,0 1 1,-1 1-1,-32-21 1,37 29 2,0-1 0,0 2 0,-1 0 0,1 1-1,-2 0 1,1 1 0,0 0 0,-25-2 0,27 5 27,0 1-1,0 0 1,0 1-1,0 0 1,1 1 0,-1 1-1,0 0 1,1 0-1,0 1 1,0 0 0,-20 11-1,12-3 4,0 1-1,1 1 0,1 0 1,0 1-1,1 1 0,0 1 1,-15 21-1,13-13 1,0 2 0,2-1 0,1 2 0,-20 51 1,25-46-10,1 0 1,2 0 0,2 0 0,0 1 0,3 0 0,1 38 0,1-47-17,1 0 1,6 36-1,-6-52 25,2 0-1,-1 0 0,1 0 1,1 0-1,0-1 1,0 0-1,0 0 1,1 0-1,10 13 0,-7-13 0,-1 0-1,1-1 1,0 1-1,1-2 0,0 1 1,0-1-1,0-1 0,1 1 1,0-2-1,0 1 1,18 4-1,-8-4-94,0-1 0,0-1-1,1-1 1,-1 0 0,30-3 0,-34 1-206,-1-2 1,1 1-1,-1-2 0,0 0 0,22-8 1,-15 1-608,0-1 1,-1-2-1,25-18 1,-44 30 861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47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11541,'0'0'5107,"-56"174"-4819,30-86-160,7-1 128,12-13-256,7-21-993,0-16-2960,22-27-2610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48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 9364,'0'0'10605,"-8"0"-9933,-31-1-105,-98 3-1078,132-1 490,-1 0 0,1 0 0,0 1 0,-1-1-1,1 1 1,0 0 0,0 1 0,0-1 0,1 1-1,-1 0 1,1 0 0,-1 1 0,-6 6 0,-3 5-60,0 1 0,-15 23 1,21-28 58,-12 17-14,2 1 0,1 1 0,-23 55 0,32-64-4,1 1 1,0 1-1,2-1 0,0 1 1,2 0-1,-1 35 1,3-55 16,1 0 1,0 1 0,0-1-1,0 0 1,1 0-1,-1 1 1,1-1 0,-1 0-1,1 0 1,0 0 0,0 0-1,1 0 1,1 4 0,-1-5-3,1-1 1,-1 0 0,0 1 0,0-1 0,1 0 0,-1 0 0,1 0 0,-1-1 0,1 1-1,-1 0 1,1-1 0,-1 0 0,1 1 0,0-1 0,-1 0 0,6-1 0,4 0 28,0 1-1,1-2 1,-1 0 0,0 0 0,0-1 0,0-1 0,0 0-1,-1-1 1,0 0 0,0 0 0,0-1 0,0-1 0,-1 0-1,0 0 1,15-15 0,-7 6-18,0-2-1,-2 1 1,0-2-1,-1-1 1,0 1-1,17-35 1,-24 37-54,0 0 0,-1-1 0,-1 1 0,-1-1 0,0 0 0,-1-1 1,-1 1-1,1-38 0,-4-8-348,0 60 301,-2 15-48,-16 181 976,7 1 0,22 283 0,-6-386 88,-5-89-885,0-1 0,0 1-1,0 0 1,0 0 0,0 0 0,0 0-1,0 0 1,0-1 0,-1 1 0,1 0-1,0 0 1,0 0 0,-1 0-1,1-1 1,0 1 0,-1 0 0,1 0-1,-1-1 1,1 1 0,-2 1 0,-21 2 288,-179 0-146,135-4-820,59 0 307,0 0 255,0 0 1,1 0 0,-1-1-1,-8-1 1,15 2 15,1 0 0,-1-1 0,0 1 1,0 0-1,1 0 0,-1 0 0,0-1 0,0 1 0,1 0 1,-1-1-1,0 1 0,1-1 0,-1 1 0,0 0 0,1-1 1,-1 0-1,1 1 0,-1-1 0,1 1 0,-1-1 1,1 0-1,-1 1 0,1-1 0,-1 0 0,1 1 0,0-1 1,0 0-1,-1 0 0,1 1 0,0-1 0,0 0 0,0 0 1,0 0-1,0 1 0,0-1 0,0 0 0,0 0 1,0 1-1,0-1 0,0 0 0,1 0 0,-1 0 0,0 1 1,0-1-1,1 0 0,-1 1 0,0-1 0,1 0 0,1-2-483,0 1-1,-1-1 0,1 1 1,0-1-1,0 1 0,1 0 1,-1 0-1,5-3 0,46-27-7681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48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0 828 1569,'0'0'7206,"33"-25"-5419,-33 25-1787,142-115 1924,-126 101-1638,-1-2 0,0 0 0,-1 0 0,-1-2-1,0 0 1,-2 0 0,0-1 0,13-31 0,-20 41-197,12-27 187,-2-2 0,-1 0 0,-2-1 0,9-55 0,-11 27-420,0-114-1,-9 231 126,2 107-112,0-121 99,2 0-1,12 50 0,-2-37 131,3 1-1,2-2 0,2 0 1,30 48-1,123 165 2044,-169-255-2052,6 8 236,-1 1 0,11 19 1,-20-33-203,1 4-97,-12-2 948,10-3-972,-77 0 455,-98-12-1,-119-38-2668,271 47 1686,18 3 166,0 0 0,0-1 0,-1 0 0,1 0 1,0 0-1,0 0 0,0-1 0,0 0 0,-8-4 1,13 5 156,-1 1-1,1-1 1,-1 1 0,1-1 0,0 1 0,-1-1 0,1 1 0,0-1 0,0 1 0,-1-1 0,1 1-1,0-1 1,0 1 0,0-1 0,0 0 0,-1 1 0,1-1 0,0 1 0,0-1 0,0 0-1,0 1 1,1-2 0,-1-25-8238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49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8308,'0'0'4242,"220"-64"-1425,-108 34-1376,0 3 255,-19 7-1151,-29 6-545,-34 14-32,-53 0-11125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3:4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12566,'0'0'4546,"258"-24"-2593,-188 1-1953,-32-18-2930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01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14 6451,'0'0'7614,"5"-2"-6758,14-7 204,-14 6 2982,-5 5-3981,0 26-105,-3 0 0,0 1 0,-1-1 0,-2 0 0,-12 34 1,-59 128 103,57-145-55,-42 87 38,-5-3 0,-6-3-1,-117 154 1,177-262-59,8-11-62,1-1 0,-1 1 0,-1-1 0,1 0 0,-1 0-1,-12 9 1,18-15 49,0 0 0,0 0 0,0 0 0,-1 0 0,1 1 0,0-1 0,0 0 0,0 0-1,-1 0 1,1 0 0,0 0 0,0 0 0,0 0 0,-1 0 0,1 0 0,0 0 0,0 0 0,-1 0 0,1 0 0,0 0-1,0 0 1,0 0 0,-1 0 0,1 0 0,0 0 0,0 0 0,-1 0 0,1 0 0,0 0 0,0-1 0,0 1 0,-1 0-1,1 0 1,0 0 0,0 0 0,0 0 0,0-1 0,-1 1 0,1 0 0,0 0 0,0 0 0,0-1 0,0 1 0,-3-13-835,3 11 756,-4-100-3479,4 90 3222,0 11 333,0-1-1,0 1 1,0-1-1,0 1 1,0-1-1,0 1 1,0 0-1,1-1 1,-1 1-1,1-1 1,-1 1-1,1 0 1,-1-1-1,2 0 1,-1 1 5,-1 1-1,1-1 1,0 1 0,0-1 0,0 1 0,0 0 0,0-1 0,-1 1-1,1 0 1,0 0 0,0 0 0,0 0 0,0-1 0,0 1 0,0 0-1,0 1 1,0-1 0,0 0 0,0 0 0,0 0 0,-1 1 0,1-1-1,1 1 1,1 0 30,-1 0 1,1 0-1,-1 1 0,0-1 0,0 1 1,0 0-1,0 0 0,0 0 0,0 0 1,0 0-1,0 0 0,-1 0 0,1 0 1,-1 1-1,1-1 0,-1 1 0,0-1 1,0 1-1,1 3 0,2 4 52,5 11 79,1 1 75,0-1 1,1 0-1,25 35 1,-32-51-167,1 0 0,-1 0 0,1 0 0,0-1 0,0 1 0,0-1 0,1 0 0,-1-1 1,1 0-1,0 1 0,0-2 0,0 1 0,1-1 0,-1 0 0,1 0 0,-1-1 0,1 0 0,8 1 0,-8-2 81,-1 0 0,1 0-1,-1 0 1,0-1-1,1 0 1,-1-1-1,0 1 1,0-1-1,0 0 1,0-1-1,0 1 1,0-1-1,0 0 1,6-6 0,-2 0-18,0 0 1,0-1 0,-1 0 0,0 0 0,12-22 0,-8 12-61,-1-1 0,-1 0-1,-1-1 1,-1 0 0,-1-1 0,-1 0 0,-1 0 0,-1-1-1,-1 1 1,1-44 0,-5 112 85,-2 1 0,-2-1-1,-15 65 1,-66 161 1276,53-179-778,-33 147 0,64-235-577,-4 20-1144,5-35-1780,1-11 1022,2-36-6954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01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7203,'0'0'4034,"-8"215"-848,-14-135-1137,-4-3-593,7-13-1216,8-14-192,3-19-96,8-18-2049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5:46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1153,'-2'2'13072,"2"-2"-12999,0 1 0,0-1 1,-1 0-1,1 0 0,0 0 0,0 0 0,0 1 1,0-1-1,0 0 0,0 0 0,0 0 1,0 1-1,0-1 0,0 0 0,0 0 0,0 1 1,0-1-1,0 0 0,0 0 0,0 0 0,0 1 1,0-1-1,0 0 0,0 0 0,0 0 1,0 0-1,0 1 0,1-1 0,-1 0 0,0 0 1,0 0-1,0 1 0,0-1 0,0 0 1,0 0-1,1 0 0,-1 0 0,0 0 0,0 0 1,0 1-1,1-1 0,-1 0 0,17 8-39,1 0-1,35 9 1,-24-8 63,455 143 775,-448-139-823,-22-8 64,0 0 0,0-1-1,0 0 1,0-1 0,29 2 597,-44-4-712,0-1-1,0 1 0,0-1 1,0 1-1,0-1 0,0 1 1,0-1-1,0 0 0,0 0 1,0 0-1,0 0 0,0 1 1,0-1-1,0 0 0,0-1 1,0 1-1,-2 0 0,0 0-61,-61 0-3292,28 0-2185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03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 13 3330,'7'-10'17277,"-40"9"-17289,23 0-18,0 0-1,-1 1 0,1 0 0,0 1 0,0 0 0,0 1 0,0 0 1,0 0-1,0 1 0,0 0 0,-13 7 0,0 4-2,1 0-1,0 2 1,1 0-1,1 2 0,0 0 1,2 1-1,0 1 1,1 1-1,1 0 1,1 1-1,-16 31 0,-2 17 24,3 1 0,2 2-1,4 0 1,-15 80 0,21-58-115,5 1 0,-3 175 0,16-252 57,0 0 0,2 0 0,0 0 0,8 29 0,-8-39 52,1-1 0,1 0 0,-1 0 0,1 0 0,1 0 0,0-1 0,0 1 0,0-1 0,1 0 0,0-1 1,12 11-1,-8-9 12,0-1 0,0 0 1,1 0-1,-1-1 1,2-1-1,-1 0 0,0 0 1,1-1-1,0-1 1,0 0-1,0 0 0,0-1 1,1-1-1,-1 0 1,0-1-1,16-1 0,-25 1 17,0-1-1,1 1 1,-1-1 0,0 0-1,1 0 1,-1 0-1,0 0 1,0-1 0,0 1-1,0-1 1,0 0-1,0 0 1,-1 0 0,1 0-1,3-4 1,-2 2-12,-1 0 0,0-1 1,0 1-1,0-1 1,-1 0-1,0 0 0,1 0 1,1-10-1,0-6-71,0 1-1,-2-1 0,-1-42 1,-1 60 58,0-11-96,-2 1 0,0-1 0,-1 1 0,0-1 0,-1 1 0,-1 0 0,0 1-1,0-1 1,-1 1 0,-1 0 0,0 0 0,-1 1 0,0 0 0,-1 0 0,-11-11 0,10 12-49,-1 0 1,0 0-1,0 1 1,-1 0-1,0 1 1,0 0-1,-1 1 1,0 1 0,-1 0-1,1 1 1,-1 0-1,0 1 1,-1 0-1,-16-1 1,23 4 145,0 0 0,0 1 0,0 0 0,1 0 0,-1 1 0,0 0 0,0 1 0,0 0 0,1 0 1,-8 3-1,11-3 11,1 0 0,0 0 1,0 0-1,0 0 0,1 1 1,-1-1-1,0 1 0,1 0 1,0-1-1,0 1 0,0 0 1,0 1-1,0-1 1,0 0-1,1 0 0,-1 1 1,1-1-1,0 1 0,0-1 1,1 1-1,-1 0 0,1 6 1,-1-4-8,0 0 0,1-1 0,0 1 1,0 0-1,0-1 0,1 1 0,1 8 1,-1-12-35,0-1 1,0 1-1,0 0 1,0 0 0,0-1-1,1 1 1,-1-1-1,1 1 1,-1-1-1,1 0 1,-1 1 0,1-1-1,0 0 1,-1 0-1,1 0 1,0 0 0,0-1-1,0 1 1,0 0-1,0-1 1,0 1-1,0-1 1,0 0 0,2 1-1,58 1-3841,10-2-4233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04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29 507 6163,'0'0'6731,"0"5"-5803,0 15 188,-1-14 1160,-3-12-1925,1-5-234,0 0 0,1 0 0,0 0 0,1-1-1,-1-15 1,0-6-103,-4-33-264,3 0 1,7-91-1,-3 153 221,-1 0-1,0 1 1,1-1 0,0 0 0,0 0 0,0 1-1,1-1 1,-1 1 0,1-1 0,4-6 0,-5 9 12,1-1-1,-1 1 1,1-1 0,0 1 0,0 0 0,0-1 0,0 1-1,-1 0 1,2 0 0,-1 0 0,0 1 0,0-1 0,0 1-1,0-1 1,0 1 0,0-1 0,1 1 0,-1 0 0,3 0-1,-2 0 14,-1 1 0,0-1-1,1 0 1,-1 1-1,1 0 1,-1-1 0,0 1-1,0 0 1,1 0-1,-1 0 1,0 0 0,0 1-1,0-1 1,0 1-1,0-1 1,-1 1 0,1 0-1,0-1 1,-1 1-1,1 0 1,-1 0 0,2 3-1,2 5 93,0 0-1,-1 0 0,6 18 1,-8-20-30,7 30 266,-1 0 0,-2 1 0,-2 0 0,-1 47 0,-2-39-44,2 1 0,12 57 0,-12-99-262,-3-6-15,0-1 1,1 1-1,-1 0 0,0 0 1,0 0-1,1 0 0,-1 0 1,0 0-1,0 0 0,1 0 1,-1-1-1,0 1 0,0 0 1,1 0-1,-1 0 0,0 0 1,0-1-1,0 1 0,0 0 1,1 0-1,-1-1 0,0 1 1,0 0-1,0 0 0,0 0 1,0-1-1,0 1 0,0 0 1,0-1-1,0 1 0,0 0 1,0 0-1,1-1 0,-2 1 1,1 0-1,0-1 0,11-47-462,-3-2 0,4-70-1,6-47-1163,-14 144 1248,1 0-1,0 1 1,2 0 0,0 0 0,14-28-1,-19 47 352,-1 0-1,1 1 0,0-1 0,0 0 1,1 1-1,-1-1 0,0 1 0,1 0 1,-1 0-1,1 0 0,0 0 0,0 1 1,4-3-1,-6 4 19,0-1 0,0 1 0,0 0 0,0 0 0,0 0 0,1 0 0,-1 0 0,0 0 0,0 0 0,0 0 0,0 0 0,0 0 0,0 1 0,0-1 0,0 0 0,0 1 0,2 0 0,-1 0 14,-1 0-1,1 1 1,-1-1-1,1 0 1,-1 1-1,0-1 1,0 1-1,1 0 1,-1-1-1,0 1 0,0 0 1,-1 0-1,2 2 1,4 12 302,-1 1 0,-1 1 0,0-1 0,2 29 0,-1 79 1346,-5-111-1477,1 220 2153,0-196-2076,5-21-141,-6-17-113,1 1 0,-1-1 1,0 0-1,0 0 0,0 0 0,0 0 1,0 0-1,0 1 0,0-1 0,1 0 1,-1 0-1,0 0 0,0 0 0,0 0 0,0 0 1,0 0-1,1 0 0,-1 0 0,0 0 1,0 0-1,0 0 0,0 1 0,1-1 1,-1 0-1,0 0 0,0 0 0,0 0 1,1 0-1,-1-1 0,0 1 0,0 0 0,0 0 1,0 0-1,1 0 0,-1 0 0,0 0 1,0 0-1,0 0 0,0 0 0,0 0 1,1 0-1,-1-1 0,0 1 0,0 0 0,0 0 1,0 0-1,0 0 0,0 0 0,0 0 1,1-1-1,-1 1 0,0 0 0,0 0 1,0 0-1,0 0 0,0-1 0,0 1 0,4-16 172,-3 13-149,23-150-403,-16 93-424,2 0-1,24-77 1,-28 118 460,2 0-1,17-32 1,-22 46 304,0 0-1,0 0 0,1 0 1,-1 1-1,1-1 0,0 1 1,0 0-1,1 0 1,-1 1-1,1-1 0,0 1 1,-1 0-1,2 0 0,5-2 1,-10 4 35,0 1 0,0 0 1,0-1-1,0 1 0,0 0 0,0 0 1,0 0-1,0-1 0,0 1 0,1 0 1,-1 0-1,0 1 0,0-1 1,0 0-1,0 0 0,0 0 0,0 1 1,0-1-1,0 0 0,0 1 0,0-1 1,0 1-1,0-1 0,-1 1 0,1 0 1,0-1-1,0 1 0,1 1 1,-1 1 18,1 0 0,0 0 0,-1 1 0,0-1 1,1 0-1,-1 1 0,-1-1 0,2 6 0,4 38 683,-2 1-1,-4 76 0,-1-52-114,1 294 1342,0-366-1944,0 0 0,0 1 0,0-1-1,0 0 1,0 1 0,0-1 0,0 0 0,0 1-1,0-1 1,0 0 0,0 0 0,0 1-1,1-1 1,-1 0 0,0 1 0,0-1 0,0 0-1,1 0 1,-1 1 0,0-1 0,0 0 0,1 0-1,-1 0 1,0 0 0,0 1 0,1-1-1,-1 0 1,0 0 0,1 0 0,-1 0 0,0 0-1,1 0 1,-1 0 0,0 1 0,0-1 0,1 0-1,-1 0 1,0 0 0,1 0 0,-1-1 0,0 1-1,1 0 1,0 0 0,13-5-1083,-10 3 582,0 0 0,-1-1-1,1 0 1,-1 0 0,1 0 0,-1 0-1,5-6 1,32-49-7506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05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202 100 1489,'0'0'11058,"0"-14"-9214,0-41-377,0 52-1237,0 0 1,-1 0-1,1 0 1,-1 0-1,1 0 1,-1 0-1,-2-5 1,3 8-222,0 0-1,0-1 1,0 1-1,0 0 1,0 0-1,0 0 1,0 0 0,0 0-1,0 0 1,0 0-1,0 0 1,-1 0-1,1 0 1,0 0 0,0 0-1,0 0 1,0 0-1,0 0 1,0 0-1,0 0 1,0 0 0,0 0-1,0-1 1,0 1-1,0 0 1,0 0-1,-1 0 1,1 0 0,0 0-1,0 0 1,0 0-1,0 0 1,0 0-1,0 0 1,0 1 0,0-1-1,0 0 1,0 0-1,0 0 1,0 0 0,-1 0-1,1 0 1,0 0-1,0 0 1,0 0-1,0 0 1,0 0 0,0 0-1,0 0 1,0 0-1,0 0 1,0 0-1,0 0 1,0 0 0,0 0-1,0 1 1,0-1-1,0 0 1,0 0-1,0 0 1,0 0 0,0 0-1,0 0 1,0 0-1,0 0 1,-2 15-74,3 161 398,-3 267 52,-35-38 37,-36-3 3,58-322-432,-33 128-227,38-169-146,7-30-56,1 2-7,1-5-3376,1-17-2226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06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49 867 1409,'0'0'11063,"25"-23"-10185,80-82-187,-99 96-599,1 0 0,-1 0 0,0 0 0,-1-1 0,0 0 0,-1 0 0,6-18 0,73-304 288,-51 182-399,2-9 27,-33 156 675,-2 79 468,2 87-785,1-136-377,1 0 1,2 1-1,13 46 1,-6-41 46,1-2 0,1 0 1,2 0-1,1-2 0,32 42 0,-1-11 567,72 68-1,-104-111-466,-10-13-58,-1 1 1,0 0-1,0 0 1,-1 0 0,1 1-1,5 11 1,-9-16-73,-1 0 0,1 0 0,-1 0 0,0 0 1,1 0-1,-1 0 0,0 0 0,0 0 1,0 0-1,0 1 0,0-1 0,0 0 0,0 0 1,0 0-1,0 0 0,-1 0 0,1 0 1,0 0-1,-1 0 0,1 0 0,-1 0 0,1 0 1,-1 0-1,1 0 0,-1 0 0,0 0 1,1 0-1,-1 0 0,0 0 0,0-1 1,0 1-1,0 0 0,0-1 0,0 1 0,0-1 1,0 1-1,0-1 0,0 1 0,0-1 1,0 1-1,-1-1 0,-36 13 295,-67 13 1,72-18-342,-59 12-1205,-1-4 1,-1-4-1,-104 0 1,119-12-4153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14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690 105 3858,'0'0'9441,"9"-16"-8176,38-72 2969,-46 97-4191,-2-1 0,1 1 1,-1 0-1,-1-1 0,1 1 0,-1 0 1,-5 11-1,0 0-16,-19 50-64,-65 122 0,28-79-139,-135 179 0,-108 89-357,266-334 492,38-44-407,2-5 299,0 1 0,0 0 0,0-1 0,0 1 0,0 0 0,1-1 0,-1 1 0,0 0 0,1 0 0,-1-1 0,0 1 0,1 0 0,1-2-1,7-15-591,0 1-1,2 0 0,0 1 1,1 0-1,1 1 0,0 0 1,16-13-1,-26 25 659,0 0 0,0 0 1,1 0-1,-1 0 0,1 1 0,0-1 0,0 1 0,0 0 0,0 1 0,0-1 1,0 0-1,0 1 0,1 0 0,-1 0 0,0 1 0,9-1 0,-11 1 89,1 1 0,0-1-1,-1 1 1,1 0 0,-1 0 0,1 0-1,-1 0 1,1 0 0,-1 1-1,1-1 1,-1 1 0,0-1-1,0 1 1,0 0 0,0 0-1,0 0 1,0 0 0,-1 0-1,1 0 1,-1 1 0,1-1-1,-1 0 1,0 1 0,2 4-1,3 10 321,0 1 0,6 30 0,-6-22 113,-3-14-113,0 0 0,1 1 0,1-1-1,0 0 1,11 18 0,-14-26-219,1-1 0,-1 0 0,1 0 0,0 0 0,0-1 0,0 1 0,0-1 0,0 1 0,1-1 0,-1 0 0,1 0 0,-1-1 0,1 1 0,0-1-1,0 0 1,-1 0 0,1 0 0,0 0 0,0-1 0,0 1 0,0-1 0,7 0 0,-5-1 65,0 0 0,0 0 0,0 0 1,0-1-1,0 0 0,0 0 0,0 0 0,-1-1 0,1 0 1,-1 0-1,0 0 0,5-5 0,7-6 103,-1-1 1,16-18-1,-22 21-194,20-21-23,-2-2-1,-2 0 1,-1-2 0,-2-1-1,-2-1 1,31-78-1,-51 140-46,-2 14 99,-2 1-1,-2-1 1,-15 62 0,-46 110 771,37-125-514,-24 117 0,51-185-544,2-16 156,0 0 0,0 0 0,0 0 0,0 0 1,0 0-1,0 1 0,0-1 0,0 0 0,0 0 1,0 0-1,0 0 0,0 0 0,0 0 1,0 0-1,1 1 0,-1-1 0,0 0 0,0 0 1,0 0-1,0 0 0,0 0 0,0 0 0,0 0 1,0 0-1,0 0 0,0 0 0,0 1 1,0-1-1,0 0 0,1 0 0,-1 0 0,0 0 1,0 0-1,0 0 0,0 0 0,0 0 1,0 0-1,0 0 0,0 0 0,1 0 0,-1 0 1,0 0-1,0 0 0,0 0 0,0 0 0,0 0 1,0 0-1,0 0 0,1 0 0,-1 0 1,0 0-1,18-20-2464,16-32-1933,3-22-3636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14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 7587,'0'0'4034,"-71"181"-1264,30-114-1746,7 0-576,8-10-448,4-10-176,7-13 64,7-21-4498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15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937 85 8996,'0'0'8783,"0"-14"-7953,3-56-276,-13 70-84,6 0-465,0 0 0,0 1-1,-1 0 1,1 0 0,0 0 0,0 0-1,0 1 1,0-1 0,0 1 0,1 0-1,-1 0 1,0 1 0,1-1 0,-5 4-1,-4 6-24,0 1 0,-15 18 0,25-28 17,-233 333-200,187-261 187,-203 324 15,181-275-61,-70 171 0,123-253 36,2 1-1,-10 46 1,20-64-1,2 1 0,0-1 0,1 1 0,4 49 0,-2-72 24,0 0 0,0 0 0,1 0-1,-1 0 1,1 0 0,0 0 0,0 0 0,0 0-1,0 0 1,0-1 0,0 1 0,1 0-1,0-1 1,-1 1 0,1-1 0,0 1-1,0-1 1,0 0 0,1 0 0,-1 0 0,0 0-1,1 0 1,-1 0 0,4 1 0,2-1 7,0 0 0,0 0 0,0 0 0,0-1 0,0 0 0,0-1 0,16-1 0,-15 1 3,0-1 0,0-1 1,0 0-1,0 0 0,-1 0 0,1-1 0,-1-1 0,1 1 0,-1-1 0,0-1 0,0 1 0,-1-2 0,1 1 0,-1-1 0,0 0 0,-1 0 0,0-1 0,0 1 0,0-2 1,5-7-1,-2 0-26,-1 1 0,0-2 0,0 1 0,-2-1 1,0 0-1,-1 0 0,-1-1 0,0 1 0,-1-1 1,1-21-1,-2 8-219,-1-1 0,-2 1 0,-7-52 0,6 73 133,0 0 0,0 0 0,-1 0 1,0 0-1,0 0 0,-1 1 0,-1 0 0,1-1 0,-1 1 0,-1 1 0,1-1 1,-1 1-1,0 0 0,-1 0 0,0 1 0,-9-7 0,12 10 70,0 0-1,-1 0 0,1 1 1,-1-1-1,0 1 1,0 0-1,0 1 0,0-1 1,0 1-1,0 0 1,0 0-1,-1 0 0,1 1 1,0 0-1,0 0 1,-1 0-1,1 1 0,0 0 1,0 0-1,0 0 1,0 0-1,0 1 0,0 0 1,0 0-1,0 0 1,1 1-1,-1 0 1,1 0-1,-1 0 0,1 0 1,0 0-1,1 1 1,-1 0-1,0 0 0,1 0 1,0 0-1,0 0 1,0 1-1,1 0 0,-1-1 1,1 1-1,0 0 1,-2 8-1,1 22-2960,3-12-2649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1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3 514 5250,'0'4'12217,"-1"-56"-11906,0 25-277,1-1 0,1 0-1,1 0 1,11-53 0,-6 57-48,2 0-1,16-33 1,-21 48-12,1 0 0,0 1 0,1 0-1,0 0 1,0 0 0,1 1 0,-1 0 0,2 0 0,9-8 0,-13 13-6,-1 0 0,1 0 1,0 1-1,0-1 0,0 1 1,0 0-1,0 0 0,6-1 1,-9 2 23,0 0 1,1-1-1,-1 1 1,0 0-1,1 0 0,-1 1 1,0-1-1,1 0 1,-1 0-1,0 0 1,1 1-1,-1-1 1,0 1-1,1-1 0,-1 1 1,0 0-1,0-1 1,0 1-1,0 0 1,0 0-1,0 0 0,0 0 1,0 0-1,0 0 1,0 0-1,0 0 1,0 0-1,0 2 1,4 11 30,0 0 0,-2 1 0,0-1 1,0 1-1,0 22 0,-3 83 712,-2-57-417,2 118 987,0-179-1124,0-8 67,0-1-246,0-58-449,11-82-1,-9 128 232,2 0 0,0 1 0,1-1 0,1 1-1,0 0 1,2 0 0,0 1 0,20-33 0,-25 47 163,0-1 1,1 0 0,-1 1 0,0-1 0,1 1 0,0 0 0,0 0 0,0 1 0,0-1-1,6-2 1,-8 4 49,0 0-1,0 1 0,0-1 0,-1 1 1,1-1-1,0 1 0,0 0 0,0 0 1,0 0-1,0 0 0,0 0 0,0 0 1,0 0-1,0 1 0,0-1 0,-1 1 1,1-1-1,0 1 0,0 0 0,0 0 1,-1 0-1,1 0 0,0 0 0,-1 0 1,1 0-1,-1 0 0,1 1 0,-1-1 1,2 2-1,2 6 48,1 0 0,-1 0-1,-1 0 1,0 1 0,0-1 0,0 1 0,-2 0 0,4 16-1,0 10 452,2 44 1,-6 33 869,-2-65-547,8 75 0,-1-99-658,-7-24-158,0 1-1,0-1 0,0 0 0,0 1 1,1-1-1,-1 0 0,0 1 0,0-1 1,0 0-1,0 1 0,0-1 0,1 0 1,-1 0-1,0 1 0,0-1 0,0 0 1,1 0-1,-1 1 0,0-1 0,0 0 1,1 0-1,-1 1 0,0-1 0,1 0 1,-1 0-1,0 0 0,1 0 0,-1 0 1,0 0-1,1 1 0,-1-1 0,0 0 1,1 0-1,-1 0 0,0 0 0,1 0 1,-1 0-1,0 0 0,1 0 0,-1-1 1,0 1-1,1 0 0,-1 0 0,0 0 1,1 0-1,-1 0 0,0 0 0,1-1 1,-1 1-1,0 0 0,1 0 0,-1-1 1,0 1-1,0 0 0,0 0 0,1-1 1,-1 1-1,0 0 0,0 0 1,0-1-1,1 1 0,-1 0 0,0-1 1,0 1-1,0 0 0,0-1 0,0 1 1,0 0-1,0-1 0,18-43-128,-2 0 0,-2-1 0,10-61 0,-11 51-112,-10 43 171,35-135-800,-30 124 719,0 1 0,2-1 0,0 2 0,16-25 0,-22 40 122,0 0 1,0 0-1,1 1 0,9-10 0,-12 14 15,1-1 0,-1 0 0,0 1 0,1 0 0,0-1-1,-1 1 1,1 0 0,0 0 0,-1 1 0,1-1 0,0 0-1,0 1 1,3 0 0,-5-1 11,0 1-1,1 0 0,-1 0 1,0 0-1,1 0 1,-1 1-1,0-1 1,0 0-1,1 0 1,-1 1-1,0-1 1,0 1-1,0-1 1,1 1-1,-1-1 0,0 1 1,0 0-1,0 0 1,0 0-1,0-1 1,0 1-1,0 0 1,-1 0-1,2 1 1,0 2 16,0 0-1,-1 0 1,1 0 0,-1 1 0,2 7 0,-1-1 46,6 36 594,-2 1 0,-3 0 0,-4 87 1,0-50-230,1-84-425,3 18-3,-3-19-22,1 1-1,-1-1 1,1 0-1,0 1 1,-1-1-1,1 0 1,-1 0-1,1 1 1,0-1-1,-1 0 1,1 0-1,0 0 1,0 0-1,-1 0 1,1 0-1,0 0 1,-1 0 0,1 0-1,0 0 1,-1 0-1,1 0 1,0 0-1,-1-1 1,1 1-1,0 0 1,0-1-1,2 0-214,0 0 0,0 0 0,-1-1 0,1 1 0,-1-1 0,1 1 0,-1-1 0,1 0 0,2-4 0,35-43-4241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1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56 106 2273,'0'0'10954,"0"2"-9910,0 9-890,-1-7-155,1-1-1,-1 1 1,1 0-1,0 0 1,0-1-1,0 1 0,1 0 1,0 0-1,-1-1 1,1 1-1,2 5 1,-2-9 1,-1 0 0,1 1 0,-1-1 0,1 0 0,-1 1 0,1-1-1,0 0 1,-1 0 0,1 0 0,-1 0 0,1 1 0,0-1 0,-1 0 0,1 0 0,-1 0 0,1 0 0,0-1 0,-1 1 0,1 0 0,-1 0 0,1 0 0,0 0 0,-1 0 0,1-1 0,-1 1 0,1 0 0,-1-1 0,1 1 0,-1 0 0,1-1 0,-1 1 0,1-1 0,-1 1 0,1-1 0,-1 1 0,0 0 0,1-1 0,-1 0 0,0 1 0,1-1 0,-1 1 0,0-1 0,0 1 0,0-1 0,1 0 0,-1 0 0,10-26 3,-7 9-195,0-1-1,-1 1 0,-2-38 1,0 35-252,-4 22 495,-2 4-20,-1 0 1,1 1-1,-1 0 0,2 0 1,-1 1-1,1 0 0,0 0 1,-6 10-1,4-5-1,0 0 0,1 1 0,1-1 0,-7 24 0,10-5 11,2-22-31,16-8 70,-12-1-248,0 0-1,0 0 1,0-1 0,-1 1-1,1-1 1,0 0-1,0 0 1,-1-1 0,1 1-1,-1-1 1,1 1 0,-1-1-1,0 0 1,1-1 0,-1 1-1,0-1 1,0 1 0,2-4-1,26-37-7079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17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0 674 3490,'0'0'8889,"9"-5"-7830,6-3-840,-1-1 0,0-1-1,0 0 1,-1-1 0,0 0 0,-1-1 0,11-15-1,-7 4-139,-1-1-1,-1-1 0,-2 0 1,0 0-1,8-29 0,32-139 566,-33 116-554,10-48 14,-29 213 1264,2-26-1411,-3-51 38,1 1 0,0-1 0,1 1 0,1-1 0,0 0 0,0 0 0,1 0 0,0 0-1,1 0 1,1 0 0,9 17 0,11 8-23,34 38-1,-32-43 103,34 52 0,-57-77-62,-1 1 1,1 0 0,-1-1-1,-1 1 1,1 1-1,-1-1 1,1 8 0,-2-13 10,-1 1 1,0-1-1,1 0 1,-1 0 0,0 0-1,-1 0 1,1 0-1,0 0 1,0 0-1,-1 0 1,0 1 0,1-1-1,-1-1 1,0 1-1,0 0 1,0 0 0,0 0-1,0 0 1,0 0-1,-1-1 1,1 1 0,0-1-1,-1 1 1,0-1-1,1 1 1,-1-1-1,0 0 1,1 0 0,-4 1-1,-13 5 66,1 0 0,-2-2 0,1 0 1,-1-1-1,1-1 0,-21 1 0,-122-1 73,108-4-174,9-2 93,41 2-82,1 1 0,-1-1 0,1 0-1,-1 0 1,1 0 0,-1 0 0,1 0-1,0-1 1,0 1 0,-1-1 0,1 0-1,0 1 1,-2-4 0,3 4-61,1 1 0,0 0 0,-1-1 0,1 1 0,0-1 0,0 1 1,-1-1-1,1 1 0,0-1 0,0 1 0,0-1 0,0 1 0,0-1 0,0 1 0,0-1 0,0 1 0,0-1 0,0 1 1,0-1-1,0 1 0,0-1 0,0 1 0,0-1 0,0 1 0,0-1 0,1 1 0,-1-1 0,0 1 0,0-1 0,1 1 1,-1 0-1,0-1 0,1 1 0,-1-1 0,0 1 0,1 0 0,0-1 0,18-11-2476,-17 10 2163,36-17-4428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5:4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4 445 2513,'-1'-2'10049,"-1"-16"-9770,3 14-249,0 1 1,1-1 0,-1 0 0,1 1 0,0-1 0,0 1 0,1-1-1,-1 1 1,0 0 0,1 0 0,0 0 0,0 0 0,5-3 0,7-9 142,130-120 731,-28 29-202,-101 88-446,2 2 0,0 0 1,34-22-1,-51 37 37,0 1-98,2 0-167,1 0 0,-1-1 1,1 1-1,-1-1 0,0 0 1,1 0-1,-1 0 0,0 0 0,0 0 1,1-1-1,-1 0 0,0 1 1,-1-1-1,1 0 0,0-1 0,-1 1 1,5-4-1,-6 5-4,2 0-1208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1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6659,'0'0'7820,"15"0"-7060,240 0 2207,-254 0-3034,0 1-303,1-1 0,-1 0 0,1 0 0,-1 0 0,1 0-1,-1 0 1,1-1 0,-1 1 0,1 0 0,-1-1 0,1 1-1,-1-1 1,1 1 0,-1-1 0,0 0 0,1 0 0,-1 0 0,2-1-1,0-13-7726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18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1 416,'0'0'15175,"52"80"-14439,-48-16 97,-4-4-273,0 7-256,-4-3 64,-18 0-368,-4-10-1232,7-21-4627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1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3009,'0'0'13097,"0"9"-12828,1 5-273,1-1-1,0 0 1,1 0-1,0 0 1,1-1-1,0 1 1,9 17-1,49 85 25,-62-115-20,34 54 19,-12-20 16,25 51 0,-43-80 46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19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 6451,'0'0'8105,"0"1"-7563,-4 8-488,-1-1 0,0 0 1,0 0-1,0-1 1,-7 8-1,-6 7-15,-51 72 297,-153 161 0,209-245-265,12-9-66,-1 0 0,0 1 1,0-1-1,1 1 0,-1-1 0,1 1 1,-1 0-1,1-1 0,-2 5 0,2 0 54,1-5-97,1-1-376,0-1 189,0 0 0,1 1-1,-1-1 1,0 0 0,0 0 0,0 1 0,1-1-1,-1 0 1,0 0 0,0 0 0,-1 0 0,1 0 0,0-1-1,0 1 1,0 0 0,-1 0 0,1-2 0,2-1-777,16-30-6302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26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5026,'0'0'5405,"-13"3"1612,746-3-6945,-747 1-834,1 0 1,-24 6-1,15-3-1390,-26 3-5184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4:2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3666,'0'0'9705,"36"-3"-8693,250-20 1050,132 15-261,-360 8-2802,-58 10-6255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5:13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42 176,'0'0'3084,"-3"0"-2692,-12 0 4581,-1 0-2281,-21 0-2214,37-20 1733,0 19-2075,19-12-373,-16 12 123,-1 0 0,1 0 0,0 0 0,0 0 0,-1 0 0,1 1 0,0-1 0,0 1 0,0 0 0,0 0-1,3 0 1,-6 0 280,1 0-49,0 0 0,-1 0 0,1 0 0,-1 0 0,1 0 0,-1 0 0,1 0 1,0 0-1,-1 0 0,1 0 0,-1 0 0,1 0 0,0 0 0,-1 1 0,1-1 0,-1 0 0,2 1 0,-2 16-84,-1 0 0,0 0-1,-1 0 1,-1-1-1,0 1 1,-1-1 0,-1 1-1,-11 23 1,-33 54 279,28-57-225,-23 58-1,43-94-94,1-26-2809,0 13 1427,0-15-3468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5:14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44 2081,'0'0'8673,"-3"0"-7419,37-4 423,36-9-1,61-9-1326,-80 17-270,-51 5-162,-13 0-1092,-36 0-2604,25 0-848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25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19 5314,'0'0'13540,"2"-5"-13001,1-1-483,0-1 759,-26 18-13171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25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6243,'0'0'11509,"72"7"-10853,-72-4 353,0 0-1009,0 0-352,0 1-1633,-11-4-4946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6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2 122 1201,'0'1'16376,"1"6"-17249,3 17 829,9 36 0,1 6 57,18 184-146,2 18-497,-17-202-77,-14-62 118,-2-9 294,-1-13 379,-2-16-29,-2 1 0,-2-1 0,-18-60 1,3 15-40,-19-201 236,23 128 275,14 84-86,3 51-489,0 0 1,-4-19 0,7 45 37,1 0 0,-1 0-1,1 0 1,1 0 0,0-1 0,0 0 0,1 0 0,6 7 0,12 18 18,4 9-111,-3 2 1,-1 0-1,20 55 0,-38-85 20,-5-9 29,1 0-1,-1 1 1,1-1-1,1-1 1,-1 1-1,1 0 1,0 0 0,0-1-1,0 0 1,1 0-1,5 6 1,-9-9 27,1-1-1,-1 0 1,0 1 0,1-1-1,-1 1 1,1-1 0,-1 0 0,1 1-1,-1-1 1,1 0 0,0 0-1,-1 1 1,1-1 0,-1 0-1,1 0 1,-1 0 0,1 0-1,0 0 1,-1 0 0,1 0 0,0 0-1,-1 0 1,1 0 0,-1 0-1,1 0 1,0 0 0,-1 0-1,1 0 1,-1-1 0,1 1 0,-1 0-1,1-1 1,-1 1 0,1 0-1,-1-1 1,1 1 0,-1 0-1,1-1 1,-1 1 0,1-1 0,-1 1-1,0-1 1,1 1 0,-1-1-1,8-29-802,-7 27 875,6-72 273,-3-146 1,-5 130 716,1 821 358,0-716-1393,0 0-65,0 0 0,0-1 0,1 1 0,1 0-1,0 0 1,8 22 0,-10-35-94,0-1 1,0 0-1,0 1 1,0-1-1,1 1 1,-1-1-1,0 0 1,0 1-1,0-1 1,1 0-1,-1 1 1,0-1-1,0 0 1,1 0-1,-1 1 1,0-1-1,1 0 1,-1 0-1,0 1 1,1-1-1,-1 0 1,0 0-1,1 0 1,-1 0-1,0 1 1,1-1-1,-1 0 1,1 0-1,-1 0 1,0 0-1,1 0 1,-1 0-1,1 0 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26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10 2177,'0'0'11229,"2"-7"-9572,-1 5-1283,0 6 1984,-1 51-2662,-12 295 117,-80 204 171,85-518-117,0 0 1,-1 59-1,8-94-710,0-5-2542,0-24 709,0-27-2332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27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3426,'0'0'6640,"0"-5"-5306,0-12-126,0 13 2138,0 11-3533,14 264 110,-9-230 112,2-1 1,1-1 0,3 0 0,26 67 0,-34-100-28,-3-5-5,0 0-1,0 0 1,1 0 0,-1 0-1,0 0 1,1 0-1,-1 0 1,1 0-1,0 0 1,-1 0 0,1 0-1,0 0 1,-1 0-1,1-1 1,0 1-1,0 0 1,0 0 0,0-1-1,0 1 1,0-1-1,0 1 1,0-1-1,0 1 1,0-1-1,0 1 1,0-1 0,0 0-1,0 0 1,0 0-1,0 1 1,0-1-1,2 0 1,-2 0 0,-1 0-1,0 0 1,1 0-1,-1-1 1,0 1-1,1 0 1,-1 0 0,0 0-1,0 0 1,1 0-1,-1 0 1,0 0-1,1-1 1,-1 1 0,0 0-1,0 0 1,1 0-1,-1-1 1,0 1-1,0 0 1,1 0 0,-1-1-1,0 1 1,0 0-1,0 0 1,1-1 0,-1 1-1,0-1 1,16-34 189,-1-1 0,18-72 0,-15 46-133,2-8 54,21-60-74,-30 110-102,-11 20 60,0 0-1,0 0 1,0 0 0,0-1-1,0 1 1,1 0-1,-1 0 1,0 0 0,0 0-1,0 0 1,0 0 0,0 0-1,1 0 1,-1 0-1,0-1 1,0 1 0,0 0-1,0 0 1,0 0 0,1 0-1,-1 0 1,0 0 0,0 0-1,0 0 1,0 0-1,1 0 1,-1 0 0,0 0-1,0 0 1,0 0 0,0 0-1,1 0 1,-1 1-1,0-1 1,0 0 0,0 0-1,0 0 1,0 0 0,1 0-1,-1 0 1,0 0-1,4 16-322,-2 93-185,-3-57 555,-1 30 221,-3 0-1,-5-1 1,-23 99 0,-19 69 518,42-185-722,-4 126-1,14-189-110,0 0-1,0-1 1,0 1-1,0 0 1,0-1-1,0 1 1,0 0-1,0 0 1,0-1-1,0 1 1,1 0-1,-1 0 0,0-1 1,1 1-1,-1 0 1,0-1-1,1 1 1,-1-1-1,1 1 1,-1 0-1,1-1 1,0 1-1,0-1-46,-1 0-1,1 0 1,0 0-1,-1 0 1,1 0-1,0-1 1,0 1-1,-1 0 1,1 0-1,0-1 0,-1 1 1,1 0-1,0-1 1,-1 1-1,1-1 1,-1 1-1,1-1 1,-1 1-1,1-1 1,-1 0-1,1 1 1,-1-1-1,0 1 1,1-1-1,0-1 1,2-3-544,-1 0 0,0 0 1,1 0-1,-1-1 0,-1 1 1,2-6-1,6-51-8198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27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1 322 1169,'0'0'3879,"0"33"-2815,0 103-13,0-126-863,0 0-1,0-1 0,0 1 0,2-1 0,-1 1 1,1-1-1,0 1 0,1-1 0,6 15 1,-7-21-53,0 0 1,0-1 0,1 1-1,-1-1 1,1 1 0,0-1 0,0 0-1,0 0 1,0 0 0,0 0 0,0-1-1,0 1 1,0-1 0,1 0-1,-1 0 1,0 0 0,1 0 0,-1 0-1,1-1 1,-1 0 0,8 0 0,-4 1 103,0-1 1,0 0 0,0 0 0,0-1 0,0 0-1,8-2 1,-11 2-165,-1-1-1,1 1 1,0-1-1,-1 0 0,1 0 1,-1-1-1,0 1 1,1-1-1,-1 0 1,-1 1-1,1-1 1,2-4-1,5-6 49,-1-1-1,-1 1 1,0-2-1,-1 1 1,0-1-1,-1 0 1,-1 0-1,-1-1 0,0 0 1,2-17-1,0-20 154,-2-89 0,-4 118-251,0-138 247,0 151-161,0-8 37,0 19-123,-1-1-1,1 1 1,0-1 0,0 1-1,-1-1 1,1 1-1,0 0 1,0-1 0,-1 1-1,1-1 1,0 1-1,-1 0 1,1-1-1,-1 1 1,1 0 0,-1 0-1,1-1 1,0 1-1,-1 0 1,1 0 0,-1-1-1,1 1 1,-1 0-1,1 0 1,-1 0 0,1 0-1,-1 0 1,1 0-1,-1 0 1,0 0 0,-1 0 1,1 0 1,0 0 0,0 0 0,-1 0 0,1 1 0,0-1 0,0 0 0,-1 1 0,1-1 0,0 1 0,0-1 0,0 1 0,0-1 0,-1 1 0,1 0 0,0 0 0,0-1 0,0 1 0,-1 2-1,-10 14 8,1 1-1,0 0 1,1 1-1,1 0 1,-6 21-1,6-18-31,-19 48-15,-30 115 0,48-145 21,3 2 1,1-1-1,2 1 1,2 59-1,2-99-13,0 1-1,0-1 1,0 0-1,0 1 1,1-1-1,-1 0 1,1 1-1,-1-1 1,1 0-1,0 0 1,0 0-1,0 0 1,0 0-1,0 0 1,1 0-1,-1 0 1,1 0-1,-1 0 0,4 2 1,-1-2-54,-1 0 1,1 0-1,0-1 0,0 0 1,0 1-1,0-2 1,0 1-1,0 0 0,0-1 1,8 0-1,-5 1-220,0-1 0,0 0 0,0 0 0,0-1 0,0 0 0,0 0 0,0 0 0,0-1 0,0 0 0,0-1 0,-1 1 0,1-1 0,5-4 0,1-3-1233,-1-1-1,17-20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28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109 236 7796,'0'0'8267,"-9"-4"-7834,7 16-409,-33 430 330,23-337-316,-4 32 218,-18 271-136,34-396-87,0 24-133,1-36 99,-1 0 0,0 0 0,0 0 0,0 0-1,0 0 1,0 0 0,0 0 0,0 0 0,0 0-1,0 0 1,0 0 0,0 0 0,0 0 0,0 0-1,1 0 1,-1 0 0,0 0 0,0 0 0,0 0-1,0 0 1,0 0 0,0 0 0,0 0 0,0 0 0,0 0-1,0 0 1,0 0 0,0 0 0,0 0 0,0 0-1,0 0 1,0 0 0,0 0 0,1 0 0,-1 0-1,0 0 1,0 1 0,0-1 0,0 0 0,0 0 0,0 0-1,4-22 36,33-346 171,-31 272-260,44-663-687,-42 694 724,-5 45 171,1-35 0,5 77 317,5 40-555,14 124 0,-17-99 172,-11-81-79,1 1 0,0 0 0,1 0 0,0-1 0,0 1 0,0-1 0,1 1 0,3 6 0,-4-11-5,-1 0-1,1-1 1,-1 1-1,1 0 1,0-1-1,0 0 1,-1 1 0,1-1-1,0 0 1,0 0-1,0 0 1,1 0-1,-1 0 1,0 0 0,0-1-1,0 1 1,1-1-1,-1 0 1,0 1-1,0-1 1,1 0 0,-1 0-1,0-1 1,0 1-1,1 0 1,-1-1-1,4-1 1,-1 1 12,0-1 0,0 0 0,0 0 0,0-1 0,0 0-1,0 1 1,-1-2 0,0 1 0,1 0 0,-1-1 0,6-7 0,4-5 108,18-30 0,-23 33-102,33-58 48,-30 48-25,30-40 0,-40 61-65,8-9-36,-6 12-30,-1 9-100,0 33 52,-2-1 1,-3 1 0,0 0-1,-15 71 1,-56 166 539,37-153-112,-21 111-103,47-184-156,3 2-1,-1 72 1,8-112-93,0-14-471,0-13-738,3-31-1690,9-23-3552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2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1 414 5955,'0'0'5210,"0"0"-5184,0 0 0,0-1-1,0 1 1,0 0 0,0-1 0,0 1-1,0 0 1,0-1 0,0 1 0,0 0-1,0-1 1,0 1 0,0 0 0,0-1-1,0 1 1,0 0 0,0-1 0,0 1 0,0 0-1,1-1 1,-1 1 0,0 0 0,0-1-1,0 1 1,0 0 0,1 0 0,-1-1-1,1 1 1,8-1 385,0 0 0,0 0 0,0-1 1,0 0-1,0-1 0,0 0 0,13-6 0,56-35 1356,-61 32-1587,0 0 0,-1-1 0,0 0 0,-2-1 0,1-1-1,-2-1 1,0 0 0,13-20 0,-10 9-42,-2 1 1,-1-2-1,-1 0 0,16-55 0,-29 109-145,2-5-55,-3 11 39,-2-1 0,-13 55 1,-27 62 185,19-65 59,-40 172 149,63-239-386,1-1 0,0 19 0,1-32-273,0-61-7484,0-2-626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2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6627,'0'0'10341,"241"23"-8612,-115-23-161,1-13-655,-16 0-193,-39 6-352,-28 4-368,-30 3-624,-32 0-12518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31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11797,'0'0'7300,"22"-10"-7300,-19 10-1649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3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3057,'0'0'14615,"39"-3"-14615,-28-7-1393,-7-6-3937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3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210 551 1649,'0'0'13038,"-7"-6"-12281,-22-16-506,23 21-276,5 8-54,0 26-34,1 2 92,6 57 0,-4-80 26,0 0 1,1 0 0,0-1-1,1 1 1,0-1 0,1 0 0,1 0-1,11 18 1,-8-16-3,1-1 1,0-1-1,1 1 0,0-2 0,0 1 1,1-2-1,1 1 0,21 11 1,-26-17-12,0 0 0,1 0 0,-1-1 0,1 0 0,0 0 0,0-1 1,0 0-1,0-1 0,1 0 0,-1 0 0,0-1 0,0 0 1,1-1-1,-1 0 0,16-4 0,-21 4 25,1-1 0,-1 0-1,0 0 1,0-1 0,0 1 0,0-1 0,0 0-1,0 0 1,-1 0 0,0-1 0,1 1-1,-1-1 1,-1 0 0,4-5 0,3-5 87,-2 0 1,12-29 0,-10 18-40,-2-1 0,0 0 1,-2 0-1,4-43 0,-5-110 43,-4 132-41,0 31-56,0-43-3,-10-80 0,8 124 2,0-1 1,-2 1-1,0 0 1,0 0-1,-1 0 0,-1 1 1,-1 0-1,0 0 1,0 0-1,-15-17 1,19 28-1,0 0 1,0 0 0,-1 0 0,1 1-1,-1 0 1,0-1 0,1 1 0,-1 1-1,0-1 1,0 0 0,0 1 0,-1 0 0,1 0-1,0 0 1,0 1 0,-1-1 0,1 1-1,0 0 1,-1 0 0,1 1 0,0-1-1,-1 1 1,1 0 0,0 0 0,0 0-1,0 1 1,0-1 0,-5 4 0,0 1 3,1 0 0,-1 0 0,1 1 0,1 0-1,0 0 1,-7 9 0,-43 60 2,46-60-23,-43 60-129,4 4 0,3 1 0,-67 161 0,106-223 62,2 1 0,0-1 1,1 1-1,1 0 0,1 0 0,1 1 0,0-1 0,2 1 0,2 23 0,-2-40 42,1-1 0,0 1 0,0-1 0,0 1 0,1-1 0,-1 0 0,1 1-1,0-1 1,-1 0 0,2 0 0,-1 0 0,0 0 0,0 0 0,1-1 0,0 1 0,-1-1 0,1 1 0,0-1-1,0 0 1,1 0 0,-1-1 0,0 1 0,0-1 0,1 1 0,-1-1 0,7 1 0,3 1-797,0 0 1,0-2 0,1 1 0,-1-2-1,1 0 1,13-1 0,34-7-6946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3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5699,'0'0'7923,"0"137"-7427,-18-72 545,-21 6-641,3-6-400,3-10 128,8-10-128,11-12-1601,14-17-1984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3698,'0'0'3919,"4"31"-2791,13 94-330,-16-122-743,-1 0-1,1 0 0,-1 0 1,1 0-1,0 0 1,0-1-1,0 1 1,0 0-1,1-1 1,-1 1-1,1-1 1,-1 1-1,1-1 1,2 3-1,-2-5-15,-1 1-1,0-1 1,0 1-1,0-1 1,1 1-1,-1-1 1,0 0-1,1 1 1,-1-1-1,0 0 1,1 0-1,-1 0 1,0 0-1,1 0 1,-1 0-1,2-1 1,6 0 204,-7 1-201,-1 0 0,0 0 0,1 0 0,-1-1 0,1 1 0,-1 0 0,0-1 0,1 1 0,-1-1-1,0 0 1,1 1 0,-1-1 0,0 0 0,0 0 0,0 0 0,1 0 0,-1 0 0,1-1-1,0-1 31,0-1-1,1 1 1,-1 0-1,-1-1 0,1 0 1,2-6-1,0-3 39,-1 0 1,0 0-1,0-16 0,0 3-13,-1-1-1,-2 1 1,0-1 0,-6-36-1,4 57-97,0 0-1,0 1 1,0-1-1,-1 0 1,-4-8-1,5 12 12,1 0-1,-1-1 1,1 1-1,-1 0 1,0 0 0,0 0-1,0 0 1,0 1-1,0-1 1,0 1-1,-1-1 1,1 1 0,0-1-1,-1 1 1,-4-1-1,6 2 0,0 0 0,0-1 0,0 1 0,0 0 0,0 1-1,0-1 1,0 0 0,0 0 0,0 0 0,0 1 0,0-1 0,0 1-1,0-1 1,0 0 0,0 1 0,0 0 0,0-1 0,0 1 0,0 0 0,0-1-1,1 1 1,-1 0 0,0 0 0,0 0 0,1-1 0,-1 1 0,1 0-1,-1 0 1,1 0 0,-1 0 0,1 0 0,-1 2 0,-9 38 266,9-35-266,-3 36-107,1 74 0,3-93 69,0-21 14,3 42-138,-3-42 60,1 0-1,-1-1 1,1 1 0,0 0 0,-1 0 0,1 0-1,0-1 1,0 1 0,0 0 0,1-1 0,-1 1-1,0-1 1,0 1 0,1-1 0,-1 0-1,1 1 1,-1-1 0,4 2 0,-2-2-519,0 0 1,-1 0-1,1-1 1,0 1-1,0-1 1,0 1-1,0-1 1,5 0-1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3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217 149 1985,'0'0'11707,"1"-7"-10790,0 1-902,0-14 877,-1-41 0,0 59-878,-1 0 1,0-1-1,1 1 1,-1 0 0,0-1-1,0 1 1,-1 0 0,1 0-1,0 0 1,-1 0-1,0 0 1,1 0 0,-1 0-1,0 1 1,0-1 0,0 1-1,0-1 1,0 1 0,0 0-1,0-1 1,0 1-1,-1 0 1,-4-1 0,-1 0-8,0-1 0,-1 1 1,1 1-1,-1 0 0,-15-1 0,21 2-16,1 1-1,0-1 0,0 0 0,-1 1 1,1-1-1,0 1 0,0 0 0,0 0 1,0 0-1,0 0 0,0 0 0,0 0 1,0 0-1,0 1 0,1-1 1,-1 1-1,0-1 0,1 1 0,-1 0 1,1 0-1,-2 3 0,-3 4-21,2 1-1,-1-1 0,-4 16 1,6-16 11,-6 19-13,1 0-1,2 0 0,-6 57 1,7 89-43,5-160 75,0-12 2,0 1-1,0-1 0,0 0 0,0 0 1,0 0-1,0 0 0,1 0 0,-1 1 0,1-1 1,-1 0-1,1 0 0,0 0 0,0 0 0,0-1 1,0 1-1,0 0 0,1 0 0,-1 0 1,0-1-1,1 1 0,-1-1 0,1 1 0,0-1 1,-1 0-1,1 1 0,0-1 0,0 0 1,0 0-1,0 0 0,0-1 0,0 1 0,0 0 1,0-1-1,0 1 0,0-1 0,0 0 0,0 0 1,1 0-1,-1 0 0,0 0 0,0 0 1,0 0-1,0-1 0,0 1 0,0-1 0,0 1 1,0-1-1,3-1 0,-1 0 3,0 0 0,0-1 0,-1 1-1,1-1 1,-1 1 0,0-1 0,0 0 0,0 0 0,0 0 0,0-1-1,0 1 1,-1-1 0,0 1 0,2-6 0,4-7 10,12-36 0,-20 52-13,50-207-120,-36 136 96,-12 62 14,-2 8 2,0 0 1,0-1-1,0 1 1,0 0-1,0-1 1,0 1-1,1 0 0,-1 0 1,0 0-1,1-1 1,-1 1-1,1 0 1,-1 0-1,1 0 0,0 0 1,0 0-1,-1 0 1,1 0-1,0 0 1,0 0-1,0 0 0,0 0 1,1 0-1,-2 1 2,1 0 0,-1 0 0,0 0 0,0 0 0,1 0 0,-1 0-1,0 0 1,0 0 0,1 0 0,-1 0 0,0 0 0,0 0 0,1 0 0,-1 0-1,0 0 1,0 0 0,0 1 0,1-1 0,-1 0 0,0 0 0,0 0 0,0 0-1,1 1 1,-1-1 0,0 0 0,0 0 0,0 0 0,0 1 0,0-1 0,1 0-1,-1 0 1,0 1 0,0-1 0,0 0 0,0 0 0,0 1 0,0-1 0,0 0-1,0 0 1,0 1 0,0-1 0,0 0 0,0 1 0,6 35-191,-1 0-1,-1 38 1,-1-15 271,2 3 24,23 501 3972,-28-558-4005,0 0 0,0 1 0,0-1 0,-1 0 0,0 0 0,0 1 0,-2 5 0,2-10-40,0 1 0,0 0-1,0 0 1,-1-1 0,1 1-1,0-1 1,-1 1 0,1-1-1,-1 0 1,0 0 0,1 1-1,-1-1 1,0 0-1,0 0 1,0-1 0,0 1-1,0 0 1,0-1 0,-4 2-1,-12 1 110,-1-1-1,0 0 0,-32-2 1,31 0-134,15 0-7,0 0 1,0 0-1,0-1 1,0 1-1,0-1 1,0-1-1,0 1 1,0-1-1,-7-3 1,10 4-122,0 0 1,0-1-1,1 1 1,-1-1-1,0 1 1,1-1 0,-1 0-1,1 0 1,-1 1-1,1-1 1,0 0-1,0 0 1,0 0-1,0-1 1,0 1-1,0 0 1,0 0 0,1 0-1,-1-1 1,1 1-1,0 0 1,-1-1-1,2-3 1,-1-9-3483,0 1-2267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3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0 624 3265,'0'0'14036,"2"-3"-13932,15-19-51,-1-1-1,-1-1 1,-1 0-1,-1-1 1,-2-1 0,0 0-1,-2 0 1,10-43-1,-6 6-105,-4 0 1,4-104-1,-14 126 19,0 20-162,5 44-113,4 21 202,23 77 1,25 43 180,-48-141-84,23 52 34,14 44-10,-41-106 25,-1 1 0,-1-1 1,1 1-1,-2-1 0,0 1 0,-1 0 1,-1 14-1,1-26-15,-1 0-1,1 0 1,0 0-1,-1 0 1,0-1 0,1 1-1,-1 0 1,0 0 0,0-1-1,0 1 1,0-1-1,0 1 1,0-1 0,0 1-1,-1-1 1,1 1-1,-3 1 1,-29 12 122,26-12-117,-18 6 22,1 0-1,-2-2 0,1-1 1,0-2-1,-1 0 1,0-1-1,0-2 0,-45-2 1,70 1-71,0-1 0,0 1 0,0 0 0,0 0 0,0-1 1,0 1-1,0 0 0,0-1 0,1 1 0,-1-1 0,0 1 0,0-1 1,0 0-1,1 1 0,-1-1 0,0 0 0,0 0 0,1 1 0,-1-1 0,1 0 1,-1 0-1,1 0 0,-1 0 0,1 0 0,-1 0 0,1 0 0,0 0 1,0 0-1,-1-1 0,1-33-1952,1 24 458,2-22-5126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5:46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1153,'-2'2'13072,"2"-2"-12999,0 1 0,0-1 1,-1 0-1,1 0 0,0 0 0,0 0 0,0 1 1,0-1-1,0 0 0,0 0 0,0 0 1,0 1-1,0-1 0,0 0 0,0 0 0,0 1 1,0-1-1,0 0 0,0 0 0,0 0 0,0 1 1,0-1-1,0 0 0,0 0 0,0 0 1,0 0-1,0 1 0,1-1 0,-1 0 0,0 0 1,0 0-1,0 1 0,0-1 0,0 0 1,0 0-1,1 0 0,-1 0 0,0 0 0,0 0 1,0 1-1,1-1 0,-1 0 0,17 8-39,1 0-1,35 9 1,-24-8 63,455 143 775,-448-139-823,-22-8 64,0 0 0,0-1-1,0 0 1,0-1 0,29 2 597,-44-4-712,0-1-1,0 1 0,0-1 1,0 1-1,0-1 0,0 1 1,0-1-1,0 0 0,0 0 1,0 0-1,0 0 0,0 1 1,0-1-1,0 0 0,0-1 1,0 1-1,-2 0 0,0 0-61,-61 0-3292,28 0-2185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5:4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4 445 2513,'-1'-2'10049,"-1"-16"-9770,3 14-249,0 1 1,1-1 0,-1 0 0,1 1 0,0-1 0,0 1 0,1-1-1,-1 1 1,0 0 0,1 0 0,0 0 0,0 0 0,5-3 0,7-9 142,130-120 731,-28 29-202,-101 88-446,2 2 0,0 0 1,34-22-1,-51 37 37,0 1-98,2 0-167,1 0 0,-1-1 1,1 1-1,-1-1 0,0 0 1,1 0-1,-1 0 0,0 0 0,0 0 1,1-1-1,-1 0 0,0 1 1,-1-1-1,1 0 0,0-1 0,-1 1 1,5-4-1,-6 5-4,2 0-1208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6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2 122 1201,'0'1'16376,"1"6"-17249,3 17 829,9 36 0,1 6 57,18 184-146,2 18-497,-17-202-77,-14-62 118,-2-9 294,-1-13 379,-2-16-29,-2 1 0,-2-1 0,-18-60 1,3 15-40,-19-201 236,23 128 275,14 84-86,3 51-489,0 0 1,-4-19 0,7 45 37,1 0 0,-1 0-1,1 0 1,1 0 0,0-1 0,0 0 0,1 0 0,6 7 0,12 18 18,4 9-111,-3 2 1,-1 0-1,20 55 0,-38-85 20,-5-9 29,1 0-1,-1 1 1,1-1-1,1-1 1,-1 1-1,1 0 1,0 0 0,0-1-1,0 0 1,1 0-1,5 6 1,-9-9 27,1-1-1,-1 0 1,0 1 0,1-1-1,-1 1 1,1-1 0,-1 0 0,1 1-1,-1-1 1,1 0 0,0 0-1,-1 1 1,1-1 0,-1 0-1,1 0 1,-1 0 0,1 0-1,0 0 1,-1 0 0,1 0 0,0 0-1,-1 0 1,1 0 0,-1 0-1,1 0 1,0 0 0,-1 0-1,1 0 1,-1-1 0,1 1 0,-1 0-1,1-1 1,-1 1 0,1 0-1,-1-1 1,1 1 0,-1 0-1,1-1 1,-1 1 0,1-1 0,-1 1-1,0-1 1,1 1 0,-1-1-1,8-29-802,-7 27 875,6-72 273,-3-146 1,-5 130 716,1 821 358,0-716-1393,0 0-65,0 0 0,0-1 0,1 1 0,1 0-1,0 0 1,8 22 0,-10-35-94,0-1 1,0 0-1,0 1 1,0-1-1,1 1 1,-1-1-1,0 0 1,0 1-1,0-1 1,1 0-1,-1 1 1,0-1-1,0 0 1,1 0-1,-1 1 1,0-1-1,1 0 1,-1 0-1,0 1 1,1-1-1,-1 0 1,0 0-1,1 0 1,-1 0-1,0 1 1,1-1-1,-1 0 1,1 0-1,-1 0 1,0 0-1,1 0 1,-1 0-1,1 0 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3698,'0'0'3919,"4"31"-2791,13 94-330,-16-122-743,-1 0-1,1 0 0,-1 0 1,1 0-1,0 0 1,0-1-1,0 1 1,0 0-1,1-1 1,-1 1-1,1-1 1,-1 1-1,1-1 1,2 3-1,-2-5-15,-1 1-1,0-1 1,0 1-1,0-1 1,1 1-1,-1-1 1,0 0-1,1 1 1,-1-1-1,0 0 1,1 0-1,-1 0 1,0 0-1,1 0 1,-1 0-1,2-1 1,6 0 204,-7 1-201,-1 0 0,0 0 0,1 0 0,-1-1 0,1 1 0,-1 0 0,0-1 0,1 1 0,-1-1-1,0 0 1,1 1 0,-1-1 0,0 0 0,0 0 0,0 0 0,1 0 0,-1 0 0,1-1-1,0-1 31,0-1-1,1 1 1,-1 0-1,-1-1 0,1 0 1,2-6-1,0-3 39,-1 0 1,0 0-1,0-16 0,0 3-13,-1-1-1,-2 1 1,0-1 0,-6-36-1,4 57-97,0 0-1,0 1 1,0-1-1,-1 0 1,-4-8-1,5 12 12,1 0-1,-1-1 1,1 1-1,-1 0 1,0 0 0,0 0-1,0 0 1,0 1-1,0-1 1,0 1-1,-1-1 1,1 1 0,0-1-1,-1 1 1,-4-1-1,6 2 0,0 0 0,0-1 0,0 1 0,0 0 0,0 1-1,0-1 1,0 0 0,0 0 0,0 0 0,0 1 0,0-1 0,0 1-1,0-1 1,0 0 0,0 1 0,0 0 0,0-1 0,0 1 0,0 0 0,0-1-1,1 1 1,-1 0 0,0 0 0,0 0 0,1-1 0,-1 1 0,1 0-1,-1 0 1,1 0 0,-1 0 0,1 0 0,-1 2 0,-9 38 266,9-35-266,-3 36-107,1 74 0,3-93 69,0-21 14,3 42-138,-3-42 60,1 0-1,-1-1 1,1 1 0,0 0 0,-1 0 0,1 0-1,0-1 1,0 1 0,0 0 0,1-1 0,-1 1-1,0-1 1,0 1 0,1-1 0,-1 0-1,1 1 1,-1-1 0,4 2 0,-2-2-519,0 0 1,-1 0-1,1-1 1,0 1-1,0-1 1,0 1-1,0-1 1,5 0-1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5:5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5 325 3458,'-4'1'10375,"374"-231"-9601,-329 205-569,-29 16-70,0 1 1,1 1-1,0 0 1,0 1-1,1 0 0,-1 1 1,16-4-1,10-4 263,-38 13-462,-1 1-938,0 0 802,0 0 0,0 0-1,0-1 1,0 1-1,0 0 1,0-1-1,-1 1 1,1 0-1,0-1 1,0 1 0,-1 0-1,1-1 1,0 1-1,-1 0 1,1-1-1,-1 1 1,1-1-1,0 1 1,-2 0-1,-28 23-5366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5:5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4034,'0'0'9516,"11"0"-9036,4 0-401,0 2-1,-1 0 1,1 1-1,-1 1 1,0 0-1,0 0 1,23 12-1,95 57 439,-106-57-368,130 88 374,-135-87-409,0 0 0,-2 2 0,0 0-1,-1 1 1,15 22 0,-20-23-40,47 62 268,-63-78 196,-8-5-952,-21-4-2436,20 3 966,-27-4-7459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39 167 5891,'0'0'8406,"-3"22"-6760,3 4-1704,1 0-1,1-1 0,2 1 1,10 40-1,37 224 249,-40-216-239,-3-36 37,-5-30-48,-1 0-1,-1 0 1,1 1-1,0 10 0,-2-18-96,0-5-353,-4-72 416,-2-1 0,-32-138 0,-51-179 793,94 423-283,-4-19-475,1 0 0,0 0 1,4 10-1,9 24 99,2-1 0,42 74 0,-57-114-37,1 1 0,-1-1 0,1 1 0,0-1 0,-1 0 0,1 0 0,5 4 0,-6-6-2,-1-1 0,1 1 0,-1 0 0,1-1 0,-1 1 0,1-1 0,-1 1 0,1-1 1,-1 0-1,1 0 0,-1 0 0,1 1 0,-1-2 0,1 1 0,0 0 0,-1 0 0,1 0 0,-1-1 0,1 1 0,-1-1 0,1 1 0,1-2 0,3-2-7,0 0 1,0-1-1,-1 0 0,1 0 1,-1 0-1,0 0 0,-1-1 1,0 0-1,1 0 1,4-11-1,-6 12 1,12-21-6,0-2-1,-2 0 1,10-31-1,-17 40-42,0-1 0,-1-1 0,-1 1 0,-1 0 0,1-27 0,-4 735 2729,0-687-3027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6867,'0'0'5939,"14"221"-4835,-14-160-255,0-5-449,0-11-400,8-13-144,-1-19-3202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5:5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5 325 3458,'-4'1'10375,"374"-231"-9601,-329 205-569,-29 16-70,0 1 1,1 1-1,0 0 1,0 1-1,1 0 0,-1 1 1,16-4-1,10-4 263,-38 13-462,-1 1-938,0 0 802,0 0 0,0 0-1,0-1 1,0 1-1,0 0 1,0-1-1,-1 1 1,1 0-1,0-1 1,0 1 0,-1 0-1,1-1 1,0 1-1,-1 0 1,1-1-1,-1 1 1,1-1-1,0 1 1,-2 0-1,-28 23-5366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0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1361,'0'0'13921,"3"1"-14065,16 7 205,-1 1 1,0 0-1,0 2 0,29 22 1,60 62 20,-45-32-62,147 132 104,-202-189-124,22 15 6,-2 1-1,-1 2 0,-1 0 1,-1 1-1,26 35 0,-42-47-1,-6-9 0,0 0 0,0 0 0,1-1 0,-1 1 0,1-1 0,0 1 0,0-1 0,0 0 0,0 0 0,1 0 0,-1-1 0,6 4 0,-5-6 970,-8 0-699,-93 0-4010,54 0-2047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0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4 678 1953,'-3'-3'11298,"5"-2"-11607,15-17 520,1 2 1,31-28-1,0 0 153,17-16 407,2 2 0,108-73 0,-146 113-686,15-9 221,75-69-1,-103 82-174,85-81 74,-101 98-13,-10 3-2705,-22 6-862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22 309 4946,'0'0'12342,"0"5"-11873,-1 48-678,13 96 0,5-40 217,5 183 0,-22-154-75,0-138-2,0-8-169,-26-295 297,10 167-19,-14-471 189,31 614-261,0-1-1,0 1 0,1 0 1,0 0-1,0-1 0,1 1 1,0-1-1,6 11 0,-2-4-6,73 171 184,-19-42 1,-58-135-136,1 0 0,-1 0 0,1-1 0,1 1 0,5 6 1,-9-12-16,-1 0 0,1-1 1,0 1-1,0 0 0,0-1 1,-1 1-1,1 0 0,0-1 1,0 1-1,0-1 0,0 1 1,0-1-1,0 0 0,0 1 1,0-1-1,1 0 0,-1 0 0,0 0 1,1 0-1,0 0-11,-1-1-1,0 1 1,0-1 0,1 0-1,-1 1 1,0-1-1,0 0 1,0 0 0,0 0-1,0 0 1,0 0-1,0 0 1,0 0 0,0 0-1,0 0 1,-1 0 0,1 0-1,0-1 1,0-1-1,9-19 22,-1 0-1,-1 0 0,9-45 1,5-75-18,-6 26-266,-16 116 274,0 0 0,0 0-1,0-1 1,0 1 0,0 0 0,0 0 0,0 0 0,0-1 0,0 1 0,0 0 0,0 0 0,0 0 0,0-1 0,0 1 0,0 0 0,0 0 0,0 0 0,0-1 0,0 1-1,0 0 1,0 0 0,0 0 0,1-1 0,-1 1 0,0 0 0,0 0 0,0 0 0,0 0 0,0-1 0,0 1 0,1 0 0,-1 0 0,0 0 0,0 0 0,0 0 0,0 0-1,1-1 1,-1 1 0,0 0 0,0 0 0,0 0 0,1 0 0,-1 0 0,0 0 0,0 0 0,0 0 0,1 0 0,-1 0 0,0 0 0,0 0 0,1 0 0,-1 0 0,0 0-1,0 0 1,0 0 0,1 0 0,-1 0 0,0 1 0,7 14-147,-1 40 7,-3-1 0,-3 66 1,-1-45 260,-15 291 954,10-179-533,6-148-511,0-38-221,0-14-2603,0-33-1105,0-24-4744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357 244 976,'0'0'10184,"-1"11"-8138,0-10-1980,0-1-1,-1 1 1,1 0-1,0-1 1,-1 1-1,1-1 1,0 0-1,-1 1 1,1-1-1,0 0 1,-1 0-1,1 0 1,-3 0-1,0 0 21,-13 1-62,-1 0 0,-28-3 0,44 1-56,1 1 0,-1-1 1,1 1-1,0-1 0,0 0 0,-1 0 0,1 0 0,0 0 1,0 0-1,0 0 0,0 0 0,0 0 0,0 0 0,0-1 0,0 1 1,0 0-1,1 0 0,-1-1 0,1 1 0,-1-1 0,1 1 0,-1-1 1,1 1-1,0 0 0,-1-3 0,-4-43-620,5 41 510,-1-8-27,1 0 0,0 0 0,1 0 0,0 1 0,1-1 0,5-16 1,-6 27 123,0-1 1,0 1-1,0 0 1,1 0 0,0-1-1,-1 1 1,1 0 0,0 0-1,0 1 1,1-1 0,-1 0-1,1 1 1,-1-1 0,1 1-1,0 0 1,0 0 0,0 0-1,0 0 1,0 0 0,0 1-1,1-1 1,-1 1-1,0 0 1,1 0 0,-1 0-1,1 1 1,-1-1 0,1 1-1,4 0 1,-7 0 40,0 0-1,0 1 1,-1-1 0,1 0-1,0 1 1,0-1 0,-1 1-1,1-1 1,0 1 0,-1-1-1,1 1 1,-1-1-1,1 1 1,-1-1 0,1 1-1,-1 0 1,1-1 0,-1 1-1,1 0 1,-1 0 0,0-1-1,0 1 1,1 0 0,-1 0-1,0-1 1,0 1 0,0 0-1,0 0 1,0 0 0,0-1-1,0 3 1,1 2 2,6 48 527,-2 0 0,-2 0 0,-6 64 1,2-73-144,-1-29-114,1 0 0,-2 0-1,0 0 1,0-1 0,-1 1 0,-1-1-1,-1 0 1,0 0 0,-13 22-1,9-21-71,0-1 1,0 0-1,-2 0 0,1-1 0,-2 0 0,0-1 0,0-1 0,-15 10 0,20-17-214,1 0-1,-1 0 1,0-1 0,0 0-1,0 0 1,0-1-1,0 0 1,0 0-1,-1-1 1,1-1-1,-1 1 1,-13-2-1,20 1-54,0 0 0,0 0-1,0-1 1,0 1 0,1-1-1,-1 1 1,0-1 0,0 0 0,0 1-1,1-1 1,-1 0 0,1 0-1,-1 0 1,0 0 0,1-1-1,0 1 1,-1 0 0,1-1-1,0 1 1,0-1 0,0 1 0,0-1-1,0 0 1,0 1 0,0-1-1,0 0 1,1 0 0,-1 1-1,1-1 1,-1-3 0,-1-7-781,0 1 0,1 0 1,0-23-1,1 26 400,0 7 437,0 1 1,0-1-1,0 1 1,0-1-1,0 1 1,0-1-1,0 1 1,0-1-1,1 1 1,-1-1-1,0 1 1,0-1-1,0 1 1,0 0-1,1-1 1,-1 1-1,0-1 0,1 1 1,-1 0-1,0-1 1,1 1-1,-1-1 1,0 1-1,1 0 1,-1 0-1,0-1 1,1 1-1,-1 0 1,1 0-1,-1-1 1,1 1-1,-1 0 1,1 0-1,-1 0 1,0 0-1,1 0 1,-1 0-1,1 0 1,0 0-1,1 0 25,-1 0 0,1 0 0,0 1 1,-1-1-1,1 1 0,0-1 0,-1 1 0,1 0 0,-1-1 1,1 1-1,1 2 0,31 25 441,-20-17 13,-1 1 0,20 10 0,-15-12 86,0 0 0,0-2 0,1 0-1,0-1 1,38 8 0,-48-13-745,0 0 0,0-1 0,0-1 0,0 1 0,0-2 0,0 1-1,0-1 1,0 0 0,0-1 0,0 0 0,0-1 0,-1 0 0,1 0 0,-1-1 0,16-8 0,-9 0-2198,-1-1 0,22-22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4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0 437 1249,'2'0'9952,"15"-5"-9793,6-9 24,35-29 0,-1 1 16,427-241 490,-398 239 213,-80 38-335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4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1585,'0'0'6299,"3"0"-6094,15 1-59,0 0 1,0 2-1,-1 0 1,1 1-1,-1 1 1,0 0-1,0 2 1,0 0-1,21 12 1,16 14 517,66 51 0,-77-52-346,95 75 456,29 21-199,-127-101-237,0-2 0,59 28 1,-86-47-64,-11-4 43,0-1 0,1 0 1,-1 1-1,1-1 0,-1 0 0,1-1 0,-1 1 1,1 0-1,4 0 0,-7-10-414,0 7-276,0-1 0,-1 1-1,1-1 1,0 1 0,-1 0 0,0-1-1,1 1 1,-1 0 0,0 0 0,0-1-1,0 1 1,-1 0 0,1 0 0,-1 0-1,1 0 1,-3-2 0,-22-19-9169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1 351 208,'0'0'10552,"0"10"-8506,1-11-2254,329-205 1267,-151 92 768,-150 100-1664,-13 8-222,-2-3 145,-13 9-150,-1 0 0,1 0 0,-1 0 0,0-1 0,1 1 0,-1 0 0,1 0 0,-1 0 0,0-1 1,1 1-1,-1 0 0,0-1 0,1 1 0,-1 0 0,0-1 0,1 1 0,-1 0 0,0-1 0,0 1 0,0 0 0,1-1 0,-1 1 0,0-1 0,0 1 0,0 0 0,0-1 1,0 1-1,1-2 0,-13 2-3303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3217,'0'0'9098,"12"1"-9266,-7 3 134,0 0 0,-1 0 0,1 0 0,-1 0 0,-1 1 0,1-1 0,0 1-1,-1 0 1,0 0 0,0 0 0,4 11 0,5 6 35,73 141 122,-55-101-105,3-2 1,43 62-1,-74-120-12,-1-1-1,0 1 0,0-1 1,0 1-1,0 0 0,0-1 1,0 1-1,0 0 0,-1 0 1,1 0-1,-1-1 0,1 1 1,-1 0-1,0 4 0,0-6 374,-8-3-3009,-20-16-3306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1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2401,'0'0'6902,"0"-4"-6168,0-4 1541,0 14-1358,6 71-1271,26 39 342,1 1 150,-10 24-44,3 8-79,-25-143-44,0 1-26,1 0 0,-1 0 0,1 0 1,0-1-1,0 1 0,1-1 0,0 1 0,0-1 0,1 0 1,6 8-1,-10-14 22,0 0 1,0 0-1,0 1 0,0-1 1,0 0-1,1 0 1,-1 0-1,0 0 0,0 0 1,0 0-1,0 0 1,1 0-1,-1 1 1,0-1-1,0 0 0,0 0 1,0 0-1,1 0 1,-1 0-1,0 0 0,0 0 1,0 0-1,1 0 1,-1 0-1,0 0 0,0 0 1,0 0-1,0-1 1,1 1-1,-1 0 1,0 0-1,0 0 0,0 0 1,0 0-1,1 0 1,-1 0-1,0 0 0,0-1 1,0 1-1,0 0 1,0 0-1,1 0 1,-1 0-1,0 0 0,0-1 1,0 1-1,0 0 1,0 0-1,0 0 0,0 0 1,0-1-1,0 1 1,0 0-1,0 0 0,0-1 1,2-20 18,0 0 1,-4-31 0,1 4 13,-17-219 225,0-3-210,18 234-47,0 35-35,0 9-178,0 183 333,1-179-158,2-12-18,0 0 6,-1-1 40,0 1 1,0 0 0,0-1-1,0 0 1,0 1-1,0-1 1,0 0-1,0 0 1,0 0 0,0 0-1,0-1 1,0 1-1,-1 0 1,1-1 0,0 1-1,-1-1 1,1 0-1,1-3 1,25-41-9,-20 30 14,77-147 18,-85 161 18,1 0-6,0 0 1,-1 0 0,1 0-1,0 0 1,0 0 0,0 1-1,0-1 1,1 0 0,-1 1-1,0-1 1,1 1 0,-1-1-1,1 1 1,-1-1 0,1 1-1,0 0 1,0 0 0,-1 0-1,1 0 1,0 0 0,0 1-1,0-1 1,2 0 0,-3 1-3,-1 0-1,1 0 1,-1 0 0,1 0 0,-1 0 0,1 0 0,0 0 0,-1 0 0,1 0 0,-1 0 0,1 0 0,-1 0 0,1 1-1,-1-1 1,1 0 0,-1 0 0,1 1 0,-1-1 0,1 0 0,-1 1 0,0-1 0,1 0 0,-1 1 0,1-1 0,-1 1-1,0-1 1,1 1 0,-1-1 0,0 1 0,0-1 0,1 1 0,-1-1 0,0 2 0,6 19 167,0 0 1,-2 1-1,0-1 1,0 39 0,0 203 1874,-2-30-51,-1-220-1866,-1 0 24,0 0 1,1 0-1,1 0 1,0 0-1,1-1 1,0 1-1,9 22 1,-6-33-591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2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91 1569,'0'0'6395,"-3"-16"-5256,3 12-1144,0 0 1,0 1-1,0-1 1,1 0-1,0 0 1,0 1-1,0-1 1,0 1-1,0-1 1,1 1-1,-1 0 1,4-6-1,-3 7-18,0 0 0,0 0 0,0 0-1,0 1 1,0-1 0,0 1 0,0-1-1,0 1 1,1 0 0,-1 0 0,0 0-1,1 0 1,-1 0 0,1 0 0,-1 1-1,1-1 1,0 1 0,-1 0-1,1 0 1,2 0 0,-3 0 7,-1 0-1,1 0 1,0 0 0,-1 1 0,1-1-1,-1 0 1,1 1 0,-1-1 0,1 1 0,-1 0-1,0 0 1,1-1 0,-1 1 0,0 0-1,0 0 1,1 0 0,-1 0 0,1 2-1,1 0 44,-1 0 0,0 1 0,0-1 0,0 1 0,0 0-1,-1-1 1,2 5 0,1 9 217,0-1 0,2 29 0,-5-36-220,0 14 521,0 30 1,-2-22 233,1-29-722,0-1 0,0 1-1,0 0 1,0-1 0,-1 1 0,1 0 0,-1-1 0,1 1 0,-1-1 0,1 1 0,-1-1-1,0 1 1,0-1 0,1 1 0,-1-1 0,0 0 0,-1 0 0,1 1 0,0-1 0,0 0 0,0 0-1,-1 0 1,1 0 0,0 0 0,-1 0 0,1-1 0,-1 1 0,1 0 0,-3 0 0,-1 0-165,0 0 0,0 0 0,1-1 0,-1 0 0,0 0 0,0 0 0,1 0 0,-1-1 0,-7-1 0,12 2 52,-1 0-1,0-1 1,1 1 0,-1 0 0,1 0 0,-1-1 0,1 1 0,-1-1 0,1 1 0,-1 0 0,1-1-1,0 1 1,-1-1 0,1 1 0,0-1 0,-1 1 0,1-1 0,0 1 0,-1-2 0,2-1-1496,5 6 1016,1 4 533,-1 0 0,0 0 0,-1 0 0,0 1-1,0 0 1,0 0 0,4 12 0,2 3 36,6 8 295,20 54 1,-32-69 93,0 0 0,-1 0 1,-1 0-1,-1 1 1,1 28-1,-3-42-334,0 0 0,0 0 0,-1 0 0,1 0 0,-1 0 0,0 0 0,0 0 0,0 0-1,0-1 1,-1 1 0,1 0 0,-1-1 0,1 1 0,-4 2 0,1 0 25,0-1 1,-1 0-1,1 0 1,-1-1-1,0 1 0,-10 4 1,1-1-51,0-1 0,-1-1 0,0-1 0,0 0 1,-15 2-1,1-3-128,-41-1 0,70-2 61,-4 0-58,0 0 0,0 0-1,0-1 1,0 1 0,1-1-1,-1 0 1,0 0 0,0 0-1,1 0 1,-1-1 0,1 1-1,-6-4 1,7 3-99,0 0 0,-1 0 1,1-1-1,1 1 0,-1 0 0,0-1 1,0 1-1,1-1 0,0 1 1,-1-1-1,1 0 0,0 0 0,0 0 1,1 1-1,-1-1 0,0-5 0,-1-31-3011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5:5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4034,'0'0'9516,"11"0"-9036,4 0-401,0 2-1,-1 0 1,1 1-1,-1 1 1,0 0-1,0 0 1,23 12-1,95 57 439,-106-57-368,130 88 374,-135-87-409,0 0 0,-2 2 0,0 0-1,-1 1 1,15 22 0,-20-23-40,47 62 268,-63-78 196,-8-5-952,-21-4-2436,20 3 966,-27-4-7459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1 253 320,'0'2'9673,"10"0"-8952,-1-3-663,-1 0-1,0 0 0,1-1 1,-1 0-1,0 0 1,11-5-1,53-27 394,-26 12-130,81-34 1177,215-62 0,-301 113-1158,-12 1-2085,-54 2-2210,-30 2-2095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9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1 960,'0'0'6619,"30"0"-3663,-24-1-2939,-1 1 0,1 0 0,-1 1 0,0-1-1,1 1 1,-1 0 0,0 0 0,0 1 0,1 0-1,-1 0 1,0 0 0,-1 0 0,1 1 0,0 0-1,-1 0 1,5 3 0,136 116 147,-96-76-28,3-4 1,85 56 0,-127-92-112,31 19 262,1-2 0,1-2 0,59 21 0,-98-41-211,-2 0-475,-5-6-2127,-10-14-2023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2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1 221 160,'3'3'9836,"4"-3"-10361,19-2 636,0-1 1,0-1-1,0-2 0,-1 0 0,29-12 1,-12 5 228,545-148 3505,-568 156-3307,-12 3-1486,6-2-3484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3025,'0'0'5416,"2"0"-5418,5 1 16,0-1 1,0 1 0,-1 1 0,1-1 0,0 1-1,-1 1 1,0-1 0,1 1 0,10 6-1,6 6 71,26 21-1,-19-12 45,52 36 891,2-3 0,98 48 0,-110-70 111,-59-26-555,-13-9-703,1 1 1,-1-1 0,1 1 0,-1-1-1,1 0 1,0 1 0,-1-1-1,1 1 1,-1-1 0,1 0 0,0 0-1,-1 1 1,1-1 0,0 0 0,0 0-1,-1 0 1,1 0 0,0 0-1,0 0 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5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0 253 448,'0'0'9527,"16"0"-9396,0-2-91,0 0 0,0 0 0,0-2 1,-1 0-1,0-1 0,20-8 0,14-5 87,577-168 2261,-558 172-1913,-63 12-327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6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1873,'0'0'7518,"4"0"-7422,13 1-39,1 1 0,0 0 0,-1 2 0,1 0-1,-1 1 1,28 12 0,97 53 802,99 84 885,-166-101-1080,155 82 1,-135-89 586,-91-46-1147,-1 0 774,-3-6-859,-1-12-1199,-8-10-2232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5 312 2817,'0'0'7692,"-4"1"-6570,8-4-537,87-41-463,0-1-36,258-84 183,-149 59-71,-192 66-165,9 0 113,-16 4 102,14-3-2219,-11 3 1472,8-4-1724,-11-2-1056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9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1905,'0'0'5565,"15"-6"-3697,-11 6-1857,0 1-1,1 0 1,-1 0 0,0 0 0,0 1 0,0-1 0,0 1 0,0 0 0,0 1 0,0-1 0,-1 0 0,1 1 0,-1 0 0,6 6 0,-4-5 1,130 121 365,31 26 241,128 65 1275,-287-211-1852,9 8 87,-15-12 184,-1-1-165,4 0-67,-1-2-1019,-3-6-2476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3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1185,'0'0'8163,"3"-8"-3187,13 18-5055,-1 1 1,-1 0-1,17 16 0,7 5 42,492 367 50,-398-320-20,-123-74 17,9 2 70,4 4 29,-21-11 86,-1-1-205,0 0-73,0 0 1,0 0 0,0-1-1,0 1 1,0 0-1,-1 0 1,1 0 0,0 0-1,-1 0 1,1 0-1,-1 0 1,1 0 0,-1 0-1,1 0 1,-2-1-1,-25-31-4620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3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0 461 1889,'0'0'4546,"43"-10"-3276,140-36-75,49-26 1294,-141 41-1699,662-240 3268,-730 262-3941,45-12 1,-66 20 298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39 167 5891,'0'0'8406,"-3"22"-6760,3 4-1704,1 0-1,1-1 0,2 1 1,10 40-1,37 224 249,-40-216-239,-3-36 37,-5-30-48,-1 0-1,-1 0 1,1 1-1,0 10 0,-2-18-96,0-5-353,-4-72 416,-2-1 0,-32-138 0,-51-179 793,94 423-283,-4-19-475,1 0 0,0 0 1,4 10-1,9 24 99,2-1 0,42 74 0,-57-114-37,1 1 0,-1-1 0,1 1 0,0-1 0,-1 0 0,1 0 0,5 4 0,-6-6-2,-1-1 0,1 1 0,-1 0 0,1-1 0,-1 1 0,1-1 0,-1 1 0,1-1 1,-1 0-1,1 0 0,-1 0 0,1 1 0,-1-2 0,1 1 0,0 0 0,-1 0 0,1 0 0,-1-1 0,1 1 0,-1-1 0,1 1 0,1-2 0,3-2-7,0 0 1,0-1-1,-1 0 0,1 0 1,-1 0-1,0 0 0,-1-1 1,0 0-1,1 0 1,4-11-1,-6 12 1,12-21-6,0-2-1,-2 0 1,10-31-1,-17 40-42,0-1 0,-1-1 0,-1 1 0,-1 0 0,1-27 0,-4 735 2729,0-687-3027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4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2 496 0,'0'0'8855,"-1"3"-8641,5-5 1506,343-212 516,-66 59-1015,-108 64-980,-163 86-192,-7 4 24,1-1 0,0 0 0,-1 0 1,0 0-1,1-1 0,-1 1 0,0-1 0,0 1 0,-1-1 0,6-7 1092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4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1249,'0'0'4418,"11"-7"565,6 7-4992,1 1 1,-1 1-1,0 1 0,30 8 0,-11 1 115,36 19 0,355 170 2781,-294-150-1607,-7-3-242,-125-48-1032,-1 0-1,0 1 1,1-1 0,-1 0-1,0 0 1,1 0-1,-1 1 1,0-1 0,0 0-1,1 0 1,-1 0-1,0 1 1,0-1-1,1 0 1,-1 1 0,0-1-1,0 0 1,0 1-1,0-1 1,0 0 0,1 0-1,-1 1 1,0-1-1,0 1 1,0-1-1,0 0 1,0 1 0,0-1-1,0 0 1,0 1-1,0-1 1,0 0 0,0 1-1,-1 0 1,1 4-12,0-5-184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0 399 2465,'0'0'9231,"2"-1"-9218,63-49 869,-22 19-504,405-268 1940,-443 297-2276,-4 2-45,-1 0 0,0 0 0,0-1 0,1 1 0,-1 0 0,0 0 0,1 0 0,-1 0 0,0 0 0,0 0 0,1 0 0,-1-1 0,0 1 0,0 0 0,1 0 0,-1 0 0,0-1 0,0 1 0,1 0 0,-1 0 0,0-1 0,0 1 0,0 0 0,0 0 0,0-1 0,1 1 0,-1 0 0,0-1 0,0 1 0,0 0 0,0 0 0,0-1 0,0 1 0,0 0 0,0-1 0,0 1 0,0-1 0,16-6-1790,-47 11-1616,-19 12-1994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6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2785,'0'0'6310,"0"-1"-6292,0 1 0,0 0 1,0 0-1,0 0 0,0 0 1,0-1-1,0 1 0,0 0 0,0 0 1,0 0-1,0 0 0,0-1 1,0 1-1,0 0 0,0 0 1,0 0-1,0 0 0,0 0 0,0-1 1,0 1-1,0 0 0,0 0 1,0 0-1,0 0 0,1 0 0,-1-1 1,0 1-1,0 0 0,0 0 1,0 0-1,0 0 0,0 0 1,1 0-1,-1 0 0,0 0 0,0-1 1,0 1-1,0 0 0,0 0 1,1 0-1,-1 0 0,0 0 0,0 0 1,0 0-1,0 0 0,1 0 1,-1 0-1,0 0 0,0 0 1,0 0-1,0 0 0,1 0 0,-1 0 1,0 0-1,0 0 0,0 1 1,0-1-1,0 0 0,1 0 0,-1 0 1,0 0-1,0 0 0,9 6-50,-1 1-1,0 0 0,-1 0 0,1 1 1,11 16-1,5 5 93,158 193 870,-149-175-671,-1 2 0,48 103 1,-63-110-54,-9-21-64,15 28 1,-22-49-168,-1-1 1,0 1 0,0 0 0,0 0-1,0 0 1,0 0 0,0 0 0,0 0-1,0 0 1,0 0 0,0 0 0,0 0-1,0 0 1,0 0 0,0-1 0,1 1-1,-1 0 1,0 0 0,0 0-1,0 0 1,0 0 0,0 0 0,0 0-1,0 0 1,0 0 0,0 0 0,1 0-1,-1 0 1,0 0 0,0 0 0,0 0-1,0 0 1,0 0 0,0 0 0,0 0-1,0 0 1,0 0 0,1 0 0,-1 1-1,0-1 1,0 0 0,0 0 0,0 0-1,0 0 1,0 0 0,0 0 0,0 0-1,0 0 1,0 0 0,0 0 0,0 0-1,0 0 1,1 1 0,-1-1-1,0 0 1,0 0 0,0 0 0,0 0-1,0 0 1,0 0 0,0 0 0,0 0-1,0 0 1,0 1 0,0-12-2785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4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1 660 5410,'0'0'7849,"0"-8"-6912,0-570-1994,2 599 1054,0 1 1,2-1-1,1-1 0,0 1 0,17 37 0,-2 2 60,14 82-147,-27-100 1,3-1 0,22 64 0,-24-89-77,-7-15-154,1-1-19,-1-19 155,49-604 1198,-49 621-575,1 7-201,5 17-342,5 31-2283,-9-28-353,-3-2-1835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2001,'0'0'4861,"9"6"-4360,-2 4-334,-1 0-1,0 1 0,-1-1 0,1 1 0,-2 1 1,0-1-1,4 18 0,-1-8-20,5 23 286,-1 0 0,-3 1 0,-1 0 1,1 86-1,-7-96-278,9 57 1,-10-88-451,2 2 747,3-5-4378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17 272,'0'0'10157,"0"-4"-9226,2-7-181,-2 9 363,-3 10-570,2-3-625,-35 94-63,-1 0 130,29-73-134,1 0 0,1 0 0,1 1 0,-2 42 0,7-67-139,4-3 174,0 1 1,1 0-1,-1-1 0,0 0 1,0 0-1,0 0 0,0-1 0,0 1 1,-1-1-1,1 0 0,0 0 1,-1 0-1,1 0 0,4-5 0,2-3 0,0 0-1,16-22 0,-3 3-193,-23 29 311,0 0-1,0 0 1,0 1 0,0-1 0,0 0 0,0 0 0,0 0 0,0 0 0,1 0 0,-1 0 0,0 0 0,0 0-1,0 1 1,0-1 0,0 0 0,0 0 0,0 0 0,0 0 0,0 0 0,0 0 0,0 0 0,0 0-1,0 0 1,1 0 0,-1 0 0,0 0 0,0 0 0,0 0 0,0 0 0,0 1 0,0-1 0,0 0 0,0 0-1,0 0 1,1 0 0,-1 0 0,0 0 0,0 0 0,0 0 0,0 0 0,0 0 0,0 0 0,0-1 0,1 1-1,-1 0 1,0 0 0,0 0 0,0 0 0,0 0 0,0 0 0,0 0 0,0 0 0,0 0 0,0 0-1,1 0 1,0 153 1537,-2-80-764,1 94 452,0-94-3662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0 575 2849,'0'0'7233,"0"-21"-5016,3-17-2006,0 0-1,17-68 1,4-29-403,-16-101 1035,-8 236-813,2 6-773,-1 0 672,2 0 1,-1 0-1,1-1 1,0 1 0,0 0-1,5 6 1,7 13 68,21 45 29,54 121 60,-88-185-85,0 0-5,-1-1-1,2 0 1,-1 0-1,0 0 0,1 0 1,0 0-1,5 6 1,-8-11 9,0 0 0,1 0 0,-1 0 0,0 0 0,1 1 1,-1-1-1,0 0 0,1 0 0,-1 0 0,1 0 0,-1 0 1,0 0-1,1 0 0,-1 0 0,1 0 0,-1 0 0,0 0 1,1 0-1,-1 0 0,1-1 0,-1 1 0,0 0 0,1 0 0,-1 0 1,0 0-1,1-1 0,-1 1 0,0 0 0,1 0 0,-1-1 1,0 1-1,0 0 0,1 0 0,-1-1 0,0 1 0,0 0 1,0-1-1,1 1 0,-1 0 0,0-1 0,0 1 0,0-1 0,0 1 1,0 0-1,0-1 0,1 1 0,-1-1 0,0 1 0,0 0 1,0-1-1,-1 0 0,13-52 303,0-6-117,2 0 0,31-76 1,-44 132-142,0 0 0,0 0 0,0 0 0,0 0 1,0 0-1,0 0 0,-1 0 0,0 0 1,1-4-1,3 10-449,7 21 387,-1 1-1,11 43 0,-10-30-11,1 6-8,-1 0 0,-2 0 1,-3 1-1,-1 0 0,-1 51 1,-4-95-245,1-2-137,-1 1 264,1-1 1,0 1-1,-1 0 1,1-1-1,-1 1 0,1-1 1,-1 1-1,1-1 1,-1 0-1,1 1 0,-1-1 1,1 1-1,-1-1 1,0 0-1,1 1 0,-1-1 1,0 0-1,0 0 1,0 1-1,1-1 1,-1-1-1,1-1-491,6-22-2629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3426,'0'0'2929,"-12"25"-2609,-37 81-69,34-66 53,15-23-97,0-4 77,0-13 116,0-5-405,0-1 28,0 0 1,0 0-1,0 0 0,1 0 1,0 0-1,0 0 1,0 0-1,1 0 0,-1 0 1,2 1-1,-1-1 1,1 1-1,-1 0 1,1-1-1,1 1 0,-1 1 1,6-7-1,-8 11-5,-1-1-1,1 1 0,0-1 1,0 1-1,0-1 0,-1 1 1,1 0-1,0 0 0,0-1 1,0 1-1,0 0 1,0 0-1,0 0 0,0 0 1,-1 0-1,1 0 0,0 0 1,0 0-1,0 0 0,0 1 1,0-1-1,0 0 0,0 0 1,-1 1-1,1-1 0,0 1 1,0-1-1,-1 1 1,1-1-1,0 1 0,0 0 1,19 19-67,-11-8 18,6 7 526,23 39 1,-34-51-272,0 0 0,-1 1-1,0-1 1,0 1 0,-1 0 0,0-1 0,-1 1 0,0 0 0,1 13 0,-2-7 142,0-9-194,0 0 1,0 0-1,0 0 0,-1 0 0,-1 7 0,2-10-112,-1 0 0,0 0 0,0 0 0,0 0 1,-1 0-1,1 0 0,0 0 0,-1 0 0,1-1 0,-1 1 0,1-1 0,-1 1 1,0-1-1,0 1 0,-3 1 0,-9 6-63,-1-1 0,0 0 0,0-1-1,-1 0 1,0-2 0,0 0 0,0 0 0,-1-2 0,1 0-1,-31 2 1,46-6-41,1 1 0,-1-1 0,0 1 0,1-1 0,-1 1 0,1-1 0,-1 0 0,0 1 0,1-1 0,-1 0 0,1 1 0,0-1 0,-1 0 0,1 0 0,0 1 0,-1-1 0,1 0 0,0 0 0,0 0 0,0 1 0,-1-1 0,1 0 0,0 0 0,0 0 0,1-1-1,-3-29-1766,2 29 1526,0-23-1804,0-1-1227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4034,'0'0'8260,"195"-32"-8260,-188 32-1553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6867,'0'0'5939,"14"221"-4835,-14-160-255,0-5-449,0-11-400,8-13-144,-1-19-3202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6867,'0'0'5939,"14"221"-4835,-14-160-255,0-5-449,0-11-400,8-13-144,-1-19-3202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1 681 1873,'0'0'3505,"0"-13"-3163,1-44-89,-1 51-164,0-1 0,1 1 0,0 0 0,0 0-1,4-10 1,0-7 32,5-76 1541,-5-152 0,-5 170-933,8 84-882,8 15 157,-1 1-1,0 1 0,-1 0 0,-1 0 0,-1 2 0,10 24 0,-22-46-3,1 4 11,1 1 0,0-1 0,1 0 0,-1 0 0,1 0 0,0 0 0,6 6 0,-8-9-38,0-1 1,-1 0-1,1 0 0,0 0 1,0 1-1,0-1 1,0 0-1,0 0 1,0 0-1,0-1 0,0 1 1,0 0-1,0 0 1,-1 0-1,1-1 0,0 1 1,0 0-1,0-1 1,0 1-1,0-1 0,-1 1 1,1-1-1,0 1 1,-1-1-1,1 0 0,0 1 1,-1-1-1,1 0 1,0 1-1,0-2 0,8-17 143,0 0-1,-1-1 0,-1 0 1,-1 0-1,4-22 0,-6 26-65,1-6 111,-2 7-126,1 0 0,0 0 1,1 0-1,0 1 0,2 0 0,-1 0 1,10-14-1,-9 88-163,11 138 1019,-8-77-686,-5 90-46,-6-138-101,-6 0-741,7-73 341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14 1617,'0'0'4602,"-5"-2"-4143,-4-1-169,-1 1 1,1 0-1,-1 0 0,0 1 1,1 0-1,-20 1 1,27 1-299,-1-1 0,1 1 0,0 0 0,0 0 0,-1 0 0,1 0 0,0 0 0,0 1 0,0-1 0,1 0 0,-1 1 0,0 0 0,0-1 0,1 1 0,-1 0 0,-2 4 1,-24 39-51,23-37 56,-11 18-9,-1 2 11,1 0 0,1 1 0,1 0 0,2 1 0,-9 33 0,14-26-274,2 0 0,1 0 0,2 58 0,2-94 247,1 0 0,-1-1-1,0 1 1,1 0 0,-1-1 0,0 1 0,1-1 0,-1 1 0,1 0 0,-1-1 0,1 1 0,-1-1-1,1 1 1,0-1 0,-1 1 0,1-1 0,0 0 0,-1 1 0,1-1 0,0 0 0,-1 0-1,1 1 1,0-1 0,-1 0 0,1 0 0,0 0 0,0 0 0,-1 0 0,2 0 0,0 1-11,-1-1 1,1 0 0,-1 0-1,1 0 1,0 0-1,-1 0 1,1-1 0,-1 1-1,1 0 1,-1-1-1,1 1 1,-1-1 0,0 1-1,3-2 1,-1-2 39,0 1 1,0 0 0,-1-1 0,0 0-1,0 0 1,0 1 0,0-1-1,0 0 1,-1-1 0,0 1-1,0 0 1,0 0 0,0-7 0,1-10 59,-1-31 0,-1 37-16,0 4 55,1 6-82,-1 1 1,0 0-1,0-1 1,-1 1 0,1-1-1,-3-5 1,3 9-19,-1-1 1,1 1 0,-1 0 0,0 0-1,1 0 1,-1 0 0,0 0 0,0 1-1,0-1 1,1 0 0,-1 0-1,0 0 1,0 1 0,0-1 0,0 1-1,0-1 1,-1 1 0,1-1 0,0 1-1,0-1 1,0 1 0,0 0 0,0 0-1,-1-1 1,1 1 0,0 0 0,0 0-1,-2 1 1,-3-2 101,-13 4 71,18-3-208,0 1 1,1-1-1,-1 1 0,1-1 1,-1 1-1,1-1 0,-1 1 0,1 0 1,-1-1-1,1 1 0,0 0 1,-1-1-1,1 1 0,0 0 0,0 0 1,0-1-1,-1 1 0,1 0 1,0 0-1,0-1 0,0 1 1,0 0-1,0 0 0,0 1 0,0 16-2553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1 608 2545,'0'0'12473,"0"-3"-12396,14-444-1280,-10 326 648,1 212 415,4 0 0,22 90-1,-29-172 90,4 14-274,-4-18 113,0 0 0,-1 0 0,0 1 0,1 9 0,-2-15 198,0 0-1,1 1 1,-1-1 0,0 0 0,1 0 0,-1 1-1,0-1 1,1 0 0,-1 0 0,0 1-1,1-1 1,-1 0 0,0 0 0,1 0-1,-1 0 1,1 0 0,-1 1 0,0-1 0,1 0-1,-1 0 1,1 0 0,-1 0 0,0 0-1,1 0 1,-1 0 0,1-1 0,-1 1 0,1 0-1,-1 0 1,0 0 0,1 0 0,-1 0-1,0-1 1,1 1 0,-1 0 0,0 0-1,1-1 1,-1 1 0,0 0 0,1 0 0,-1-1-1,0 1 1,0 0 0,1-1 0,-1 1-1,0 0 1,0-1 0,1 1 0,-1-1-1,0 1 1,0 0 0,0-1 0,0 1 0,0-1-1,0 1 1,0-1 0,12-119 849,-5 42-495,22-102 0,-28 177-313,2-11 85,1 1 0,0-1 0,8-17 0,-10 22 1089,13 74-1383,-3-15 285,-1 0-1,3 55 0,-12 143 19,-3-133-98,1-114-162,0-5-2595,0-15 1304,0-14-1113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3586,'0'0'5720,"7"0"-5603,147 0 1716,-153 0-1832,-1 0 1,1 0 0,-1 0-1,1 1 1,-1-1 0,1 0-1,-1 0 1,1 0-1,-1 1 1,1-1 0,-1 0-1,1 0 1,-1 1-1,1-1 1,-1 0 0,0 1-1,1-1 1,-1 1 0,0-1-1,1 0 1,-1 1-1,0-1 1,1 1 0,-1-1-1,0 1 1,0-1-1,0 1 1,1-1 0,-1 1-1,0-1 1,0 1 0,0 0-1,0 0 1,0 23 37,0-14 35,1 24 197,-2-1 0,-1 0 1,-1 1-1,-2-1 0,-11 40 0,-5 3-271,21-74 327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2417,'0'0'11365,"166"-7"-10628,-144 7-177,-4 0-560,-15 0-1233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0 705 2865,'0'0'6083,"2"-16"-5421,4-97 525,1-21-763,7-281 3212,-13 415-3673,0 0 0,-1 0 0,1 1 0,0-1 0,-1 0 0,1 0 0,0 0 0,-1 0 0,1 1 0,0-1 0,-1 0 0,1 1 0,-1-1 0,1 0 0,0 1 0,-1-1 0,1 1 0,-1-1 0,1 1 0,-1-1 0,0 1 0,1-1 0,-1 1 0,1 1 0,9 19 23,-1 0 0,-2 1 1,7 25-1,4 14 31,4 6-7,4-1 0,61 115 0,-80-168 10,-7-11-23,1 1 0,0-1 0,0 0-1,0 0 1,0 0 0,0 0 0,1-1-1,-1 1 1,0 0 0,1-1 0,0 1 0,-1 0-1,1-1 1,0 0 0,0 1 0,-1-1 0,4 1-1,-5-2 6,0 0 0,0 0 0,0 0 0,0 0 0,1 0 0,-1 0 0,0 0 0,0 0 0,0 0 0,0 0 0,0 0 0,1 0 0,-1 0 0,0 0 0,0 0 0,0 0 0,0 0 0,0 0 0,1 0 0,-1 0-1,0 0 1,0 0 0,0 0 0,0 0 0,0-1 0,0 1 0,1 0 0,-1 0 0,0 0 0,0 0 0,0 0 0,0 0 0,0 0 0,0-1 0,0 1 0,0 0 0,0 0 0,0 0 0,0 0 0,0 0 0,0-1 0,0 1 0,0 0 0,0 0 0,0 0-1,0 0 1,0-1 0,0 1 0,0 0 0,0 0 0,0 0 0,0 0 0,0 0 0,0-1 0,0 1 0,0 0 0,0 0 0,0 0 0,0 0 0,0 0 0,0-5 174,6-47 18,1 1-1,4 0 0,24-75 0,-24 96-222,1 0 0,2 0 0,0 1 1,2 1-1,2 0 0,38-46 0,-51 68-52,-4 4 41,0 0 1,0 1-1,1-1 0,-1 0 0,0 1 0,1 0 1,-1-1-1,1 1 0,0 0 0,-1 0 1,1 0-1,0 0 0,0 0 0,0 0 1,4-1-1,-2 7-70,2 14 117,-1 1 0,0 0 0,-2 0-1,2 33 1,-4 89 312,-2-77-210,1 193 713,0-257-892,0-36-10156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6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51 2289,'0'0'6307,"-4"0"-5485,-13-3-550,13 3-160,-6 0 42,4-1-114,1 1 0,-1 0 0,1 1 1,-1-1-1,1 1 0,-1 0 0,-6 3 1,11-4-54,-1 1 1,1 0 0,-1 0 0,1 0 0,-1 1-1,1-1 1,0 0 0,0 0 0,-1 1 0,1-1 0,0 1-1,0-1 1,0 1 0,1-1 0,-1 1 0,0 0-1,1-1 1,-1 1 0,1 0 0,-1 0 0,1-1-1,0 1 1,0 0 0,0 0 0,0 0 0,0 3 0,0-1-3,4 88-191,-3-80 209,2 0 0,-1-1 0,1 1 0,1-1 0,9 19 0,-4-10 248,-1 0 1,-1 0-1,-1 0 0,0 1 1,-2-1-1,0 1 0,-1 1 1,-1 28-1,-24-49 960,11-1-1146,8 0-74,0 1 1,0-1-1,0 0 1,0 0-1,0 0 1,0 0-1,0-1 1,0 1-1,0-1 1,0 0-1,0 0 0,0 0 1,0 0-1,1 0 1,-1-1-1,0 1 1,1-1-1,-1 1 1,1-1-1,-4-4 1,2 2-46,1-1 0,0 0-1,0 0 1,0 0 0,1-1 0,-1 1 0,1 0 0,-2-10 0,4 13 33,-1 0 0,1 0 0,-1-1 0,1 1-1,0 0 1,0 0 0,0 0 0,0 0 0,0-1 0,1 1 0,-1 0 0,1 0 0,-1 0 0,1 0-1,0 0 1,0 0 0,0 0 0,0 0 0,0 0 0,0 0 0,0 1 0,1-1 0,-1 0-1,1 1 1,-1-1 0,3-1 0,86-48-347,-59 35 165,50-35 0,-72 44 199,0 0-1,-1-1 0,0 0 0,0 0 0,-1-1 1,0 1-1,0-2 0,-1 1 0,8-17 0,-9 13 201,0-1 0,-1 1 0,0-1 0,-1 0 0,-1 0 0,0 0 0,-1 0 0,-1-17 0,0 30-178,0 1-1,-1 0 1,1-1 0,0 1 0,0 0 0,-1-1-1,1 1 1,0 0 0,-1 0 0,1-1-1,0 1 1,-1 0 0,1 0 0,0-1 0,-1 1-1,1 0 1,0 0 0,-1 0 0,1 0-1,-1 0 1,1-1 0,-1 1 0,1 0 0,0 0-1,-1 0 1,1 0 0,-1 0 0,1 0-1,0 0 1,-1 1 0,1-1 0,-1 0 0,1 0-1,-1 0 1,-4 0 64,-32-1 51,16 0-379,1 1 0,-30 4 0,49-4 176,0 0 1,0 0 0,0 0 0,0 0-1,0 1 1,1-1 0,-1 0 0,0 1 0,0-1-1,0 1 1,0-1 0,1 1 0,-1-1-1,0 1 1,1-1 0,-1 1 0,0 0-1,1-1 1,-1 1 0,0 1 0,-2 12-4181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7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1 619 3714,'0'0'9121,"0"-3"-8360,0-8-570,0-12-136,0-1-1,2 1 1,8-42 0,12-52 384,12-214 0,-33 310 300,-1 41-667,3 21-157,1 0-1,3-1 1,12 45 0,-18-80 50,0-1 0,1 1 0,-1-1 0,1 0 0,0 1 0,0-1 0,1 0 1,3 4-1,-4-6-43,-1-1-1,1 0 1,0 1 0,0-1 0,0 0 0,0 0 0,0 0 0,0 0 0,1-1 0,-1 1 0,0 0 0,0-1 0,0 0 0,1 1 0,-1-1-1,0 0 1,1 0 0,-1 0 0,3-1 0,-1 0 56,-1 0-1,0 0 0,1 0 1,-1-1-1,0 1 1,1-1-1,-1 0 1,0 0-1,0 0 0,-1 0 1,1 0-1,0-1 1,-1 1-1,1-1 0,-1 0 1,0 0-1,0 0 1,0 0-1,2-4 1,6-11 78,-1-1 1,7-21-1,-13 33-41,47-132 626,-43 125-468,-7 14-168,0 0 0,0 0 0,0 0 0,0 0 0,0 0 0,0 0-1,0 0 1,1 0 0,-1 0 0,0 0 0,0 0 0,0 0 0,0 0 0,0 0-1,0 0 1,0 0 0,0 0 0,1 0 0,-1 0 0,0 0 0,0 0-1,0 0 1,0 0 0,0 0 0,0 0 0,0 0 0,0 0 0,0 0-1,0 0 1,1 0 0,-1 0 0,0 0 0,0 0 0,0 1 0,0-1 0,0 0-1,0 0 1,0 0 0,0 0 0,0 0 0,0 0 0,0 0 0,0 0-1,0 0 1,0 0 0,0 1 0,0-1 0,0 0 0,0 0 0,0 0 0,0 0-1,0 0 1,0 0 0,0 0 0,0 0 0,0 0 0,0 1 0,2 26 234,-2-23-299,0 511 1655,0-515-1608,6-1-3954,5-9 1578,-9 8 1856,18-27-4229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242 101 1056,'0'0'10226,"0"-13"-9438,0-61 642,-1 73-1327,0 1 0,0-1 0,0 1 0,-1-1 0,1 1 0,0-1 0,0 1 0,-1 0 0,1 0 0,0 0 0,-1-1 1,1 1-1,0 0 0,-1 1 0,1-1 0,0 0 0,-1 0 0,1 0 0,0 1 0,0-1 0,-1 1 0,1-1 1,0 1-1,-2 1 0,-5 10-197,0 1 1,1 0-1,-7 21 0,6-18 95,5-7-20,-1 0 0,1 0-1,1 0 1,0 1-1,-1 10 1,1 10-2845,13-47 1960,-5 2 1029,-1 0 1,-1 0-1,5-23 1,-7 23 63,1 1-1,1 0 1,0-1 0,12-24 0,-15 38 267,-1 6-333,-1 107-106,8 213 1500,-6-269-770,-1-55-547,-21-1 464,9 1-688,0-1 0,-1 0-1,1-1 1,0 0 0,0-1-1,0 0 1,0-1 0,-13-5-1,5-2-195,-10-5-4,6 11-4337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9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0 689 1969,'0'0'3143,"0"12"6234,0-19-9250,0-53 261,11-89-1,46-321 45,-55 456-69,-1 19 19,0 8-585,10 90-260,-6-55 22,12 63 0,-16-108 380,0 0-1,-1-1 1,1 1-1,0-1 1,0 0-1,1 1 1,-1-1-1,0 0 1,1 1-1,-1-1 0,1 0 1,0 0-1,0 0 1,0-1-1,0 1 1,4 3-1,-5-5 19,0 1-1,0-1 0,0 0 0,0 1 1,0-1-1,0 0 0,0 0 0,0 0 0,0 0 1,0 0-1,0 0 0,0 0 0,0 0 1,0 0-1,0 0 0,0 0 0,0-1 1,1 1-1,0-1 31,0 0-1,0 0 1,-1 0 0,1-1 0,-1 1 0,1 0-1,-1-1 1,0 1 0,1-1 0,-1 1 0,0-1-1,2-3 1,14-30 267,-1-1 0,-1-1-1,11-48 1,-8 26-1,-15 52-201,-2 3 2,0-1 0,1 1 1,-1 0-1,1 1 0,0-1 0,4-6 1,-5 40 22,-1 472 505,-2-462-533,-1 1 1,-12 53 0,13-76-3049,2-37-53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0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1361,'0'0'13921,"3"1"-14065,16 7 205,-1 1 1,0 0-1,0 2 0,29 22 1,60 62 20,-45-32-62,147 132 104,-202-189-124,22 15 6,-2 1-1,-1 2 0,-1 0 1,-1 1-1,26 35 0,-42-47-1,-6-9 0,0 0 0,0 0 0,1-1 0,-1 1 0,1-1 0,0 1 0,0-1 0,0 0 0,0 0 0,1 0 0,-1-1 0,6 4 0,-5-6 970,-8 0-699,-93 0-4010,54 0-2047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3714,'0'0'5813,"0"1"-5712,0 369 188,0-367-407,0-3 72,0 0 1,0 1-1,0-1 1,0 0-1,0 0 1,0 0-1,0 0 1,0 1-1,0-1 1,0 0-1,0 0 1,0 0-1,0 1 1,0-1-1,0 0 1,0 0-1,0 0 1,0 0-1,1 1 1,-1-1-1,0 0 1,0 0-1,0 0 1,0 0-1,0 0 1,0 1-1,0-1 1,1 0-1,-1 0 1,0 0-1,0 0 1,0 0-1,0 0 1,1 0-1,-1 1 1,0-1-1,0 0 1,0 0 0,0 0-1,1 0 1,-1 0-1,0 0 1,0 0-1,0 0 1,1 0-1,-1 0 1,0 0-1,0 0 1,0 0-1,1 0 1,-1 0-1,0-1 1,0 1-1,0 0 1,16 0-3042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34 310 1088,'0'0'6374,"5"27"-5253,17 83-276,-22-108-822,0 0-1,1-1 0,-1 1 0,1 0 0,-1-1 1,1 1-1,0-1 0,-1 1 0,1-1 0,0 0 1,0 1-1,0-1 0,0 0 0,0 1 0,0-1 1,1 0-1,-1 0 0,0 0 0,1 0 0,1 1 1,-1-2 1,-1 0 1,0 1-1,0-1 1,1 0 0,-1 0-1,0 0 1,1 0-1,-1-1 1,0 1-1,0 0 1,1-1 0,-1 1-1,0 0 1,2-2-1,1 1 94,0 0-82,-1-1 1,1 0 0,0 1-1,-1-1 1,0 0-1,1-1 1,-1 1 0,0 0-1,0-1 1,0 0-1,-1 0 1,1 0 0,3-4-1,0-3 56,0 1-1,0-1 0,5-15 0,-5 11-44,-2 0 0,0-1-1,-1 1 1,0-1-1,0-19 1,-1-76 96,-3 64-99,1-56 103,0 102-99,0-1-1,0 0 1,0 1-1,0-1 1,0 0-1,0 1 1,0-1 0,0 0-1,0 1 1,0-1-1,0 0 1,0 1-1,-1-1 1,1 1-1,0-1 1,0 0 0,-1 1-1,1-1 1,0 1-1,-1-1 1,1 1-1,-1-1 1,1 1-1,0-1 1,-1 1 0,1-1-1,-1 1 1,0 0-1,1-1 1,-1 1-1,1 0 1,-1-1-1,1 1 1,-2 0 0,0 0 39,1 0 0,-1 0 1,1 1-1,-1-1 1,1 1-1,-1-1 1,1 1-1,0-1 0,-1 1 1,1 0-1,0 0 1,0 0-1,-1-1 1,1 1-1,0 1 0,-1 0 1,-10 11-16,1 0 1,1 1-1,0 0 0,-10 19 1,-32 69-107,42-78-30,0 0 0,2 0 1,0 1-1,2 0 0,1 0 0,1 1 1,1-1-1,1 1 0,1 0 0,4 29 0,-3-53-76,0-1 0,0 1-1,0-1 1,0 0-1,1 1 1,-1-1 0,0 1-1,1-1 1,-1 0-1,1 0 1,0 1 0,-1-1-1,1 0 1,0 0-1,2 2 1,-2-2-258,1 0-1,0 0 1,0 0 0,0-1-1,0 1 1,-1-1 0,1 1-1,0-1 1,4 1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4 734 4098,'0'0'8993,"0"-6"-8302,-1-136 49,-1-19-646,19-166 1,-14 307 97,-3 20-178,0 0-1,0 0 0,0 1 0,0-1 0,0 0 1,0 0-1,1 0 0,-1 0 0,0 0 0,0 0 1,0 0-1,0 0 0,0 0 0,0 0 0,0 0 0,0 0 1,0 0-1,0 0 0,0 0 0,0 0 0,0 0 1,0 0-1,0 0 0,0 0 0,0 0 0,0 0 1,1 0-1,-1 31 666,-1-7-866,5 1 91,0-1-1,1 0 1,2 0 0,16 42 0,-22-63 22,0-1 1,0 0-1,0 1 0,1-1 0,-1 0 0,1 0 0,-1 0 0,1 0 0,0 0 1,0 0-1,-1-1 0,1 1 0,0 0 0,1-1 0,-1 0 0,0 1 0,0-1 0,1 0 1,3 1-1,-4-2 13,0 1 1,0-1 0,0 0 0,0 0-1,0 0 1,0 0 0,0 0 0,0-1-1,0 1 1,-1-1 0,1 1 0,0-1 0,0 1-1,0-1 1,0 0 0,0 0 0,-1 0-1,1 0 1,0-1 0,-1 1 0,1 0-1,-1 0 1,0-1 0,1 1 0,1-3-1,12-20 142,-1-1 0,0 0 0,-2 0 0,17-53 0,5-10 339,-9 41-194,-24 44 353,-1 15 387,0 589 141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1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3618,'0'0'6243,"1"-5"-5382,-1 3-775,2-12 84,-2 12-95,1 8 40,10 244 642,-12-237-749,1-11-62,0 0-1,0 0 1,-1 0 0,2 0 0,-1 0 0,0 0 0,0 1 0,2 2-1,-2-4-129,1 0 0,-1-1 0,1 1-1,0-1 1,-1 1 0,1 0-1,-1-1 1,1 0 0,0 1 0,0-1-1,-1 1 1,1-1 0,0 0-1,-1 0 1,1 1 0,0-1 0,0 0-1,0 0 1,-1 0 0,1 0 0,0 0-1,0 0 1,0 0 0,-1 0-1,1 0 1,0 0 0,1-1 0,15-1-2644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3570,'220'-68'2257,"-220"78"-609,0 19-303,0 13-64,0 7-353,0 3 0,0 0 225,0-4-481,0-6-320,0-6-352,0-3-176,0-14-128,-7-9-3698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0 757 1217,'0'0'9220,"1"0"-9159,-1 0-1,1 0 1,0 0 0,-1 0 0,1 0 0,-1 0 0,1 0 0,-1 0-1,1 0 1,-1 0 0,1 0 0,-1 0 0,1 0 0,-1 0 0,1-1-1,-1 1 1,1 0 0,-1 0 0,1-1 0,0 1 0,20-24 98,2 1 0,1 1-1,0 1 1,1 1 0,31-17 0,148-75-182,-111 64 189,400-226-80,-474 263-94,154-95 122,-172 105-128,-1 1 1,1-1-1,-1 1 0,1-1 0,-1 1 0,1-1 0,-1 1 1,1-1-1,-1 1 0,1-1 0,-1 0 0,0 1 0,0-1 1,1 1-1,-1-1 0,0 0 0,0 0 0,0 1 1,1-1-1,-1 0 0,0 1 0,0-1 0,0 0 0,0 1 1,0-1-1,-1 0 0,1 0 0,0 1 0,0-1 0,0 0 1,-1 1-1,1-1 0,0 0 0,0 1 0,-1-1 0,0 0 1,0-1-434,-1 0 0,1 0 0,-1 0 0,1 0 1,-1 0-1,0 0 0,0 1 0,-3-3 1,-19-9-6472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3778,'0'0'4663,"0"0"-4621,0 0-1,0 0 1,0 0-1,1 0 0,-1 0 1,0 0-1,0 0 1,0 0-1,0 0 1,0 0-1,0 0 1,0 0-1,0 0 0,0 0 1,0 0-1,0 0 1,1 0-1,-1 0 1,0 0-1,0 0 1,0 0-1,0 0 1,0 0-1,0 0 0,0 0 1,0 0-1,0 0 1,0 0-1,0 0 1,0 0-1,1 0 1,-1 0-1,0 0 0,0 0 1,0 0-1,0 0 1,0 0-1,0 0 1,0-1-1,0 1 1,0 0-1,0 0 1,0 0-1,0 0 0,0 0 1,0 0-1,0 0 1,0 0-1,0 0 1,0 0-1,0 0 1,0-1-1,0 1 0,0 0 1,0 0-1,0 0 1,0 0-1,0 0 1,0 0-1,0 0 1,0 0-1,0 0 0,0 0 1,0 0-1,0 0 1,0-1-1,0 1 1,0 0-1,2 1-51,1 0 0,0 0 1,0 0-1,-1 0 0,1 1 0,-1-1 0,1 1 0,-1-1 1,0 1-1,0 0 0,0 0 0,0 0 0,2 3 0,7 6 4,255 281 368,-26-24-108,-187-220 453,105 73 0,-157-121-701,-1 1 0,1-1 0,0 1 0,-1 0 0,1-1 0,0 1 0,-1-1 0,1 0 0,0 1 0,0-1 0,-1 0 0,1 1 0,0-1 0,0 0 0,0 0 0,-1 0 0,1 1 0,1-1 0,-5-15-3238,-7-5-1715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0 796 2993,'0'0'9621,"0"-2"-9093,12-293 699,26-180-661,-37 452 1445,-1 28-2504,47 233-136,-45-229 583,2 9-21,-4-14 6,1 1-1,0 0 1,0-1 0,0 1-1,0-1 1,1 1 0,-1-1-1,1 1 1,1-1 0,-1 0-1,5 7 1,-5-11 5,-1 1 1,0-1-1,0 0 0,1 0 1,-1 0-1,0 1 0,0-1 1,1 0-1,-1-1 1,0 1-1,0 0 0,1 0 1,-1 0-1,0-1 0,0 1 1,1-1-1,-1 1 1,0-1-1,0 1 0,0-1 1,0 0-1,0 1 0,0-1 1,0 0-1,0 0 0,1-1 1,5-6-6,-1-1-1,0 1 1,-1-1 0,0 0 0,5-14-1,18-56 118,-17 46-64,29-81-8,-40 114 14,0 0 0,0 1 0,0-1 0,0 0 1,0 0-1,0 0 0,0 0 0,0 0 0,0 0 1,0 1-1,0-1 0,0 0 0,0 0 0,0 0 1,0 0-1,0 0 0,0 0 0,1 0 1,-1 0-1,0 1 0,0-1 0,0 0 0,0 0 1,0 0-1,0 0 0,0 0 0,0 0 0,0 0 1,1 0-1,-1 0 0,0 0 0,0 0 0,0 0 1,0 1-1,0-1 0,0 0 0,0 0 0,1 0 1,-1 0-1,0 0 0,0 0 0,0 0 0,0 0 1,0 0-1,0 0 0,1 0 0,-1-1 0,0 1 1,0 0-1,0 0 0,0 0 0,0 0 0,0 0 1,0 0-1,1 0 0,-1 0 0,0 0 0,0 0 1,0 0-1,0 0 0,0-1 0,3 15 7,9 444 1580,-13-319-3277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2609,'0'0'4069,"0"7"-3616,0 293 222,0-299-1878,3-1-1238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113 198 4434,'0'0'4688,"-3"0"-4494,-1 1-93,1-1 0,0 1 0,-1 0 0,1 0 0,0 0 0,-7 4 0,10-5-64,0 0-1,-1 0 1,1 0-1,0 0 0,-1 0 1,1 0-1,0 0 1,-1 1-1,1-1 1,0 0-1,-1 0 0,1 0 1,0 0-1,-1 0 1,1-1-1,0 1 1,-1 0-1,1 0 1,0 0-1,-1 0 0,1 0 1,0 0-1,-1 0 1,1-1-1,0 1 1,-1 0-1,1 0 0,0-1 1,0 1-1,-1 0 1,1 0-1,0-1 1,-6-13 84,4-20-515,2 33 449,0-154-386,0 154 416,1 2-120,0 0 24,0 0 0,0-1 0,0 1 0,0 0 0,0 0 0,0 0 0,-1 0 0,1 0 0,0 0 0,-1 0 0,1 0 0,-1 0-1,1 0 1,-1 0 0,1 0 0,-1 1 0,1 1 0,0 0-6,5 16 73,-1 0 0,0 1-1,-2-1 1,3 32 0,-5 82 207,-2-70 1,1-60-214,-1 0 1,1 1-1,-1-1 0,0 0 1,0 1-1,0-1 0,0 0 1,-1 0-1,1 0 0,-1 0 0,0 0 1,0 0-1,0 0 0,0-1 1,0 1-1,-1-1 0,1 0 0,-1 1 1,1-1-1,-1 0 0,0 0 1,0-1-1,0 1 0,0-1 1,0 1-1,-5 0 0,7-1-79,0 0-1,-1-1 0,1 1 1,0-1-1,0 0 0,0 1 1,-1-1-1,1 0 1,0 0-1,-1 1 0,1-1 1,0 0-1,0-1 1,-1 1-1,1 0 0,0 0 1,0 0-1,-1-1 1,1 1-1,0-1 0,0 1 1,0-1-1,-1 1 1,1-1-1,0 0 0,0 1 1,0-1-1,0 0 0,0 0 1,0 0-1,0 0 1,1 0-1,-1 0 0,0 0 1,0 0-1,1 0 1,-1 0-1,1 0 0,-1 0 1,1-1-1,-1 1 1,1 0-1,0 0 0,0-1 1,0 1-1,-1 0 1,1-1-1,0 1 0,0 0 1,1-3-1,-1 4-127,16 0-86,-10 0 271,0 1 0,0 0 0,1 0 1,-1 1-1,0 0 0,0 0 0,0 1 0,7 3 0,3 3 427,26 19 0,-31-13-1090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0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4 678 1953,'-3'-3'11298,"5"-2"-11607,15-17 520,1 2 1,31-28-1,0 0 153,17-16 407,2 2 0,108-73 0,-146 113-686,15-9 221,75-69-1,-103 82-174,85-81 74,-101 98-13,-10 3-2705,-22 6-862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4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1169,'0'0'2171,"15"12"-477,-5-4-1274,-1 1 0,0-1 0,0 2 0,12 16 0,1 0 20,38 50 307,-3 4 0,76 139 0,-92-143-446,-3 1 0,-4 2 0,27 95-1,-53-147-247,-6-16 12,1-1 0,0 0 0,7 14 0,-9-23-194,-1-1 103,0 0-1,0 0 1,0 0 0,0 0-1,0 0 1,0 0 0,1 0-1,-1 1 1,0-1 0,0 0-1,0 0 1,0 0 0,0 0-1,1 0 1,-1 0 0,0 0-1,0 0 1,0 0 0,0 0-1,0 0 1,1 0 0,-1 0-1,0 0 1,0 0 0,0 0-1,0 0 1,0 0 0,1 0-1,-1 0 1,0 0 0,0 0 0,0 0-1,0 0 1,0-1 0,0 1-1,1 0 1,-1 0 0,0 0-1,0 0 1,0 0 0,0 0-1,0 0 1,0-1 0,0 1-1,0 0 1,1 0 0,-1 0-1,0 0 1,0 0 0,0 0-1,0-1 1,0 1 0,0 0-1,0 0 1,0 0 0,0 0-1,0 0 1,0-1 0,0 1-1,0 0 1,0 0 0,0-19-2677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4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0 620 784,'0'0'5550,"10"-6"-4790,165-132 2068,308-248-382,-443 359-2383,-16 12 465,37-32 1501,-60 47-1866,1 0-46,-1 0-263,-16 0-9806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6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1 864 2385,'0'0'11301,"0"-2"-11210,0-5-104,-1-18-155,2-1 0,1 1-1,6-35 1,9-18 115,-4-1 0,-4-1-1,-1-101 1,-8 30 2467,0 168-3003,0 10 459,4 108-95,-2-121 105,0 1 0,1-1 0,0 1 0,1-1 0,0 0 0,2 0 0,6 13-1,-12-26 81,1 0 0,-1-1 0,1 1-1,-1 0 1,1 0 0,-1-1 0,1 1-1,-1 0 1,1 0 0,0-1-1,-1 1 1,1-1 0,0 1 0,-1-1-1,1 1 1,0-1 0,0 1-1,0-1 1,0 0 0,-1 1 0,1-1-1,0 0 1,0 0 0,0 0 0,0 1-1,0-1 1,0 0 0,0 0-1,-1 0 1,1-1 0,0 1 0,0 0-1,0 0 1,0 0 0,0-1-1,0 1 1,0 0 0,-1-1 0,1 1-1,0-1 1,0 1 0,-1-1 0,2 0-1,3-3 4,-1 0 1,0 0-1,0 0 0,-1 0 0,5-7 1,5-8 100,-1-1 0,-1-1 0,16-39 1,13-67 132,-27 80 45,35-82 1,-42 119-12,-2 11 167,-3 21 400,0-10-649,7 433 694,-9-307-677,-6 11-73,0-2-266,7-146-294,0-6-3911,0-22-174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6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3522,'0'0'5026,"4"198"-4386,-4-126 33,0-11-49,0-6-256,0-9 96,0-11-464,0-12 112,0-10-288,0-10 64,11-3-1617,3 0-1328,1-35-3282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7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15 137 1649,'0'0'6872,"0"-12"-1075,0-41-6157,0 50 333,0 0-1,1-1 0,-1 1 1,1 0-1,0 0 0,-1 0 1,1 1-1,0-1 0,1 0 0,-1 0 1,0 0-1,1 1 0,0-1 1,0 1-1,-1-1 0,2 1 1,-1 0-1,0 0 0,0 0 0,1 0 1,-1 0-1,1 0 0,-1 0 1,1 1-1,0 0 0,-1-1 1,1 1-1,0 0 0,0 0 0,0 1 1,0-1-1,0 1 0,5-1 1,-6 1 30,-1 0 0,0 1 0,1-1 0,-1 1 0,0-1 1,0 1-1,1 0 0,-1-1 0,0 1 0,0 0 0,0 0 1,0 0-1,0 0 0,0 0 0,0 0 0,0 0 0,0 0 1,0 0-1,-1 0 0,1 0 0,0 1 0,0 1 0,14 34 336,-12-26-238,2 9 280,0 1-1,-1 0 1,-2 1 0,0-1 0,-2 39 0,0-45 92,0-14-459,0 0-1,0 0 0,0-1 1,0 1-1,0 0 0,0 0 0,0 0 1,-1-1-1,1 1 0,0 0 0,0 0 1,-1-1-1,1 1 0,0 0 0,-1 0 1,1-1-1,-1 1 0,1-1 1,-1 1-1,1 0 0,-1-1 0,0 1 1,1-1-1,-1 1 0,0-1 0,1 1 1,-1-1-1,0 0 0,1 1 1,-1-1-1,0 0 0,0 0 0,0 1 1,1-1-1,-1 0 0,0 0 0,0 0 1,-1 0-1,1 0-58,-1 0 0,1 0-1,-1-1 1,1 1 0,-1 0 0,1-1-1,0 1 1,-1-1 0,1 1 0,-1-1 0,1 0-1,0 1 1,0-1 0,-1 0 0,1 0-1,0 0 1,0 0 0,0 0 0,-1-1 0,-5-13-757,7 15 777,0 0-1,0 0 0,0 0 0,0 0 0,0 0 0,0 0 0,0 0 1,0 0-1,0-1 0,0 1 0,0 0 0,0 0 0,0 0 0,0 0 1,0 0-1,0 0 0,0 0 0,0 0 0,0 0 0,0-1 0,0 1 1,0 0-1,0 0 0,0 0 0,0 0 0,0 0 0,0 0 0,0 0 1,0 0-1,1 0 0,-1 0 0,0-1 0,0 1 0,0 0 0,0 0 1,0 0-1,0 0 0,0 0 0,0 0 0,0 0 0,0 0 0,1 0 1,-1 0-1,0 0 0,0 0 0,0 0 0,0 0 0,0 0 0,0 0 1,0 0-1,0 0 0,1 0 0,-1 0 0,0 0 0,0 0 0,0 0 1,2 1-32,-1 0 0,1 0 0,0 0 0,-1 1 0,1-1 0,-1 0 0,0 1 0,1-1 0,-1 1 0,0-1 0,2 3 0,4 9 65,0 0 1,-1 0-1,-1 0 0,0 1 1,0-1-1,-1 1 0,2 18 1,-2 2 659,1 65 0,-6-97-627,1 0-1,0 0 0,0-1 1,-1 1-1,1 0 1,-1 0-1,0-1 1,1 1-1,-1-1 0,0 1 1,0 0-1,0-1 1,0 1-1,0-1 0,-1 0 1,1 1-1,0-1 1,-1 0-1,1 0 1,0 0-1,-1 0 0,0 0 1,1 0-1,-1 0 1,1-1-1,-1 1 1,0 0-1,0-1 0,1 0 1,-1 1-1,-3-1 1,-7 2-87,0 0 0,-1-2 0,-18 0 0,17 0-87,-13-4-323,26 4 341,1 0 0,-1 0 0,0 0 0,0-1 0,0 1 0,0 0 0,1 0 0,-1-1 0,0 1 0,0-1 0,1 1 1,-1-1-1,0 1 0,1-1 0,-1 1 0,1-1 0,-1 0 0,0 1 0,1-1 0,-1 0 0,1 1 0,0-1 1,-1 0-1,1 0 0,0 0 0,-1 1 0,1-2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9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0 112,'0'0'8940,"1"8"-8862,0-5-72,0-1 0,1 1 1,-1 0-1,1-1 1,0 1-1,-1-1 1,1 0-1,1 1 1,-1-1-1,0 0 0,0 0 1,3 1-1,9 9 7,59 62 357,86 111 0,44 100 117,-173-240-473,2-2 0,48 49 1,-57-69 13,1-1 0,1-1 0,0-2 0,2 0 0,29 14 0,-43-26 123,10 7-54,-22-13-58,0 1 0,0-1 0,0 0 1,0 0-1,0 1 0,-1-1 0,1 0 1,-1 1-1,1-1 0,-1 0 0,1 1 0,-1-1 1,0 1-1,0-1 0,0 1 0,0 2 1,0-3 98,0-1-136,0 0 0,0 0 0,0 0 0,-1 0 0,1 0 0,0 0 0,0 0 0,-1 0-1,1 0 1,0 0 0,0 0 0,0 0 0,-1 0 0,1 0 0,0 0 0,0 0 0,-1 0 0,1 0-1,0 0 1,0 0 0,-1 0 0,1 0 0,0 0 0,0 0 0,0 0 0,-1 0 0,1-1-1,0 1 1,0 0 0,0 0 0,-1 0 0,1 0 0,0-1 0,0 1 0,0 0 0,0 0 0,0 0-1,-1-1 1,-6-11-633,-4-23-2627,-6-10-4260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1 707 3201,'3'1'7926,"-2"0"-7880,1-1 0,0 0 0,-1 1 0,1-1 1,-1 0-1,1 0 0,0 0 0,-1 0 0,1 0 0,2-1 1,7-5 133,0 0-1,0 0 1,0-1 0,-1-1 0,0 0 0,16-16 0,-1 1 76,260-243 1544,-95 85-1095,-81 91-640,-6 6 2071,-136 84-8453,-2 0 172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31 815 4946,'0'0'8666,"0"-13"-7530,1-135 257,-3-170-1287,-14 195-116,5 48 4,10 74 3,0 6-6,0 17-19,1-13 19,0 1-1,1-1 1,3 17 0,-2-18 16,8 29-345,2 0 1,30 65-1,-41-100 302,0 0 1,1 0-1,-1 0 0,0-1 0,1 1 1,-1 0-1,1 0 0,-1-1 0,1 1 1,0-1-1,0 1 0,-1-1 0,1 0 0,0 0 1,0 0-1,0 0 0,1 0 0,-1 0 1,0-1-1,0 1 0,0-1 0,1 1 0,-1-1 1,0 0-1,1 0 0,-1 0 0,0 0 1,0 0-1,1 0 0,-1-1 0,0 1 0,0-1 1,0 0-1,1 0 0,-1 1 0,0-1 1,0 0-1,0-1 0,0 1 0,0 0 1,-1-1-1,1 1 0,2-3 0,4-6 45,0 0 0,-1 0-1,0-1 1,0 0 0,-1 0 0,-1 0 0,6-16-1,23-92 391,-16 53-67,-10 37-198,-4 13-36,1 0 0,0 0 0,2 0 0,10-19 0,-17 35-97,0 0 0,0 0 0,0 1 0,0-1 0,0 0 0,0 0-1,0 0 1,0 0 0,0 0 0,0 0 0,0 1 0,1-1 0,-1 0 0,0 0 0,0 0 0,0 0 0,0 0 0,0 0 0,0 0 0,1 0 0,-1 1 0,0-1-1,0 0 1,0 0 0,0 0 0,0 0 0,1 0 0,-1 0 0,0 0 0,0 0 0,0 0 0,0 0 0,1 0 0,-1 0 0,0 0 0,0 0 0,0 0 0,0 0-1,1 0 1,-1 0 0,0-1 0,0 1 0,0 0 0,0 0 0,0 0 0,0 0 0,1 0 0,-1 0 0,0 0 0,0 0 0,0-1 0,0 1 0,0 0 0,0 0-1,0 0 1,0 0 0,1 0 0,-1-1 0,0 1 0,0 0 0,0 0 0,0 0 0,0 0 0,0 0 0,0-1 0,1 18 77,0-14-74,4 161 560,-17 175 0,4-153-553,6-178 295,0-6-1546,2-30-9482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9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3650,'0'0'8772,"0"-3"-7863,0-10-298,0 10-210,0 4-831,1 6 414,0 1 0,0-1 1,1 0-1,0 0 0,0 0 0,3 7 0,6 17 98,-3 12 94,-1 1 1,-2 0-1,-3 87 1,-2-111-158,0-18-205,0-9-5225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40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26 3554,'0'0'7086,"0"-6"-6097,0-8-561,0 9 23,0 7 965,-1 27-1333,0 0 1,-2 0-1,-2-1 1,0 1 0,-2-1-1,-1 0 1,-1-1-1,-12 27 1,21-54-124,0 0 0,0 0 0,0 0 0,0 0 0,0 0 0,0 1 0,0-1 0,0 0 0,0 0 0,0 0 0,0 0 0,0 0 0,0 1 0,0-1 0,-1 0 0,1 0 0,0 0 0,0 0 0,0 0 0,0 1 0,0-1 0,0 0 0,0 0 0,0 0 0,0 0 0,-1 0-1,1 0 1,0 0 0,0 0 0,0 1 0,0-1 0,0 0 0,0 0 0,-1 0 0,1 0 0,0 0 0,0 0 0,0 0 0,0 0 0,0 0 0,-1 0 0,1 0 0,0 0 0,0 0 0,0 0 0,0 0 0,0 0 0,-1 0 0,1 0 0,0 0 0,0 0 0,0 0 0,0 0 0,0 0 0,-1-1 0,1 1 0,0 0 0,-3-13-1737,3-28-935,0 33 1913,0-12-854,-1-8 716,2 26 1137,0 16 539,0 4-244,1 0 1,0-1-1,6 18 0,-6-28-450,0-1 0,0 0-1,1-1 1,-1 1-1,1 0 1,1-1 0,-1 1-1,1-1 1,0 0-1,0 0 1,0-1-1,6 6 1,-5-8 72,0 0 0,0 0 0,0 0 0,0-1 1,0 0-1,0 0 0,0 0 0,0-1 0,0 1 0,0-1 0,1 0 0,-1-1 0,0 1 0,0-1 1,0 0-1,0-1 0,0 1 0,5-3 0,-4 1-24,-1-1 0,0 0-1,0 0 1,-1 0 0,1-1 0,-1 1-1,0-1 1,0 0 0,-1 0 0,1-1-1,2-5 1,3-8 326,12-39-1,-9 22 281,-11 34-50,-1 8 167,-2 19-663,-1 0-1,-2-1 1,0 1 0,-1-1 0,-13 30 0,8-20 305,-14 66 0,14-13 43,10-87-559,1 1-1,0-1 0,0 1 1,0-1-1,0 1 0,-1-1 0,1 1 1,0-1-1,-1 0 0,1 1 1,0-1-1,-1 1 0,1-1 1,0 0-1,-1 1 0,1-1 1,-1 0-1,1 1 0,-1-1 0,1 0 1,-1 0-1,1 1 0,-1-1 1,1 0-1,-1 0 0,1 0 1,-1 0-1,1 0 0,-1 0 0,1 0 1,-1 0-1,1 0 0,-1 0 1,1 0-1,-1 0 0,1 0 1,-1 0-1,1 0 0,-1-1 1,1 1-1,-1 0 0,1 0 0,-1-1 1,1 1-1,-1 0 0,1 0 1,0-1-1,-1 0 0,-10-15-7152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22 309 4946,'0'0'12342,"0"5"-11873,-1 48-678,13 96 0,5-40 217,5 183 0,-22-154-75,0-138-2,0-8-169,-26-295 297,10 167-19,-14-471 189,31 614-261,0-1-1,0 1 0,1 0 1,0 0-1,0-1 0,1 1 1,0-1-1,6 11 0,-2-4-6,73 171 184,-19-42 1,-58-135-136,1 0 0,-1 0 0,1-1 0,1 1 0,5 6 1,-9-12-16,-1 0 0,1-1 1,0 1-1,0 0 0,0-1 1,-1 1-1,1 0 0,0-1 1,0 1-1,0-1 0,0 1 1,0-1-1,0 0 0,0 1 1,0-1-1,1 0 0,-1 0 0,0 0 1,1 0-1,0 0-11,-1-1-1,0 1 1,0-1 0,1 0-1,-1 1 1,0-1-1,0 0 1,0 0 0,0 0-1,0 0 1,0 0-1,0 0 1,0 0 0,0 0-1,0 0 1,-1 0 0,1 0-1,0-1 1,0-1-1,9-19 22,-1 0-1,-1 0 0,9-45 1,5-75-18,-6 26-266,-16 116 274,0 0 0,0 0-1,0-1 1,0 1 0,0 0 0,0 0 0,0 0 0,0-1 0,0 1 0,0 0 0,0 0 0,0 0 0,0-1 0,0 1 0,0 0 0,0 0 0,0 0 0,0-1 0,0 1-1,0 0 1,0 0 0,0 0 0,1-1 0,-1 1 0,0 0 0,0 0 0,0 0 0,0 0 0,0-1 0,0 1 0,1 0 0,-1 0 0,0 0 0,0 0 0,0 0 0,0 0-1,1-1 1,-1 1 0,0 0 0,0 0 0,0 0 0,1 0 0,-1 0 0,0 0 0,0 0 0,0 0 0,1 0 0,-1 0 0,0 0 0,0 0 0,1 0 0,-1 0 0,0 0-1,0 0 1,0 0 0,1 0 0,-1 0 0,0 1 0,7 14-147,-1 40 7,-3-1 0,-3 66 1,-1-45 260,-15 291 954,10-179-533,6-148-511,0-38-221,0-14-2603,0-33-1105,0-24-4744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2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2753,'0'0'4805,"-9"7"2332,7-3-6785,1 0-346,0 0 0,0 1 0,-1-1 0,1 0 0,-5 8-1,-1 5-8,-18 65-40,-21 129 1,25-76-356,-3 154 1,23-260 341,0 7-51,-8 54 0,3-77-677,1-13-1052,1-11-1171,0-21-2542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87 800,'0'1'12273,"0"16"-12265,0 293 1566,0-309-1545,15-1-2,-10 0-10,-1 0 0,0-1 1,0 0-1,0 1 0,0-1 1,0 0-1,0-1 0,0 1 1,0-1-1,0 0 0,5-3 1,-2 0 23,0-1 1,0 0 0,-1 0-1,9-10 1,64-79 116,-37 43 120,3 1-1,72-65 0,-100 100-196,-13 12-43,-1 0 1,1 0-1,0 1 1,1 0 0,-1-1-1,0 2 1,8-5-1,-11 8-43,-1-1 1,1 1-1,-1 0 0,0-1 0,1 1 0,-1 0 0,0-1 1,1 1-1,-1 0 0,0 0 0,0-1 0,0 1 1,0 0-1,0 0 0,0 0 0,0-1 0,0 1 0,0 0 1,0 0-1,0-1 0,0 2 0,-2 21 10,-41 100 19,-2 65 4,4-16-19,9-50-25,-69 244-75,99-357 92,0-3-5,1-1 0,-1 1-1,0-1 1,0 1 0,-1-1 0,0 0 0,0 0-1,-3 5 1,6-10-30,0 0 0,0 0-1,0 1 1,-1-1 0,1 0 0,0 0-1,0 1 1,0-1 0,0 0 0,0 0-1,0 0 1,0 1 0,0-1 0,-1 0-1,1 0 1,0 0 0,0 0 0,0 1-1,0-1 1,-1 0 0,1 0 0,0 0-1,0 0 1,0 0 0,-1 0 0,1 1-1,0-1 1,0 0 0,-1 0-1,1 0 1,0 0 0,0 0 0,-1 0-1,1 0 1,0 0 0,0 0 0,0 0-1,-1 0 1,1 0 0,0 0 0,0 0-1,-1 0 1,1-1 0,0 1 0,0 0-1,0 0 1,-1 0 0,1 0 0,0 0-1,0 0 1,0-1 0,-1 1 0,1 0-1,0 0 1,0 0 0,0 0 0,0-1-1,0 1 1,-1 0 0,1 0 0,0-1-1,0 1 1,0 0 0,0 0 0,0 0-1,0-1 1,0 1 0,0 0 0,0-1-1,-1-20-2725,1 16 2182,0-41-4870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4 162 320,'0'0'9348,"0"4"-8609,-1 30 517,0-8-235,3 37 0,0-58-1007,-1 0 1,1 0-1,0 0 1,0 0 0,1 0-1,-1-1 1,1 1-1,0-1 1,0 0-1,1 0 1,-1 0-1,1 0 1,0-1-1,0 1 1,0-1-1,0 0 1,1 0-1,-1 0 1,1-1-1,0 0 1,0 0-1,0 0 1,0 0-1,7 1 1,-6-2 14,0-1 0,0 1-1,0-1 1,0 0 0,0-1 0,11-1 0,-15 1-1,1 0 0,-1 0 0,1 0 0,-1 0 0,1 0 0,-1-1 0,0 1 0,1-1 0,-1 0 0,0 0 1,0 1-1,0-1 0,-1 0 0,1-1 0,2-3 0,6-10 3,-1 0 0,-1-1 1,-1 0-1,0 0 0,-1-1 0,-1 1 1,3-20-1,-3-3-113,-1-1 1,-2-44-1,-2 84 72,0-1 1,-1 1-1,1 0 0,0 0 0,-1 0 1,1-1-1,-1 1 0,1 0 1,-1 0-1,0 0 0,0 0 0,1 0 1,-1 0-1,0 0 0,0 0 0,0 1 1,0-1-1,0 0 0,0 0 1,0 1-1,0-1 0,0 0 0,-1 1 1,1-1-1,0 1 0,0 0 1,0-1-1,-1 1 0,1 0 0,-2 0 1,-45-3-275,42 3 255,1 0 11,0 0 0,1 0 0,-1 1-1,1 0 1,-1 0 0,1 0-1,0 0 1,-1 0 0,1 1 0,0 0-1,-4 3 1,2-1-8,0 0 0,1 0-1,0 1 1,0 0 0,0 0 0,-7 11 0,3-3 67,0 1 1,1 0-1,1 0 1,0 1 0,1 0-1,0 0 1,-6 31-1,6-13 56,2 0-1,0 62 0,5-94-138,-1 0-1,1-1 1,-1 1-1,1 0 1,-1-1-1,1 1 1,0-1-1,-1 1 1,1-1-1,0 1 1,-1-1 0,1 0-1,0 1 1,0-1-1,-1 0 1,1 1-1,0-1 1,0 0-1,0 0 1,-1 0-1,1 0 1,0 0-1,0 0 1,0 0-1,0 0 1,-1 0-1,1 0 1,1-1-1,29-3-2761,2-16-2287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0 592,'0'0'10971,"0"0"-10917,0 0 0,1 0 0,-1 0 0,0 0 0,0 0 0,0 0 0,1 0 0,-1 0 0,0 0 0,0 0 0,0 0 0,0 0 0,1 0 0,-1 0 0,0 1 0,0-1 0,0 0 0,0 0 0,1 0 0,-1 0 0,0 0 0,0 0 0,0 0 0,0 1 0,0-1 0,0 0 0,1 0 0,-1 0 0,0 0 0,0 1 0,0-1 0,0 0 0,0 0 0,0 0 0,0 0 0,0 1 0,0-1 0,0 0 0,0 0 0,0 0 0,0 1 0,0-1 0,0 0 0,0 0 0,0 0 0,0 0 0,0 1 0,0-1 0,0 0 0,0 0 0,0 0 0,-1 1 0,7 62 264,-4 95 0,-3-85-273,0-4 78,-3 0 1,-16 85-1,18-146-123,-11 60 261,2 0 0,-1 83-1,11-141-514,-1-9-1146,-2-19-1548,3-24-1889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96,'0'0'7171,"1"0"-6955,0 0 0,0 0 0,0 0 0,0 0 0,1 0 0,-1 0 0,0 1 0,0-1 0,0 0 0,0 1 0,0-1 0,0 1 0,0-1 0,0 1 0,0-1 0,0 1 0,0 0 0,0 0 0,0-1 0,1 2 0,54 174 2651,-38-117-2322,-16-54-507,12 34 330,-13-37-333,-1 0 0,1 0 0,0-1 0,0 1 0,0 0 1,1 0-1,-1-1 0,0 1 0,1-1 0,-1 1 1,1-1-1,-1 1 0,1-1 0,0 0 0,3 2 0,-4-3-17,1 1-1,-1-1 1,1 0-1,-1 0 1,1 0-1,-1 0 1,1 0-1,-1-1 1,0 1-1,1 0 1,-1-1-1,1 1 1,-1 0-1,0-1 1,1 0-1,-1 1 1,0-1-1,0 0 1,1 0-1,-1 0 0,0 0 1,0 0-1,0 0 1,0 0-1,1-2 1,3-3 11,0-1-1,-1 1 1,5-12 0,-3 7 52,12-24-25,-3-1-1,0 0 1,13-58-1,1 0-42,-27 87-21,0 0 0,1 1-1,-1-1 1,1 1 0,1-1 0,-1 1-1,1 0 1,0 1 0,0-1 0,9-8-1,-13 14 4,0 0 0,0 0-1,1-1 1,-1 1 0,0 0-1,0 0 1,1 0-1,-1 0 1,0-1 0,1 1-1,-1 0 1,0 0-1,0 0 1,1 0 0,-1 0-1,0 0 1,1 0 0,-1 0-1,0 0 1,1 0-1,-1 0 1,0 0 0,1 0-1,-1 0 1,0 0 0,0 0-1,1 0 1,-1 1-1,0-1 1,1 0 0,-1 0-1,0 0 1,0 0-1,1 1 1,-1-1 0,0 0-1,0 0 1,1 0 0,-1 1-1,0-1 1,0 0-1,0 0 1,0 1 0,1-1-1,-1 0 1,0 1 0,0-1-1,0 0 1,0 0-1,0 1 1,0-1 0,0 0-1,0 1 1,3 21 79,-3-17-58,1 135 678,-2-74-449,0-25-22,-3 1-1,-1-2 1,-17 68-1,-47 117 307,45-154-368,1-2 26,1-8-49,3 1-1,-15 89 1,33-137-701,1-18-1571,0-23-627,0-22-2890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2177,'0'0'9015,"0"4"-8097,4 31-152,-2 0 1,-2-1 0,-4 38 0,-19 107 1380,15-127-1620,4-21-318,-1 42 1,5-73-277,0 0-1,0 1 1,0-1 0,0 0 0,-1 0 0,1 0-1,0 0 1,0 0 0,-1 0 0,1 0 0,0 0 0,0 0-1,0 1 1,-1-1 0,1 0 0,0 0 0,0 0 0,-1 0-1,1 0 1,0-1 0,0 1 0,-1 0 0,1 0-1,0 0 1,0 0 0,0 0 0,-1 0 0,1 0 0,0 0-1,0 0 1,0-1 0,-1 1 0,1 0 0,0 0 0,0 0-1,0 0 1,0-1 0,-1 1 0,-9-14-4250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38 864,'0'0'11262,"1"-7"-10022,326 4 3672,-327 2-4940,0 1 1,0 0-1,0-1 1,0 1-1,1 0 0,-1-1 1,0 1-1,0 0 1,0-1-1,0 1 1,0 0-1,0-1 1,0 1-1,0 0 1,0-1-1,-1 1 0,1 0 1,0-1-1,0 1 1,0 0-1,0-1 1,0 1-1,0 0 1,-1-1-1,1 1 1,0 0-1,0 0 1,-1-1-1,1 1 0,0 0 1,0 0-1,-1 0 1,1-1-1,-21-6-2661,-10-2-2215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86 1 352</inkml:trace>
  <inkml:trace contextRef="#ctx0" brushRef="#br0" timeOffset="1">86 1 352,'-86'151'5603,"101"-151"-4163,19 0 17,11 0-272,3 0 591,8 0-351,4 0-272,-12 0 31,-7 0-15,-18 0-721,-16 3-144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0 1457,'0'2'15828,"-7"18"-15985,-72 140 66,39-66 57,-102 214-228,141-306 185,1-1 1,-1 1-1,0-1 1,1 1-1,-1-1 1,0 1-1,0-1 1,0 0-1,0 1 1,0-1-1,0 0 1,0 0-1,-1 0 1,1 0-1,0 0 1,0 0-1,-1 0 1,1 0-1,-1-1 1,1 1-1,-1 0 1,1-1-1,-1 1 1,0-1-1,1 0 1,-1 0-1,1 1 1,-1-1-1,0 0 1,1 0-1,-1 0 1,1-1-1,-3 1 1,3-1-37,0 1 0,0-1 0,0 1 0,0-1 0,0 0 0,0 1 0,1-1 1,-1 0-1,0 0 0,0 1 0,1-1 0,-1 0 0,0 0 0,1 0 0,-1 0 0,1 0 0,-1 0 1,1 0-1,0 0 0,-1 0 0,1 0 0,0 0 0,0 0 0,0 0 0,0 0 0,0-2 0,-1-35-1812,1 27 1307,0 7 542,0 0 0,0 0 1,0 0-1,1 0 0,-1 0 0,1 0 1,0 0-1,0 0 0,1 1 1,-1-1-1,3-4 0,-3 7 77,1-1 0,0 0 1,-1 0-1,1 0 0,0 1 0,0-1 1,0 1-1,1 0 0,-1-1 0,0 1 0,0 0 1,1 0-1,-1 1 0,1-1 0,-1 0 1,1 1-1,-1 0 0,5-1 0,0 0 166,0 0 1,0 1-1,0 0 0,0 0 0,1 1 0,-2 0 0,1 0 1,0 1-1,0-1 0,0 1 0,0 1 0,-1-1 1,0 1-1,11 7 0,-11-7 141,0 1-1,0-1 1,0 0 0,0 0-1,1-1 1,-1 0 0,1 0 0,-1-1-1,1 1 1,0-2 0,0 1-1,0-1 1,-1 0 0,15-1-1,-19 0-258,0 0 0,1 0 0,-1-1 0,0 1 0,1 0 0,-1-1 0,0 1-1,0-1 1,0 0 0,0 0 0,0 0 0,-1 0 0,1 0 0,-1 0 0,1 0-1,1-4 1,18-41 55,-17 38-75,15-26-144,-20 56 177,-1 0 0,0 0 1,-1-1-1,-2 1 0,-9 29 0,-2-3 1040,-17 86 0,30-112-1846,-1 35-1,6-81-2891,8-19-2775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3 944,'0'0'9762,"1"-2"-8088,1 6-1352,0 17 301,-1 1 0,0 0 0,-2 0 0,0 0 0,-7 27 0,3-34-389,-1 0 1,0 0 0,-2 0 0,1-1 0,-17 22 0,21-33-233,1 1-2086,6-39-13395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357 244 976,'0'0'10184,"-1"11"-8138,0-10-1980,0-1-1,-1 1 1,1 0-1,0-1 1,-1 1-1,1-1 1,0 0-1,-1 1 1,1-1-1,0 0 1,-1 0-1,1 0 1,-3 0-1,0 0 21,-13 1-62,-1 0 0,-28-3 0,44 1-56,1 1 0,-1-1 1,1 1-1,0-1 0,0 0 0,-1 0 0,1 0 0,0 0 1,0 0-1,0 0 0,0 0 0,0 0 0,0 0 0,0-1 0,0 1 1,0 0-1,1 0 0,-1-1 0,1 1 0,-1-1 0,1 1 0,-1-1 1,1 1-1,0 0 0,-1-3 0,-4-43-620,5 41 510,-1-8-27,1 0 0,0 0 0,1 0 0,0 1 0,1-1 0,5-16 1,-6 27 123,0-1 1,0 1-1,0 0 1,1 0 0,0-1-1,-1 1 1,1 0 0,0 0-1,0 1 1,1-1 0,-1 0-1,1 1 1,-1-1 0,1 1-1,0 0 1,0 0 0,0 0-1,0 0 1,0 0 0,0 1-1,1-1 1,-1 1-1,0 0 1,1 0 0,-1 0-1,1 1 1,-1-1 0,1 1-1,4 0 1,-7 0 40,0 0-1,0 1 1,-1-1 0,1 0-1,0 1 1,0-1 0,-1 1-1,1-1 1,0 1 0,-1-1-1,1 1 1,-1-1-1,1 1 1,-1-1 0,1 1-1,-1 0 1,1-1 0,-1 1-1,1 0 1,-1 0 0,0-1-1,0 1 1,1 0 0,-1 0-1,0-1 1,0 1 0,0 0-1,0 0 1,0 0 0,0-1-1,0 3 1,1 2 2,6 48 527,-2 0 0,-2 0 0,-6 64 1,2-73-144,-1-29-114,1 0 0,-2 0-1,0 0 1,0-1 0,-1 1 0,-1-1-1,-1 0 1,0 0 0,-13 22-1,9-21-71,0-1 1,0 0-1,-2 0 0,1-1 0,-2 0 0,0-1 0,0-1 0,-15 10 0,20-17-214,1 0-1,-1 0 1,0-1 0,0 0-1,0 0 1,0-1-1,0 0 1,0 0-1,-1-1 1,1-1-1,-1 1 1,-13-2-1,20 1-54,0 0 0,0 0-1,0-1 1,0 1 0,1-1-1,-1 1 1,0-1 0,0 0 0,0 1-1,1-1 1,-1 0 0,1 0-1,-1 0 1,0 0 0,1-1-1,0 1 1,-1 0 0,1-1-1,0 1 1,0-1 0,0 1 0,0-1-1,0 0 1,0 1 0,0-1-1,0 0 1,1 0 0,-1 1-1,1-1 1,-1-3 0,-1-7-781,0 1 0,1 0 1,0-23-1,1 26 400,0 7 437,0 1 1,0-1-1,0 1 1,0-1-1,0 1 1,0-1-1,0 1 1,0-1-1,1 1 1,-1-1-1,0 1 1,0-1-1,0 1 1,0 0-1,1-1 1,-1 1-1,0-1 0,1 1 1,-1 0-1,0-1 1,1 1-1,-1-1 1,0 1-1,1 0 1,-1 0-1,0-1 1,1 1-1,-1 0 1,1 0-1,-1-1 1,1 1-1,-1 0 1,1 0-1,-1 0 1,0 0-1,1 0 1,-1 0-1,1 0 1,0 0-1,1 0 25,-1 0 0,1 0 0,0 1 1,-1-1-1,1 1 0,0-1 0,-1 1 0,1 0 0,-1-1 1,1 1-1,1 2 0,31 25 441,-20-17 13,-1 1 0,20 10 0,-15-12 86,0 0 0,0-2 0,1 0-1,0-1 1,38 8 0,-48-13-745,0 0 0,0-1 0,0-1 0,0 1 0,0-2 0,0 1-1,0-1 1,0 0 0,0-1 0,0 0 0,0-1 0,-1 0 0,1 0 0,-1-1 0,16-8 0,-9 0-2198,-1-1 0,22-22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4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1 656,'0'0'12494,"0"4"-12382,-34 391 2327,-21-78-407,52-300-1938,0 0 1,2 1-1,0 19 0,1-43-2354,0-27-1390,0-18-2819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0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1 347 2849,'0'0'14372,"0"-11"-14353,0-7-204,0-1 0,1 1 0,1 0 1,1-1-1,0 1 0,11-33 0,-7 35-125,1 0-1,17-27 1,-25 42 292,0 1 0,1-1 0,-1 1 0,0 0 0,0-1 1,0 1-1,1-1 0,-1 1 0,0 0 0,1-1 0,-1 1 0,0 0 0,1-1 1,-1 1-1,0 0 0,1-1 0,-1 1 0,0 0 0,1 0 0,-1-1 0,1 1 1,-1 0-1,1 0 0,-1 0 0,0 0 0,1 0 0,-1-1 0,1 1 0,-1 0 1,1 0-1,-1 0 0,1 0 0,-1 1 0,1-1 0,-1 0 0,1 0 0,-1 0 1,1 0-1,-1 0 0,0 0 0,1 1 0,-1-1 0,1 0 0,-1 0 0,0 1 1,1-1-1,-1 0 0,0 1 0,1-1 0,-1 0 0,0 1 0,1-1 0,-1 0 1,0 1-1,0-1 0,1 1 0,-1-1 0,0 1 0,0 0 0,12 30-216,-11-26 316,4 19-23,-1 0-1,-1 1 1,-1-1 0,-1 1-1,-3 28 1,1-1 262,1-52-76,0-4-144,0-12-166,-1-7-37,1-1 1,2 1-1,0 0 0,7-28 1,-4 33-56,0-1 1,2 1-1,0 0 0,1 0 1,0 1-1,2 0 1,0 0-1,1 1 0,13-15 1,-8 22-532,-16 8 674,1 1 0,-1 0 0,1 0 0,-1 0 0,1 0 0,-1 0 0,1 0 0,-1 0 1,0 0-1,1 0 0,-1 0 0,1 0 0,-1 0 0,1 1 0,-1-1 0,1 0 0,-1 0 0,1 0 0,-1 1 1,0-1-1,1 0 0,-1 1 0,1-1 0,-1 0 0,0 0 0,1 1 0,-1-1 0,0 1 0,0-1 1,1 0-1,-1 1 0,0-1 0,0 1 0,0-1 0,1 1 0,-1-1 0,0 1 0,4 22 106,-1 0-1,0 0 1,-2 0-1,-3 38 1,1-12 472,1 83 2763,1-137-3252,21-136-1717,-18 124 1205,0 1 0,1-1 0,1 1 0,1 0 0,0 0 0,11-17 0,-17 32 392,-1 0 0,1 0 0,0 0 0,-1 0 1,1 0-1,0 0 0,0 1 0,0-1 0,-1 0 0,1 0 1,0 1-1,0-1 0,0 0 0,0 1 0,0-1 1,1 1-1,-1-1 0,0 1 0,1-1 0,-1 2 35,0-1 0,0 0 0,0 1 0,-1-1 1,1 0-1,0 1 0,0-1 0,-1 1 0,1-1 0,0 1 0,-1 0 0,1-1 0,0 1 0,-1-1 0,1 1 0,-1 0 0,1 0 0,-1-1 1,0 1-1,1 0 0,-1 0 0,0 0 0,1-1 0,-1 1 0,0 0 0,0 0 0,0 0 0,0 1 0,5 28 435,-2 1-1,0 37 1,-3-43 531,1-1 0,0 0-1,2 0 1,1 0 0,13 43 0,-16-64-906,0-1 0,0 1 0,0-1 0,0 0 0,1 1 0,-1-1 0,1 0 1,2 4-1,-3-5-720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1953,'0'0'11410,"0"1"-11316,0 1-67,0-2-3,-4 8 8,-26 69 47,-29 118 1,-18 48 51,50-187-122,17-36-12,1 0 0,-9 28 0,17-30-661,1-35-3914,0-16 312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5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24 560,'-12'0'12299,"12"10"-12478,0 15 146,3 97 100,-1-105 18,0-1 0,1 0 0,0 0 0,1 0 1,9 21-1,-13-37-69,0 1 1,0-1 0,1 1-1,-1-1 1,0 1 0,0-1-1,0 1 1,1-1 0,-1 1-1,0-1 1,0 1 0,1-1-1,-1 1 1,1-1 0,-1 0-1,0 1 1,1-1 0,-1 0-1,1 1 1,-1-1 0,0 0-1,1 0 1,-1 1 0,1-1-1,-1 0 1,1 0 0,-1 0-1,1 0 1,-1 0 0,1 0-1,-1 0 1,1 0 0,-1 0-1,1 0 1,0 0 0,-1 0-1,1 0 1,-1 0 0,1 0-1,-1 0 1,1 0 0,-1-1-1,1 1 1,-1 0 0,0 0-1,1-1 1,-1 1 0,1 0-1,-1-1 1,0 1 0,1 0-1,-1-1 1,1 1 0,-1-1-1,0 1 1,0 0 0,1-1-1,-1 0 1,20-31 416,-18 27-475,20-36 74,2 1 0,2 0 0,2 2 0,49-53 0,-64 77 26,-13 14-10,0 4-181,1 53-168,0-8 360,-2-1 1,-10 70-1,-54 139 831,29-131-451,29-105-367,5-16-328,1 0-1,-1 0 0,1 1 0,-2 8 1,5-33-1454,8-26-1751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6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5 304,'0'-4'12558,"1"89"-11718,1-17 339,-10 88 1,5-140-1023,3-15-250,0-14-2674,1 4 2167,1-1 1,0 1-1,1-1 0,0 1 0,0 0 0,1 0 1,0 0-1,6-8 0,6-17-2507,0-6-1090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1 90 176</inkml:trace>
  <inkml:trace contextRef="#ctx0" brushRef="#br0" timeOffset="1">1 90 176,'168'-76'2070,"-135"63"-549,-33 42-474,-1 0 1,-2 0-1,-1 0 1,-10 41-1,-4-9 103,7-28-251,1 0 0,2 1 0,2 0 0,-5 63 0,11-124-12827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7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164 161 288,'0'0'11592,"0"0"-11585,0 0 1,0 0-1,0 0 1,0 0-1,-1-1 0,1 1 1,0 0-1,0 0 1,0 0-1,-1 0 0,1 0 1,0 0-1,0 0 1,0 0-1,-1 0 0,1 0 1,0 0-1,0 0 1,0 0-1,-1 0 0,1 0 1,0 0-1,0 0 0,0 0 1,0 0-1,-1 0 1,1 0-1,0 0 0,0 1 1,0-1-1,-1 0 1,1 0-1,0 0 0,0 0 1,0 0-1,0 0 1,0 1-1,-1-1 0,1 0 1,0 0-1,0 0 1,0 0-1,0 1 0,0-1 1,0 0-1,0 0 1,0 0-1,0 1 0,0-1 1,0 0-1,0 0 0,0 0 1,0 1-1,0-1 1,0 0-1,0 0 0,0 0 1,0 1-1,0-1 1,0 0-1,-85 449 1622,14-61-830,72-405-169,-2-33 0,0 4-751,5-17-75,3-1 0,3 1 0,21-73 1,-16 69 55,13-50 70,74-201 1,-99 312 123,-1-1 1,1 1-1,0 0 0,1 0 0,-1 0 1,1 0-1,0 0 0,8-6 0,-12 11-104,1 1-28,-1 0 58,1 0 1,-1 0-1,1 0 1,-1 1 0,1-1-1,-1 0 1,1 0-1,-1 0 1,1 1-1,-1-1 1,1 0 0,-1 1-1,0-1 1,1 0-1,-1 1 1,0-1 0,1 0-1,-1 1 1,0-1-1,1 1 1,-1-1 0,0 1-1,0-1 1,1 1-1,-1-1 1,0 1 0,0 0-1,3 17 118,-2-11-135,8 88 196,-6 148-1,-4-138-122,1-104-35,0 0-1,0 0 1,0-1 0,0 1 0,0 0 0,0 0 0,0-1 0,0 1 0,0 0 0,1-1 0,-1 1 0,0 0 0,0 0 0,1-1 0,-1 1 0,0-1 0,1 1 0,-1 0 0,1-1 0,-1 1 0,0-1 0,1 1 0,0-1 0,-1 1 0,1-1 0,-1 1-1,1-1 1,0 1 0,-1-1 0,1 0 0,-1 1 0,1-1 0,0 0 0,0 0 0,-1 0 0,1 1 0,0-1 0,-1 0 0,1 0 0,0 0 0,0 0 0,-1 0 0,1 0 0,0-1 0,0 1 0,-1 0 0,1 0 0,0 0 0,-1-1 0,1 1-1,0 0 1,-1-1 0,1 1 0,0 0 0,-1-1 0,1 1 0,-1-1 0,1 1 0,-1-1 0,1 1 0,-1-1 0,1 0 0,-1 0 0,12-14 208,-1 0 0,9-18 0,-3 6-57,53-96-57,-45 75-190,3 2 0,62-83 1,-87 126 72,-2 2 10,0-1 1,0 1-1,0-1 1,0 1-1,0 0 1,0 0-1,0 0 1,1-1-1,-1 1 1,0 0-1,1 1 1,-1-1-1,1 0 1,-1 0-1,1 1 1,-1-1-1,1 0 1,-1 1-1,1 0 1,0-1-1,1 1 1,-1 10-232,-2 20 337,0-1 0,-2 0 0,-1-1 0,-14 55 0,-85 192 1025,54-154-608,35-86-404,-9 18 95,3 2 1,-17 78 0,34-125-133,1-32-11591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8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9 3858,'0'0'5810,"0"-6"-5059,0 3-621,0 5 724,0 2-789,-1 1 1,0 0 0,0 0 0,-1 0 0,0-1 0,1 1-1,-2-1 1,-2 7 0,-8 15 161,-21 81 794,-14 33 332,47-136-1322,-1 0 1,1 0-1,0 0 1,0 0-1,0 0 1,1 0-1,-1 0 0,1 8 1,0-11-70,3-5-1949,36-59-2476,-10 23-614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0 1 2561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85 2561,'181'31'1302,"-145"-25"1305,-37-5-2491,1 0 0,0 0 1,-1 0-1,1 0 0,-1 0 1,0 0-1,1 0 0,-1 0 1,0 0-1,0 0 1,0 0-1,1 0 0,-1 0 1,0-1-1,0 1 0,0 0 1,0-1-1,0 1 0,0-1 1,-1 1-1,0 0 1,-1 0 69,-1 1 1,1-1-1,0 0 1,-1 0-1,1-1 1,-6 2-1,8-2 119,0 0 293,1 0-581,0 0 0,0 0 0,-1 0 0,1 0-1,0 0 1,0 0 0,0 0 0,-1 0 0,1 0-1,0 0 1,0 0 0,0 0 0,0 0 0,-1 0-1,1 0 1,0 0 0,0 0 0,0-1 0,-1 1 0,1 0-1,0 0 1,0 0 0,0 0 0,0 0 0,-1 0-1,1 0 1,0-1 0,0 1 0,0 0 0,0 0-1,0 0 1,0 0 0,-1-1 0,1 1 0,0 0 0,0 0-1,0 0 1,0 0 0,0-1 0,0 1 0,0 0-1,0 0 1,0 0 0,0-1 0,0-94-1685,0 93 1645,0 0 0,1 0-1,-1 1 1,1-1-1,-1 0 1,1 0 0,0 1-1,-1-1 1,1 0-1,0 1 1,0-1-1,0 1 1,0-1 0,1 1-1,-1-1 1,0 1-1,1 0 1,-1 0 0,1-1-1,-1 1 1,1 0-1,-1 0 1,1 1 0,3-2-1,0 0-97,0 0 0,0 0-1,0 1 1,0-1 0,0 1 0,1 1-1,7-1 1,-13 4 118,1 40 519,1-23-292,-2-1 1,0 1 0,-1-1 0,-1 1 0,-1-1 0,-10 37-1,3-30 79,-2 0-1,-1 0 0,-1-2 0,-1 1 1,-1-2-1,-1 0 0,-1-1 0,-1 0 1,-22 18-1,36-36-231,0 1-1,0-1 1,0-1-1,-1 1 1,0-1-1,0 0 1,0 0-1,0-1 1,0 0-1,0 0 1,-1 0-1,1-1 1,0 0-1,-1 0 1,-12 0 0,19-18-842,0 11 606,-1 1 1,2-1 0,-1 0 0,1 0 0,0 0 0,0 1 0,1-1 0,3-9 0,-4 13 101,0 0 0,1 0 0,-1 0 0,1 1 0,0-1 0,-1 0 0,1 1 0,0-1 1,0 1-1,0 0 0,0-1 0,0 1 0,0 0 0,0 0 0,0 0 0,1 1 0,-1-1 0,0 1 1,1-1-1,-1 1 0,0 0 0,1-1 0,-1 1 0,4 1 0,-5-1 59,2 0 1,1-1 1,-1 1-1,0 1 1,0-1 0,0 0-1,0 1 1,6 1-1,-8-1 14,1 0 0,-1 0 1,0 1-1,0-1 0,1 0 0,-1 0 0,0 1 0,0-1 1,0 1-1,0-1 0,-1 1 0,1-1 0,0 1 1,-1-1-1,2 4 0,5 15 482,2 1 0,0-2 0,20 32 0,-26-45-374,1-1 0,-1 0 0,1-1 0,0 1-1,1-1 1,-1 1 0,1-1 0,0-1 0,0 1 0,0-1 0,0 1 0,1-2 0,-1 1 0,1 0 0,0-1-1,0 0 1,0-1 0,6 2 0,1-2-487,0 0 0,1-1 0,16-3-1,4-5-4433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4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0 437 1249,'2'0'9952,"15"-5"-9793,6-9 24,35-29 0,-1 1 16,427-241 490,-398 239 213,-80 38-335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1:59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4258,'0'0'4383,"23"0"-3849,143 0 576,3 0 3996,-171 0-7080,-11 0-2524,-2 0-3365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2:00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1185,'0'0'5493,"9"0"-4399,258 0 7021,-148 0-11159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2:4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1169,'0'0'18504,"-12"24"-19435,-7 10 859,-3 0 1,0-1 0,-3-2-1,-43 46 1,24-28-175,-113 118-680,101-119 251,50-45 476,1 2 521,98-10-6375,-87 5 6063,4 0 186,1 0 0,0 0 0,-1 1 0,1 1 1,19 4-1,-22-4-64,0 0 0,-1-1 1,1 0-1,0-1 0,-1 0 0,11-1 1,5 0 32,-19 1-135,-1-1 1,0 0-1,0 0 1,0 0-1,0 0 0,0-1 1,0 1-1,0-1 1,0 0-1,-1 0 0,1 0 1,-1 0-1,1 0 1,-1-1-1,3-3 0,36-47 177,-34 43-113,-6 8-93,2-1 182,-1 0 0,1-1-1,-1 1 1,1-1 0,-1 0-1,0 0 1,-1 0 0,1 0-1,-1 0 1,0 0-1,0 0 1,0 0 0,0-7 1323,-1 13-1616,0 5 79,-2 0 0,1 0 0,-1 0 0,0 0-1,0-1 1,-1 1 0,-4 8 0,-3 9 27,-68 201 3,11-26-27,68-264-2654,8 6-1586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2:5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1 451 4338,'0'0'12270,"0"-2"-12150,0-6-149,0 1-1,0-1 1,1 1 0,0-1 0,0 1 0,1 0 0,0 0 0,1 0-1,-1 0 1,1 0 0,0 0 0,6-7 0,139-191-73,-138 192 49,-9 11 23,0-1 1,1 1 0,-1 0 0,0 0 0,1 0-1,0 1 1,-1-1 0,1 0 0,0 1 0,0-1-1,0 1 1,0-1 0,0 1 0,0 0 0,1 0-1,-1 0 1,0 0 0,1 0 0,-1 1 0,0-1-1,5 0 1,-6 11-232,2 37 460,-2 51 1,-2-46-154,-1-30 1,0 0 0,-2-1-1,0 1 1,-2-1 0,-11 30-1,5-14-22,10-31 2,-2 4 285,4-16 124,1-12-174,0 8-273,0 0 0,1 0 1,1 0-1,0 1 0,0-1 0,1 1 1,0 0-1,0 0 0,1 0 0,10-13 1,-3 2 14,98-156-260,-91 150 163,2 1 0,0 1-1,1 0 1,36-28 0,-55 49 67,1 0 0,-1 0 0,1 1 0,0-1 0,0 1 0,-1 0 0,1 0 0,1 1 0,-1-1 0,0 1 0,0 0 0,1 0 0,-1 0 0,0 0 0,8 1 0,-11 0 18,0 1 0,-1 0 0,1-1 0,0 1 0,0 0 0,-1 0 0,1-1 0,0 1-1,-1 0 1,1 0 0,-1 0 0,1 0 0,-1 0 0,1 0 0,-1 0 0,0 0 0,1 0 0,-1 0 0,0 0 0,0 0 0,0 0 0,0 0 0,0 0 0,0 0 0,0 1 0,0 1-10,3 33 15,-4 43-1,0-26 41,0-30 67,-1 0-1,-2 0 0,0-1 1,-1 1-1,-2-1 1,0 0-1,-1-1 0,-1 1 1,-1-2-1,-1 1 1,-1-1-1,-25 32 0,37-53-98,0 1 1,0 0-1,0 0 0,0 0 0,0 0 0,0 0 0,0 0 0,0 0 0,-1 0 0,1-1 0,0 1 1,0 0-1,0 0 0,0 0 0,0 0 0,0 0 0,0 0 0,0 0 0,0 0 0,0 0 0,-1 0 1,1 0-1,0 0 0,0 0 0,0 0 0,0 0 0,0 0 0,0 0 0,0 0 0,0 0 0,-1 0 0,1 0 1,0 0-1,0 0 0,0 0 0,0 0 0,0 0 0,0 0 0,0 0 0,-1 0 0,1 0 0,0 0 1,0 0-1,0 0 0,0 0 0,0 0 0,0 0 0,0 0 0,0 0 0,0 0 0,0 0 0,-1 1 0,1-1 1,0 0-1,0 0 0,0 0 0,0 0 0,0 0 0,0 0 0,0 0 0,0 0 0,0 1 0,0-1 1,0 0-1,0 0 0,0 0 0,0 0 0,0 0 0,1-14 41,10-26-92,11-8-65,45-73 0,-62 112 101,21-32-164,1 0 1,61-71 0,-77 101 99,1-1 1,16-11-1,-23 20 55,0 0 0,0-1-1,0 2 1,1-1 0,0 1 0,-1-1 0,1 2 0,8-3-1,-13 4 15,0 0-1,1-1 0,-1 1 0,0 0 1,0 0-1,1 0 0,-1 0 0,0 0 0,0 0 1,1 0-1,-1 1 0,0-1 0,0 0 1,1 1-1,-1-1 0,0 1 0,0-1 1,0 1-1,0 0 0,0-1 0,0 1 0,0 0 1,0 0-1,0-1 0,0 1 0,0 0 1,0 0-1,0 0 0,0 3 0,2 1 16,-2 0 0,1 0-1,-1 0 1,1 0-1,0 11 1,-1-6 28,7 72 864,-6 144 1,-3-119-80,0-96-723,2 27 266,-1-36-385,1-1 1,-1 1 0,0-1-1,0 1 1,1-1-1,-1 0 1,0 1-1,1-1 1,-1 0 0,1 1-1,0-1 1,-1 0-1,1 0 1,0 0-1,0 1 1,0-1 0,0 0-1,0 0 1,0 0-1,2 1 1,4-1-1795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7:32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34 175 5122,'0'0'8668,"7"-7"-5853,-6-30-2415,0 19-90,-1 0-1,-2-26 1,1 41-272,-1-1 0,1 0 0,-1 0 1,1 1-1,-1-1 0,0 1 1,0 0-1,0-1 0,-1 1 1,1 0-1,-1 0 0,0 1 0,-4-5 1,3 6 6,4 1-66,-1 0-54,-1 0-42,1 0 37,1 4-614,8 264 598,-8-263 108,5 122 331,-4-115-326,1 1 1,0 0 0,2 0-1,-1-1 1,1 1 0,1-1 0,10 19-1,-15-30 16,1 1 0,0-1 0,0 1 0,0-1 0,1 0 0,-1 1 0,0-1 0,0 0 0,1 0-1,-1 0 1,0 0 0,1 0 0,0 0 0,-1 0 0,1 0 0,-1 0 0,1-1 0,0 1 0,-1-1 0,1 1 0,0-1 0,0 0-1,-1 0 1,1 0 0,0 0 0,0 0 0,0 0 0,2-1 0,-2 1 151,-1-27 214,-1-133-403,0 158-7,0 1 0,1-1 0,-1 0 1,0 1-1,1-1 0,-1 1 1,1-1-1,0 1 0,-1-1 1,1 1-1,0 0 0,0-1 1,0 1-1,0 0 0,0-1 0,0 1 1,0 0-1,0 0 0,1 0 1,-1 0-1,0 0 0,1 0 1,-1 0-1,1 1 0,-1-1 1,1 0-1,-1 1 0,1 0 0,-1-1 1,1 1-1,0 0 0,1-1 1,8 0-48,1 0 1,-1 0-1,19 2 0,-14-1 21,-6 1 17,0 0 1,0 1 0,0 0 0,0 0-1,0 1 1,0 1 0,-1-1 0,1 1 0,-1 1-1,0 0 1,0 0 0,-1 1 0,1 0-1,10 11 1,5 6 1,-1 1-1,-2 1 1,23 32-1,-34-42 13,-1 0 1,-1 1-1,0 0 1,-1 0-1,0 1 0,-2 0 1,0 0-1,-1 0 1,2 19-1,0 20 108,-2 85 0,-4-117-79,0-22-6,0 0 1,0-1 0,-1 1 0,1 0 0,0-1 0,-1 1-1,1 0 1,-1-1 0,0 1 0,0-1 0,1 1 0,-1-1-1,0 1 1,0-1 0,0 1 0,-1-1 0,1 0 0,0 0-1,0 1 1,-1-1 0,1 0 0,-1 0 0,1-1 0,-1 1-1,1 0 1,-1 0 0,1-1 0,-1 1 0,0-1 0,1 1-1,-3-1 1,-7 2 129,0 0-1,1-1 1,-1-1 0,-11 0-1,8 0 10,-98-5 720,95 2-721,1 0 1,-1 0-1,1-2 0,-26-10 1,28 9-65,4 3-27,1-2 0,-1 1-1,1-1 1,0-1 0,-12-8-1,20 13-221,0 0-1,1 0 0,-1-1 0,0 1 0,1 0 0,-1 0 0,1-1 0,-1 1 0,1-1 1,0 1-1,-1 0 0,1-1 0,0 1 0,0 0 0,0-1 0,0 1 0,0-1 1,1-2-1,-1-4-2696,0-10-3133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7:3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1889,'0'0'3209,"12"-1"-2883,162-8 4281,-11 9 960,-3 0-3821,-158 0-1850,-5 0-1897,-13 0-1409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7:3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6435,'0'0'8244,"202"0"-7076,-139-6-191,-7 6-385,-26 0 96,-11 0-672,-27-21-14422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7:33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1 370 3666,'0'0'13224,"2"-2"-13104,19-24-52,-5 5-54,1 1 0,2 0-1,-1 2 1,2 0-1,23-16 1,-2 8-38,1 2 1,2 1-1,0 3 1,1 1-1,1 2 1,71-15-1,-33 15-21,1 3 1,162-3-1,-197 16 15,0 2-1,0 2 1,0 3-1,79 19 1,-106-19 5,-1 2 1,1 0-1,-2 1 1,1 2 0,-1 0-1,-1 1 1,0 1-1,-1 1 1,-1 0 0,0 2-1,0 0 1,14 19-1,-16-14 28,0 0 0,-2 1 0,-1 0 0,-1 1-1,-1 1 1,-1 0 0,-1 0 0,-1 1-1,8 40 1,-6 0 103,-3 1-1,-1 104 1,-6-170-106,0 39 59,-1 0 1,-9 50-1,2-52-8,-3 0-1,-1-1 1,-1 0-1,-2-1 0,-33 55 1,-121 157 143,-101 75 125,-19-12 787,245-264-827,6-4-76,24-22-67,29-23-296,-9-1-49,-3 2-301,0 0 1,0 0-1,0 0 1,0 0 0,-1 0-1,1-1 1,-1 1-1,4-5 1,-1-9-6724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0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1088,'0'0'11384,"-18"4"-11197,15 1-221,0 1 0,0-1 0,0 1 1,0 0-1,1 0 0,0 0 0,1 0 0,-1 0 0,1 1 0,0 5 0,-1 13-16,2 31-1,1-24 16,-1-24-3,0-1 1,0 1 0,1-1-1,0 1 1,0-1-1,1 1 1,0-1 0,0 0-1,1 0 1,0 0 0,0 0-1,0 0 1,1-1 0,0 0-1,1 1 1,8 9 0,-3-7-58,-1-1 0,1 0 0,0 0 0,1-1 0,0 0 1,0-1-1,0 0 0,1-1 0,0 0 0,0-1 1,0 0-1,0-1 0,20 2 0,17 1-64,0-3-1,57-2 1,-53-2 188,-41 2-31,1-1 1,-1-1-1,0 0 0,1-1 1,-1 0-1,0 0 1,0-2-1,0 1 0,19-10 1,-11 3-3,-1-2 1,0 0 0,0-1-1,-1-1 1,-1 0-1,-1-1 1,0-1 0,-1-1-1,0 0 1,12-20-1,-25 31 97,1 1-1,-1-1 0,0 1 1,0-1-1,-1 0 0,1 0 0,-1 0 1,-1 0-1,1 0 0,-1 0 0,-1-10 1,1 9 379,0 6-412,0 0-1,0 0 1,-1 0 0,1 0 0,-1 0 0,1 0 0,0 0-1,-1 0 1,0 0 0,1 0 0,-1 1 0,1-1-1,-1 0 1,0 0 0,0 1 0,1-1 0,-1 0 0,0 1-1,0-1 1,0 1 0,0-1 0,0 1 0,0 0-1,0-1 1,0 1 0,0 0 0,-1-1 0,-32-5 62,28 5-22,-8-1-154,1 1 0,0 0 0,0 0 1,-1 2-1,1-1 0,0 2 1,0 0-1,0 0 0,0 2 0,0-1 1,0 2-1,1-1 0,-24 14 0,18-8 11,-8 4 6,-30 23 1,48-31 23,1 1-1,-1 0 1,1 0-1,0 0 1,1 1-1,0 0 1,-8 14-1,-12 23-51,8-16 47,-16 38-1,30-56 16,0 1-1,0-1 1,1 1-1,0 0 0,1 0 1,1 0-1,-1 15 1,2-5-36,0-10 21,0 0-1,0 0 1,5 23-1,-4-31 17,0 0 0,0 0 0,1 0 0,0 0-1,0 0 1,0 0 0,0-1 0,0 1 0,1-1 0,0 0 0,-1 0 0,1 0 0,0 0 0,7 5-1,-2-3 3,1 0-1,-1 0 1,1-1-1,0 0 0,0 0 1,0-1-1,0-1 1,19 4-1,1-3 139,46-1 1,-66-2-77,-9 0-23,1 0 0,0 0 1,0 0-1,0 0 0,0 0 0,0 0 1,0 0-1,0 0 0,0-1 0,-1 1 1,1 0-1,0-1 0,0 1 1,0-1-1,-1 1 0,1-1 0,0 1 1,0-1-1,-1 1 0,1-1 0,0 0 1,-1 1-1,1-1 0,-1 0 0,1 0 1,-1 0-1,1 1 0,-1-1 0,0 0 1,1-2-1,0-1 350,-1 0 0,1 0 1,-1 0-1,0 0 0,-1-7 0,1 0 488,-3 10-848,-1 0 1,1 0 0,0 1-1,-1-1 1,1 1 0,0 0-1,-1 0 1,1 0 0,-5 1-1,3-1-8,-7 0-57,8-1 18,0 1-1,0 0 1,0 0 0,0 0-1,0 0 1,0 1-1,0-1 1,0 1-1,1 0 1,-1 1-1,0-1 1,0 1 0,1-1-1,-1 1 1,-6 4-1,-5 8-3,1 0 0,0 0-1,1 2 1,0-1 0,2 2 0,0 0-1,0 0 1,2 1 0,0 0-1,1 0 1,-11 38 0,9-13-2,2-1 0,1 2 0,3-1 0,0 63 0,4-94 17,0 7-17,0 0 0,5 25-1,-4-37 3,1-1-1,0 1 0,0 0 1,1-1-1,0 0 0,0 0 1,0 1-1,1-2 0,8 12 1,-9-13-80,1 0 0,0-1 1,0 0-1,0 1 0,1-1 0,-1-1 1,1 1-1,0-1 0,-1 1 1,1-1-1,0-1 0,0 1 1,0-1-1,0 0 0,1 0 0,-1 0 1,0-1-1,0 0 0,1 0 1,-1 0-1,0-1 0,0 1 1,1-1-1,9-3 0,-8 1 31,0 0-1,0-1 1,0 0 0,0 0-1,-1 0 1,1 0 0,-1-1-1,0 0 1,-1-1 0,1 1-1,7-12 1,0 0 64,-1-1 1,-1 0-1,10-22 0,49-141 46,-49 119 68,37-75 1,-55 132-62,-3 3-35,1 1-1,-1 0 0,1-1 0,-1 1 0,1 0 0,0 0 0,-1-1 0,1 1 0,0 0 0,0 0 0,0 0 1,0 0-1,0 0 0,0 0 0,0 0 0,0 0 0,0 1 0,1-1 0,-1 0 0,2 0 0,-3 1 105,1-1-85,2 5-73,3 15 64,-1-1 1,-1 0-1,-1 1 1,2 33 0,-5 83 246,-2-62-87,2 63 198,0-135-307,0-2 126,-1-94-582,1-68-349,1 133 549,2 1-1,1-1 1,10-36-1,-10 55 96,-2 0-13,1 1-1,9-18 1,-12 26 92,1 0 0,0 1 0,-1-1 0,1 1 0,0 0 1,0-1-1,0 1 0,1 0 0,-1-1 0,0 1 1,0 0-1,1 0 0,-1 0 0,0 0 0,1 0 1,-1 0-1,1 1 0,0-1 0,-1 0 0,1 1 1,-1-1-1,1 1 0,3-1 0,-4 1-2,1 0 1,-1 1-1,1-1 0,-1 0 1,0 1-1,1-1 0,-1 1 1,1-1-1,-1 1 0,0 0 1,0-1-1,1 1 0,-1 0 1,0 0-1,0 0 0,0 0 1,0 0-1,0 0 0,0 0 0,0 0 1,-1 1-1,1-1 0,0 0 1,0 2-1,12 35 147,-12-32-141,7 34 142,-2 1-1,2 55 1,2 26 238,-7-101-351,1-1 1,1 0 0,14 37-1,-16-50-14,0-1 0,0 1-1,1-1 1,0 0 0,0 1-1,1-2 1,-1 1 0,7 6-1,-7-10-41,-1 1 0,0-1 0,1 1 0,-1-1 0,1 0 0,0-1 0,-1 1 0,1 0 0,0-1 0,0 0 0,0 0 0,0 0 0,1-1 0,-1 1 0,5-1 0,-7 0-210,-1 0 1,1 0 0,0 0 0,0 0 0,0 0 0,0-1-1,0 1 1,0-1 0,0 1 0,-1-1 0,1 0 0,3-1-1,0-2-1187,0-1 0,-1 0 0,1 1 0,4-8 0,-9 12 1420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04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6195,'0'0'7120,"0"11"-6714,0 28-445,-16 377 25,-9-229 95,6-52-175,-4 170 0,23-283 54,0 1 0,2 0 0,4 25 0,-4-42 32,0 1 0,0-1 1,0 0-1,0 0 0,1 0 1,0 0-1,1 0 1,-1-1-1,1 1 0,0-1 1,0 0-1,1 0 0,0 0 1,9 7-1,-5-7-61,0 0-1,0 0 1,1 0 0,0-1-1,0-1 1,0 0 0,1 0-1,-1-1 1,0 0-1,1-1 1,0 0 0,-1 0-1,1-2 1,-1 1 0,12-3-1,-17 3-169,-1-1 1,1 0-1,-1 0 0,1 0 0,-1 0 1,0-1-1,1 0 0,-1 0 0,5-3 0,-4 0-528,1 1 0,-1-2 0,0 1 0,-1 0 0,6-10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4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1585,'0'0'6299,"3"0"-6094,15 1-59,0 0 1,0 2-1,-1 0 1,1 1-1,-1 1 1,0 0-1,0 2 1,0 0-1,21 12 1,16 14 517,66 51 0,-77-52-346,95 75 456,29 21-199,-127-101-237,0-2 0,59 28 1,-86-47-64,-11-4 43,0-1 0,1 0 1,-1 1-1,1-1 0,-1 0 0,1-1 0,-1 1 1,1 0-1,4 0 0,-7-10-414,0 7-276,0-1 0,-1 1-1,1-1 1,0 1 0,-1 0 0,0-1-1,1 1 1,-1 0 0,0 0 0,0-1-1,0 1 1,-1 0 0,1 0 0,-1 0-1,1 0 1,-3-2 0,-22-19-9169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0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6915,'0'0'4642,"242"-71"-4642,-188 71 0,-22 0-96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0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34 720,'0'0'8249,"2"22"-8139,33 302 776,-31-284-727,16 111 1354,-19-147-1321,-1-3 185,-2-135 792,9-195-780,-7 327-385,0-7 47,0 0 0,1 0 1,1 1-1,0-1 0,0 0 1,0 1-1,1-1 0,0 1 1,6-10-1,-8 17-21,0 0-1,0 0 1,0-1-1,0 1 1,0 0-1,1 0 1,-1 0-1,1 1 1,-1-1-1,0 0 1,1 0 0,-1 1-1,1-1 1,-1 1-1,1 0 1,0-1-1,2 1 1,30 0 90,-20 1-185,-1-1-317,36 2 1135,-27 6-1950,-2 7-3289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06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11 387 2801,'0'0'5317,"24"1"-4348,-4 0-735,0-1 0,-1-1 0,22-3 0,-38 4-184,0-1-1,0 0 1,-1 0 0,1 0-1,-1 0 1,1 0-1,-1-1 1,1 1 0,-1-1-1,0 0 1,0 0-1,0 0 1,0 0 0,0 0-1,0 0 1,0 0-1,1-4 1,1-1 99,-1 1 0,0-1-1,-1-1 1,3-10 0,-3 8-12,4-21 235,-1-1-1,-2 0 1,-2 0-1,-3-58 1,1 68-375,1 18 49,0 0 1,-1 0-1,1 0 1,-1 0 0,1 0-1,-1 1 1,-1-1-1,-1-6 1,2 8 23,0 1 0,0 0 0,0 0 1,0 0-1,-1 0 0,1 0 0,0 0 0,0 0 0,-1 0 0,1 0 0,0 0 0,-1 1 1,1-1-1,-1 0 0,1 1 0,-1-1 0,1 1 0,-1 0 0,1 0 0,-1-1 1,0 1-1,1 0 0,-4 1 0,4-1-39,-1 0 1,0 0-1,0 0 1,0 0-1,0 1 0,0-1 1,0 1-1,0-1 1,0 1-1,0 0 1,1 0-1,-1 0 1,0 0-1,1 0 0,-1 0 1,-2 2-1,-20 30 72,23-31-102,-16 29-26,2 0 0,1 1 0,1 1 1,2 0-1,1 1 0,2 0 1,1 0-1,2 1 0,1 0 1,2 0-1,3 57 0,0-83 15,-1-1 0,2 1-1,-1-1 1,1 0 0,1 1-1,-1-1 1,1 0-1,1-1 1,0 1 0,0 0-1,0-1 1,7 8 0,-5-7 14,1-1 0,1 0 0,-1 0 0,1-1 0,0 0 0,0-1 0,1 1 0,-1-2 0,1 1 0,11 3 0,0-1 40,1-1 1,0-1 0,1-1 0,-1-1 0,30 1-1,-13-3-268,0-2 1,45-7-1,-55 3-1350,43-14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0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11 5026,'0'0'7606,"2"-2"-6979,-2 1-602,0 1 0,0-1 0,0 1 0,0 0 0,0-1 0,1 1 0,-1 0 0,0-1 0,0 1 0,0 0 0,1-1 0,-1 1 0,0 0 0,0 0 0,1-1-1,-1 1 1,0 0 0,0 0 0,1-1 0,-1 1 0,0 0 0,1 0 0,-1 0 0,0-1 0,1 1 0,-1 0 0,0 0 0,2 0 0,-1 22 116,0 131-408,-14 333 555,3-403 4,-15 241 134,24-284-371,0 2-189,2-15-3789,-4-52 345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08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1777,'0'0'6955,"0"-4"-6565,0-5 142,0 0 0,1 1 0,0-1 0,1 1 1,-1-1-1,1 1 0,5-12 0,-6 17-510,-1 1-1,1-1 0,-1 0 1,0 0-1,0 0 0,0 1 0,0-1 1,-1-4-1,1-3 3021,2 10-3065,0 1 1,-1-1 0,1 0-1,0 1 1,0-1-1,0 1 1,0 0-1,-1 0 1,1 0-1,0 0 1,0 0-1,-1 0 1,1 0-1,-1 0 1,1 1-1,-1-1 1,0 0-1,2 2 1,20 33 26,-18-27-35,24 48 74,-3 2-1,-2 0 0,18 70 1,-30-89-50,-9-32 3,-1 0 0,1 0 0,1-1 0,0 1 0,6 8 0,-7-14 41,-2-2 57,-1 0-89,1 0 0,-1 0 0,0 0 0,0 0 0,1 0 1,-1 0-1,0 0 0,1 0 0,-1 0 0,0-1 0,1 1 0,-1 0 0,0 0 1,0 0-1,1 0 0,-1-1 0,0 1 0,0 0 0,1 0 0,-1-1 0,0 1 0,0 0 1,1 0-1,-1-1 0,0 1 0,0 0 0,0-1 0,0 1 0,0 0 0,0-1 1,0 1-1,1 0 0,-1-1 0,0 1 0,0 0 0,0-1 0,19-56 192,18-88-1,-26 95-170,-1 7-31,-4 10-15,2-1 0,2 2 0,22-52 0,-30 79 25,1 0 0,0 0 1,0 1-1,1-1 1,3-4-1,-5 8-22,-1-1 0,1 1 0,-1-1 1,1 1-1,0 0 0,0 0 0,-1 0 0,1 0 1,0 0-1,0 0 0,0 0 0,0 1 0,0-1 1,0 1-1,0-1 0,3 1 0,6 2-1685,-10 4 1849,-1-2-243,10 728 713,-14-418-450,3-268-153,0-27-1,1-1 0,0 1 1,1-1-1,8 37 0,-9-53-14,1-1 0,0 1 0,-1 0 0,1 0 0,0 0-1,0-1 1,1 1 0,-1 0 0,0-1 0,2 3 0,-2-4-17,-1 0 1,1 1-1,-1-1 1,1 0-1,-1 1 1,1-1-1,-1 0 1,1 0 0,-1 0-1,1 1 1,-1-1-1,1 0 1,-1 0-1,1 0 1,0 0-1,-1 0 1,1 0 0,-1 0-1,1 0 1,-1 0-1,1 0 1,-1 0-1,1-1 1,-1 1-1,1 0 1,0 0 0,-1 0-1,1-1 1,-1 1-1,0 0 1,1-1-1,-1 1 1,1 0-1,-1-1 1,1 1 0,-1-1-1,0 1 1,1-1-1,-1 1 1,0-1-1,0 1 1,1-1-1,-1 1 1,0-1 0,17-41-2553,1-25-1874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0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41 458 2273,'0'0'6766,"16"16"-5808,-7-6-759,1 0 1,-1-1-1,2 0 1,19 12-1,-29-21-171,1 1 0,-1-1 0,1 0 0,0 1-1,-1-1 1,1 0 0,0 0 0,0 0 0,-1 0-1,1-1 1,0 1 0,-1 0 0,1-1-1,-1 1 1,1-1 0,0 1 0,-1-1 0,1 0-1,-1 0 1,1 0 0,-1 1 0,0-1 0,1-1-1,-1 1 1,0 0 0,0 0 0,0 0 0,0-1-1,0 1 1,2-3 0,3-6 102,0 1 0,-1-1-1,6-14 1,-10 22-110,6-18 96,0 0-1,-1 0 1,-2 0-1,0 0 1,2-24-1,-2-103 286,-4 116-276,0 18-91,0 2-15,1 0 1,-2 0 0,0 0 0,0 1 0,-1-1 0,0 0-1,-4-12 1,5 21 28,0 1 0,1-1 1,-1 1-1,0-1 0,0 1 0,0 0 0,0 0 0,0-1 0,0 1 0,0 0 0,0 0 0,0 0 0,-1 0 0,1 0 0,0 0 1,-1 1-1,1-1 0,-1 0 0,1 1 0,-1-1 0,1 1 0,-1-1 0,1 1 0,-1 0 0,1 0 0,-1-1 0,0 1 0,1 0 1,-1 1-1,1-1 0,-1 0 0,1 0 0,-1 1 0,0-1 0,1 1 0,-1-1 0,1 1 0,0 0 0,-1-1 0,1 1 0,-1 0 1,1 0-1,0 0 0,0 0 0,0 0 0,0 0 0,-1 0 0,0 3 0,-10 14-43,0 0 0,2 0 1,0 1-1,-14 38 0,17-38-20,-10 23-10,1 0 1,3 2 0,1-1-1,3 1 1,1 1-1,-3 84 1,10-106 29,1-14-5,-1 0 0,2-1 0,1 18-1,-1-24-6,-1 0 0,1 0 1,0 0-1,-1 0 0,1 0 0,0 0 0,0 0 0,0 0 0,0 0 0,1-1 0,-1 1 0,0 0 0,1-1 0,0 1 0,-1-1 0,1 0 0,0 1 0,-1-1 0,1 0 1,3 1-1,0 0-266,1 0 0,-1 0 1,1-1-1,-1 0 1,1 0-1,0-1 1,0 1-1,-1-1 0,1-1 1,0 1-1,10-3 1,27-13-4634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1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285 284 2673,'0'0'3018,"5"-32"-1167,11-101-274,-13 113-743,-1 0 0,-2-29 0,0 25 87,-1 24-893,1 0 1,0-1 0,0 1-1,0 0 1,-1-1 0,1 1-1,0 0 1,0-1 0,-1 1-1,1 0 1,0 0 0,-1-1-1,1 1 1,0 0 0,-1 0-1,1 0 1,0 0 0,-1-1-1,1 1 1,-1 0 0,1 0 0,0 0-1,-1 0 1,1 0 0,0 0-1,-1 0 1,1 0 0,-1 0-1,0 0 1,-16 0-215,11 0 144,-8 0-138,4 0 122,-1 0-1,0 0 1,0 0 0,0 2 0,0-1-1,1 2 1,-1-1 0,-13 6 0,8-1 92,1 1 0,0 1 1,1 0-1,-27 22 0,36-27-2,1 1 0,-1 0-1,1 0 1,0 0 0,0 0-1,1 1 1,-1 0-1,1-1 1,1 1 0,-1 0-1,1 1 1,0-1-1,0 0 1,1 1 0,-2 12-1,3 85 308,0-98-338,1 1 0,0-1 0,1 1 0,0-1 0,0 1 0,0-1 0,1 0 0,-1 0 0,1 0 0,1 0 0,-1-1 0,1 1 1,0-1-1,1 0 0,-1 0 0,10 7 0,2 2 4,0-2 0,0 0 0,2-1 0,23 12 0,1-5 359,1-2 1,1-1 0,89 16-1,-124-29-387,32 4-475,-39-6 129,1 0 0,-1 0 0,0 0 0,0-1 0,0 1 0,0 0 0,0-1 0,0 0 0,3-1 0,7-11-4884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16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4418,'0'0'3714,"0"41"-3061,0 286 921,0 877 318,0-1295-9373,0 11 5080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1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4386,'0'0'7299,"195"-90"-6002,-101 90 16,0 0-801,-8 0-128,-17 0-384,-15 0-512,-22 3-4306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1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6643,'0'0'10333,"2"0"-9776,-1 0-545,-1 0-1,1 0 1,0 0-1,-1 0 1,1 0-1,0 0 1,-1 1-1,1-1 0,-1 0 1,1 0-1,-1 1 1,1-1-1,-1 0 1,1 1-1,-1-1 1,1 0-1,-1 1 1,1-1-1,-1 1 0,1-1 1,-1 1-1,0-1 1,1 1-1,-1 0 1,0-1-1,0 1 1,1-1-1,-1 2 1,4 23-72,-2-10 75,33 317-142,-33-258 130,-4 1-1,-16 108 0,2-76-31,-4 184 0,20-265-1608,0-53-8478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1 351 208,'0'0'10552,"0"10"-8506,1-11-2254,329-205 1267,-151 92 768,-150 100-1664,-13 8-222,-2-3 145,-13 9-150,-1 0 0,1 0 0,-1 0 0,0-1 0,1 1 0,-1 0 0,1 0 0,-1 0 0,0-1 1,1 1-1,-1 0 0,0-1 0,1 1 0,-1 0 0,0-1 0,1 1 0,-1 0 0,0-1 0,0 1 0,0 0 0,1-1 0,-1 1 0,0-1 0,0 1 0,0 0 0,0-1 1,0 1-1,1-2 0,-13 2-3303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1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1905,'0'0'7862,"4"-8"-6859,-2 6-981,3-9 764,1 0 0,0 1 0,1 0 0,0 0 0,13-13 0,-20 23-747,0 0-1,0 0 0,1 0 0,-1 0 0,0 0 0,0-1 1,1 1-1,-1 0 0,0 0 0,0 0 0,1 0 1,-1 0-1,0 0 0,0 0 0,1 0 0,-1 0 0,0 0 1,1 0-1,-1 0 0,0 0 0,0 0 0,1 0 0,-1 0 1,0 0-1,0 1 0,1-1 0,-1 0 0,0 0 0,0 0 1,1 0-1,-1 0 0,0 1 0,10 10 272,7 21-651,-14-25 457,19 36-125,58 105 283,-67-127-254,1-1 0,1-1 0,0 0 0,35 31 1,-43-44-5,0-1 0,1 0 1,0 0-1,0 0 0,0-1 0,1-1 1,0 0-1,-1 0 0,1 0 1,0-1-1,0 0 0,0-1 1,1 0-1,-1-1 0,0 1 1,16-3-1,-20 1 10,0 0 1,-1-1-1,1 1 1,0-1-1,-1 0 1,0 0-1,1 0 1,-1-1-1,0 0 1,0 1-1,0-1 0,-1-1 1,1 1-1,-1 0 1,0-1-1,0 0 1,0 0-1,0 0 1,2-5-1,6-10 64,-1 0-1,14-42 1,16-87 393,-11 34-190,-23 100-59,-6 14-233,0 0 1,0 0 0,0 0 0,0 0-1,1 0 1,-1 0 0,0 0 0,0 0-1,0 0 1,0 0 0,0 0 0,0 0-1,0 0 1,0 0 0,0 0 0,0 0 0,1 0-1,-1 0 1,0 0 0,0 0 0,0 0-1,0 0 1,0 0 0,0 0 0,0 0-1,0 0 1,0 0 0,0 0 0,0 0-1,1 0 1,-1 0 0,0 0 0,0 0-1,0 0 1,0 1 0,0-1 0,0 0-1,0 0 1,0 0 0,0 0 0,0 0 0,0 0-1,0 0 1,0 0 0,0 0 0,0 0-1,0 0 1,0 1 0,0-1 0,0 0-1,0 0 1,0 0 0,0 0 0,0 0-1,0 0 1,0 0 0,0 0 0,0 0-1,0 0 1,0 1 0,0-1 0,0 0-1,0 0 1,0 0 0,0 31 2,-1-15-49,2 113-282,-13 319 881,-15-245-381,-6 65 11,28-56-1833,5-257-149,0-23-2294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18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0 424 5507,'0'0'6138,"37"-18"-4870,117-57-409,-142 68-680,0 0 0,0 0 1,18-17-1,-24 19-26,-1-1 1,0 0-1,-1 0 1,6-9-1,-1 1 78,8-12 155,-2-2-1,0 0 1,-2-1 0,-1 0 0,-2-1-1,8-34 1,-20 109 292,-56 175-803,23-99 183,14-36 19,-10 91 1,24-74-8562,7-135 4258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1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3586,'0'0'11957,"241"39"-10068,-147-39-752,3 0-305,-14 0-624,-25-4-208,-26-12-1073,-28 0-3937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4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 0 3986,'0'0'1745,"-209"221"-33,90-117-1103,-4 13-337,19-1-272,17 4-2017,33-3-672,25-26-673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4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27 845 5250,'0'0'9880,"-3"9"-5724,2-9-4142,0 0 0,1 0 1,-1-1-1,1 1 0,-1 0 0,0 0 0,1-1 0,-1 1 0,1-1 0,-1 1 0,1 0 1,-1-1-1,1 1 0,-1-1 0,1 1 0,0-1 0,-1 0 0,1 1 0,0-1 0,-1 1 1,1-1-1,0 0 0,0 1 0,-1-1 0,1-1 0,-5-21-78,4 19 81,-3-31-122,2 0 0,3-52 0,0 28-28,-1 55 126,6-172-262,-3 153 236,1 0 0,0 0 1,2 1-1,1 0 0,14-33 1,-19 50 25,0-1 0,1 1 1,0 0-1,0 1 0,0-1 0,1 0 0,-1 1 1,1 0-1,0 0 0,7-5 0,-11 9-15,1-1-1,-1 1 0,0 0 1,1 0-1,-1-1 0,1 1 1,-1 0-1,1 0 0,-1 0 1,1 0-1,0-1 1,-1 1-1,1 0 0,-1 0 1,1 0-1,-1 0 0,1 0 1,-1 0-1,1 0 1,-1 1-1,1-1 0,0 0 1,-1 0-1,1 0 0,-1 0 1,1 1-1,-1-1 0,0 0 1,1 1-1,0-1 1,10 15-104,-2 6 105,0 0-1,-2 1 1,0 0-1,-1 0 1,5 39 0,2 120-97,-10-125 108,2 33 8,17 88 1,-16-145 1,1-1 0,1-1 0,2 0 0,1 0 0,2-1 0,22 39 0,-34-65 2,1 0 0,0 0 0,0 0 1,1-1-1,-1 1 0,0-1 0,1 1 0,0-1 0,-1 0 0,1 0 0,0 0 0,0-1 0,0 1 0,7 2 0,-8-4 8,1 1 1,-1-1-1,1 0 0,-1 0 1,1 0-1,-1 0 1,1 0-1,-1 0 0,0-1 1,1 1-1,-1-1 1,1 0-1,-1 0 0,0 0 1,1 0-1,-1 0 0,0 0 1,0-1-1,0 1 1,0-1-1,0 1 0,2-4 1,7-6 64,-1-1 1,0 0 0,-1 0-1,0-1 1,-1 0-1,8-20 1,1-6 22,14-49 0,-13 18-32,-2 0-1,-3-1 0,3-83 0,-6-216 11,-10 354-43,0 0 0,-1 0 0,-1 0 0,-5-25 0,6 37-17,-1 0 0,1 0 0,-1 0-1,0 0 1,0 1 0,0-1 0,0 1-1,0-1 1,-1 1 0,0 0 0,0 0-1,0 0 1,0 0 0,0 0 0,0 1-1,-1-1 1,0 1 0,1 0 0,-1 0-1,0 0 1,-6-1 0,-2 0-26,1 1-1,0 0 1,0 1 0,-1 0-1,1 1 1,-15 2 0,24-2-8,0 0 0,-1 1 0,1 0 0,0-1 1,0 1-1,-1 0 0,1 0 0,0 0 0,0 1 0,0-1 0,0 0 0,0 1 1,0-1-1,1 1 0,-1 0 0,0 0 0,1 0 0,-1-1 0,1 1 1,0 0-1,0 1 0,0-1 0,0 0 0,0 0 0,0 0 0,0 1 0,1-1 1,-1 0-1,1 1 0,-1 2 0,0 4-88,0 1 0,0 0 0,1 0 0,0 0-1,1 0 1,3 15 0,-3-19 85,1-1 0,0 1-1,0-1 1,1 1 0,-1-1-1,1 0 1,0 0 0,1 0-1,-1 0 1,1-1 0,0 1-1,0-1 1,1 0 0,-1 0-1,1 0 1,0-1 0,9 5-1,4 2 12,1-1 0,1-1 0,36 9 0,-17-7 20,0-2-1,76 6 1,79-11 168,-133-3-65,-116 4-3736,-53 5-5159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49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5170,'0'0'9375,"0"0"-9278,0 0 0,0 0-1,0 0 1,0 1-1,0-1 1,0 0 0,0 0-1,0 0 1,0 0 0,0 1-1,0-1 1,0 0 0,0 0-1,0 0 1,0 1-1,0-1 1,0 0 0,0 0-1,0 0 1,0 1 0,0-1-1,0 0 1,0 0-1,0 0 1,0 0 0,0 1-1,1-1 1,-1 0 0,0 0-1,0 0 1,0 0-1,0 0 1,0 0 0,1 1-1,-1-1 1,0 0 0,0 0-1,0 0 1,0 0 0,1 0-1,226-9-113,-181 4 33,1-2-1,82-24 0,-115 24 7,-12 6-12,0 0-1,0 0 1,0 0 0,0 0-1,0 0 1,1 0-1,-1 1 1,0-1 0,0 1-1,1-1 1,-1 1 0,3 0-1,-4 0-62,-3 0-145,-1 0 0,1 0 1,0 0-1,0 1 0,-1-1 1,1 0-1,0 1 0,0 0 0,0-1 1,0 1-1,0 0 0,0 0 1,0 0-1,0 1 0,0-1 0,0 0 1,-2 2-1,-8 6-1454,-30 14-4740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5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1313,'0'0'6771,"194"-3"-4738,-96-7 96,3 3-433,-8 1 49,-17 6-800,-29 0-577,-25 0 80,-19 0-448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5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0 601 5955,'0'0'8201,"0"3"-6965,0-8 636,3-21-1960,1 0 0,1 1 0,2 0-1,16-45 1,-9 30-90,35-95-448,-39 113 540,0 1 1,1 1-1,28-39 1,-37 57 68,-1 1 0,1-1 0,-1 0 1,1 0-1,0 1 0,-1-1 0,1 0 1,0 1-1,0 0 0,0 0 1,0-1-1,1 1 0,1-1 0,-3 2 6,-1 0-1,1 0 0,0 0 1,-1 0-1,1 0 0,-1 0 0,1 1 1,-1-1-1,1 0 0,0 0 1,-1 0-1,1 0 0,-1 1 0,1-1 1,-1 0-1,1 0 0,-1 1 0,1-1 1,-1 0-1,0 1 0,1 0 1,1 1-17,-1-1 0,0 1 1,0 0-1,0-1 0,0 1 1,-1 0-1,1 0 0,0 0 1,0 2-1,5 27-37,-2 0 1,2 42-1,-5 71 162,-1-87-48,0 282 439,0-327-468,0 0 0,1 0 0,0-1-1,1 1 1,0 0 0,1-1 0,0 1-1,9 19 1,-9-26-14,-1-1 1,1 1-1,1-1 1,-1 1-1,1-1 0,0 0 1,0 0-1,0-1 1,0 1-1,0-1 0,1 0 1,0 0-1,0 0 1,-1-1-1,1 0 0,1 0 1,-1 0-1,0 0 1,0-1-1,11 1 1,-7 0 20,1-1 0,0 0 0,-1-1 0,1 0 1,0-1-1,-1 0 0,17-3 0,-19 2-6,0-1-1,0 0 1,-1 0-1,1 0 1,-1-1-1,0 0 1,0 0-1,0 0 0,0-1 1,9-11-1,4-6 48,-1-1-1,-1-1 1,-2 0-1,0-2 0,-1 0 1,12-34-1,-2-6-1,23-103-1,-29 78-4,-5-1 0,-4 0-1,-3-100 1,-6 189-3,1 1 1,-1-1-1,0 0 0,-1 0 1,1 1-1,0-1 0,-1 0 0,0 0 1,1 1-1,-2-4 0,1 5-12,0 1 1,0-1-1,0 0 0,0 1 0,0-1 1,0 1-1,-1-1 0,1 1 0,0-1 1,0 1-1,0 0 0,0-1 0,-1 1 1,1 0-1,0 0 0,0 0 0,0 0 1,-1 0-1,-1 1 0,1-1-48,0 0 0,1 0 0,-1 0 0,0 1 0,0-1 0,0 1 0,0-1 0,1 1 0,-1 0 0,0 0 0,1 0 0,-1 0-1,1 0 1,-1 0 0,1 0 0,-1 0 0,1 0 0,-2 3 0,0 0-14,0 0 1,0 0-1,1 0 0,0 0 0,0 1 0,0-1 0,-1 6 1,-1 6-54,0 1 0,2-1 1,-2 23-1,3-27 59,0 6-39,1 0-1,2 28 1,-2-41 43,1 0 0,0 0 0,1 0 0,-1 0 0,1 0 0,0 0-1,0-1 1,0 1 0,0-1 0,1 0 0,0 1 0,0-1 0,7 6 0,-2-3 15,1 0-1,0-1 1,0 0-1,1 0 0,-1-1 1,1-1-1,0 0 1,1 0-1,-1-1 1,1 0-1,16 2 1,12-1-1757,71 0 1,-91-4 442,30 0-6210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51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4706,'0'0'8268,"0"-8"-7278,0-24-70,0 23 217,2 52-1398,13 71 1,-9-72 351,4 69 0,-8-82 6,-2-29-88,0 0 0,0 0 0,0 0 0,0 0 0,0 0 0,0 0 0,0 0 1,0 0-1,0 0 0,0 0 0,0 0 0,0 0 0,0 0 0,0 0 0,0 0 0,0 0 0,0 0 0,0 0 1,0 0-1,0 0 0,1 0 0,-1 0 0,0 0 0,0 0 0,0 0 0,0-20 194,0-535-1374,3 585 953,1 0 1,2 0-1,16 53 1,-13-53 198,-6-19 32,1 9 27,2-1 1,0 1-1,1-1 1,1-1-1,1 1 1,11 17 0,-18-35-29,0 1 0,0-1 1,1 0-1,-1 1 0,0-1 1,0 0-1,1 0 0,-1-1 1,1 1-1,-1 0 0,1-1 1,-1 1-1,1-1 1,-1 0-1,1 0 0,-1 0 1,1 0-1,-1 0 0,1-1 1,-1 1-1,1-1 0,-1 0 1,1 1-1,-1-1 0,1 0 1,2-2-1,3-4 50,0-1 1,-1 0-1,0 0 0,0 0 0,0-1 1,-1 0-1,-1 0 0,6-13 0,12-26 20,19-55 0,-17 37-30,-22 64-267,-2 10 143,0 20-14,-1-27 83,-4 73-145,-15 91 0,7-88 575,0 98 0,12-84-214,0-90-234,0 0-1,0-1 1,0 1 0,0-1-1,0 1 1,0-1-1,0 1 1,1-1-1,-1 1 1,0-1 0,0 1-1,1-1 1,-1 1-1,0-1 1,0 0-1,1 1 1,-1-1 0,1 1-1,-1-1 1,0 0-1,1 1 1,-1-1-1,1 0 1,-1 0-1,1 1 1,-1-1 0,1 0-1,-1 0 1,1 0-1,-1 1 1,1-1-1,-1 0 1,1 0 0,-1 0-1,1 0 1,0 0-1,23-4-2015,-22 3 1791,1-1-1,-1 1 1,0 0 0,0-1 0,0 1 0,0-1 0,0 1 0,0-1 0,0 0 0,0 0-1,2-4 1,22-46-3910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52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138 399 4530,'0'0'7628,"1"-25"-7151,4-85 38,-4-69 3265,-1 179-3762,-1 0 0,1 0 0,0 0 0,-1 0 0,1 0 0,-1 0 0,1 0 0,0 0 0,-1 0 0,1 1 0,0-1 0,-1 0 0,1 0 0,0 0 0,-1 1 0,1-1 0,0 0 0,0 0 0,-1 1 0,1-1 0,0 0 0,0 0 0,-1 1 0,1-1 0,0 0-1,0 1 1,0-1 0,-1 0 0,1 1 0,-14 28-261,1 0-1,-14 47 0,15-40 220,-3 5-7,1 2 0,3-1 0,1 2 0,2-1 0,-3 76 0,17-142-20,-2 13 46,57-194-694,-17 51-70,-42 147 660,4-12-333,-4 19 248,-1 12 91,-2 92-349,3 156 882,-1-249-304,1 0-1,-1 0 0,2 0 1,4 15-1,-5-22-61,0-1 0,-1 1 0,2-1-1,-1 0 1,0 1 0,1-1 0,0 0 0,0 0 0,0-1 0,0 1-1,1-1 1,7 7 0,-10-10-39,0 1-1,0 0 0,0-1 1,0 1-1,0-1 0,0 1 1,1-1-1,-1 1 1,0-1-1,0 0 0,0 0 1,0 0-1,1 1 0,-1-1 1,0 0-1,0-1 0,0 1 1,0 0-1,1 0 1,-1 0-1,0-1 0,0 1 1,0 0-1,2-2 0,0 1 23,-1-1-1,0 0 0,0 0 0,0 0 1,0 0-1,0 0 0,0-1 0,-1 1 1,1 0-1,0-4 0,9-15 91,-2 0 1,0-1-1,-2-1 0,7-27 1,13-102-68,-14 75-184,-5 33 68,-3 4-146,3 1 0,1 0 0,2 1 0,18-44 0,-16 64-28,-13 18 210,0-1 0,1 1 1,-1 0-1,0 0 1,1 0-1,-1-1 1,0 1-1,1 0 1,-1 0-1,1 0 1,-1 0-1,0 0 0,1 0 1,-1 0-1,0 0 1,1 0-1,-1 0 1,1 0-1,-1 0 1,0 0-1,1 0 1,-1 0-1,0 0 0,1 0 1,-1 1-1,0-1 1,1 0-1,-1 0 1,0 0-1,1 0 1,-1 1-1,0-1 1,1 0-1,-1 1 0,0-1 1,0 0-1,1 0 1,-1 1-1,0-1 1,0 0-1,0 1 1,1-1-1,-1 0 1,0 1-1,0-1 0,0 0 1,0 1-1,0 0 1,7 17-67,-1 0 0,-1 1-1,3 23 1,-1-9 45,8 41 55,42 164 491,-48-210-268,1 0 1,1-1-1,1 0 0,2-1 1,0-1-1,22 29 0,-33-51-180,-1 1 0,1-1 0,0 0 0,0 0 0,0 0 0,1 0 0,-1 0 0,7 3 0,-10-14 32,0-101-4144,0 86 1884,0-38-5621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3217,'0'0'9098,"12"1"-9266,-7 3 134,0 0 0,-1 0 0,1 0 0,-1 0 0,-1 1 0,1-1 0,0 1-1,-1 0 1,0 0 0,0 0 0,4 11 0,5 6 35,73 141 122,-55-101-105,3-2 1,43 62-1,-74-120-12,-1-1-1,0 1 0,0-1 1,0 1-1,0 0 0,0-1 1,0 1-1,0 0 0,-1 0 1,1 0-1,-1-1 0,1 1 1,-1 0-1,0 4 0,0-6 374,-8-3-3009,-20-16-3306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5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0 8228,'0'0'4146,"-148"224"-2866,83-136-335,-7-7-385,14-13-160,12-10-400,13-12-128,19-17-400,10-6-1425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5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4866,'0'0'10501,"108"-3"-9653,-33 3 145,19 0-353,-4-6-480,-14 2-112,-15-2-16,-21-1-32,-15 4-1520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5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2545,'0'0'9044,"22"0"-8403,35 0 239,30 0 1057,10 0-544,0 0-289,-14 0-400,-32 0-656,-26 0-96,-43 0-12133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57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53 1201,'0'0'9927,"4"-5"-8716,-3 5-1221,1-3 348,0 1 0,0-1 0,0 0 0,0 1-1,-1-1 1,1 0 0,-1 0 0,0 0 0,1 0-1,-1 0 1,-1 0 0,1 0 0,0-7 1654,-2 20-2201,-6 12 121,0 0 0,-1-1-1,-16 29 1,-42 65 14,41-72 67,-190 273 2,159-239-156,50-66 59,5-10 49,1 1 0,-1-1 0,0 0 0,1 1 0,-1-1 0,0 1 0,0-1 0,0 0 0,0 0 0,0 0 1,0 0-1,-1 1 0,1-2 0,0 1 0,-1 0 0,1 0 0,0 0 0,-1 0 0,1-1 0,-3 1 0,3-1 29,1 0 1,-1-1-1,0 1 0,1 0 0,-1-1 0,1 1 0,-1-1 0,1 1 1,-1-1-1,1 0 0,-1 1 0,1-1 0,-1 1 0,1-1 0,0 0 1,-1 1-1,1-1 0,0 0 0,0 0 0,-1 1 0,1-1 0,0 0 0,0 1 1,0-1-1,0 0 0,0 0 0,0 1 0,0-2 0,0-29-227,0 24 130,-1-12-241,0 10 108,1-1 0,0 1 0,2-20 0,-2 28 228,0 0 1,0-1-1,1 1 1,-1 0-1,1-1 1,-1 1-1,1 0 1,-1-1-1,1 1 1,-1 0-1,1 0 1,0-1-1,0 1 1,0 0-1,0 0 1,0 0-1,0 0 1,0 0-1,0 1 1,0-1-1,0 0 1,0 0-1,1 1 1,-1-1-1,0 0 1,1 1-1,-1 0 1,0-1-1,1 1 1,-1 0-1,0-1 1,3 1-1,-2 0 16,0 1-1,-1-1 1,1 0-1,-1 1 1,1-1 0,0 1-1,-1 0 1,1-1-1,-1 1 1,1 0-1,-1 0 1,0 0-1,1 0 1,-1 0 0,0 0-1,0 0 1,0 1-1,2 1 1,17 29 99,-15-22-73,5 6-18,0 3 98,1-2-1,25 34 1,-32-47-27,1 1-1,-1-1 1,0 0-1,1-1 1,0 1-1,0-1 1,0 1 0,0-2-1,1 1 1,-1 0-1,1-1 1,0 0-1,-1-1 1,1 1-1,6 0 1,-7-1 35,0-1-1,0 0 1,0 0 0,0 0 0,0 0 0,-1-1-1,1 1 1,0-1 0,0-1 0,0 1 0,-1-1 0,1 1-1,-1-1 1,9-6 0,-4 1-48,-1 0-1,1-1 1,-1-1 0,-1 1 0,9-13-1,12-19 199,31-60 1,-14 22-118,-45 78-138,0 1-1,0-1 1,0 0 0,0 0 0,0 0-1,0 0 1,0 0 0,0 0-1,0 0 1,0 1 0,0-1 0,0 0-1,0 0 1,0 0 0,0 0 0,1 0-1,-1 0 1,0 0 0,0 0 0,0 0-1,0 1 1,0-1 0,0 0-1,0 0 1,0 0 0,0 0 0,1 0-1,-1 0 1,0 0 0,0 0 0,0 0-1,0 0 1,0 0 0,0 0 0,0 0-1,1 0 1,-1 0 0,0 0-1,0 0 1,0 0 0,0 0 0,0 0-1,0 0 1,0 0 0,1 0 0,-1 0-1,0 0 1,0 0 0,0 0 0,0 0-1,0 0 1,0 0 0,0-1-1,0 1 1,1 0 0,-1 0 0,0 17-15,0-15 11,-1 35 36,-2 0 1,-2 0 0,-13 49 0,-40 114 577,11-43-62,37-123-504,4-15-50,1 0 1,1 0-1,0 1 1,0 27-1,7-71-3818,12-22-681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58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6435,'0'0'3153,"-72"184"-1168,25-119-416,4-3-1153,3-10-368,11-10-48,18-13-832,8-13-1537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58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635 124 2721,'0'0'14476,"0"-15"-14012,0-48-170,1 61-256,-1 1 0,0-1 1,0 0-1,0 1 0,0-1 0,0 0 0,-1 0 1,1 1-1,0-1 0,-1 1 0,1-1 0,-1 0 1,1 1-1,-1-1 0,0 1 0,0-1 1,0 1-1,0 0 0,0-1 0,0 1 0,0 0 1,0 0-1,0-1 0,-1 1 0,1 0 0,-1 0 1,1 0-1,0 1 0,-1-1 0,1 0 1,-1 1-1,-2-2 0,1 2-24,-1 0 0,0 0-1,1 0 1,-1 0 0,0 0 0,0 1 0,1 0-1,-1-1 1,1 1 0,-1 1 0,1-1 0,-4 2 0,-1 1-20,2 0 1,-1 1-1,0 0 0,1 0 1,0 0-1,-8 9 1,-35 45-63,40-48 52,-56 76-52,4 2 1,-63 124-1,83-133 64,4 3 0,4 1 0,-25 98 0,50-143-41,1 0 0,2 1 1,1 0-1,3 53 0,1-91 34,-1 0 1,1 1-1,0-1 0,1 0 0,-1 1 1,0-1-1,1 0 0,-1 1 1,1-1-1,0 0 0,-1 0 0,1 1 1,0-1-1,1 0 0,-1 0 1,0 0-1,0 0 0,1 0 0,-1-1 1,4 4-1,-2-3-14,1-1 0,0 1 1,-1-1-1,1 0 0,0 0 0,0 0 0,-1 0 0,1-1 1,0 1-1,0-1 0,7-1 0,-6 2-7,1-1-1,-1 0 1,1 0 0,-1-1-1,1 1 1,-1-1 0,0-1-1,1 1 1,-1-1 0,0 0-1,0 0 1,0 0 0,0-1-1,0 1 1,-1-1 0,1-1-1,-1 1 1,0-1 0,0 1-1,0-1 1,0 0 0,-1-1-1,1 1 1,4-8 0,-2 1 9,-1 1-1,0-1 1,-1 0 0,0 0 0,0 0 0,-1-1 0,3-21 0,-3-2-10,-2-44 0,-1 56 12,0-8-169,-1 0 1,-7-37 0,6 57 71,-1 0-1,0-1 0,0 1 1,-1 0-1,-1 0 0,0 1 0,0-1 1,-13-16-1,16 24 106,-1 0-1,1 1 1,-1-1 0,0 1-1,0-1 1,0 1-1,0 0 1,0 0 0,-1 0-1,1 1 1,-4-2-1,5 2 4,1 1-1,-1-1 1,0 1-1,0-1 1,1 1-1,-1 0 1,0 0-1,0 0 1,1 0-1,-1 0 1,0 0-1,0 0 0,1 0 1,-1 1-1,0-1 1,0 1-1,1-1 1,-1 1-1,1 0 1,-1 0-1,0-1 1,1 1-1,-3 3 1,1-1-2,1 0 1,0 1 0,0-1-1,0 1 1,0-1 0,0 1 0,1 0-1,-1 0 1,0 8 0,-6 41-519,6-37-550,1-1 0,0 1 1,1 0-1,1 0 1,5 24-1,-5-35 179,2-1 0,-1 1 0,0 0 0,1-1 0,0 0 0,0 0-1,4 4 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8:59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1 529 4514,'0'0'6760,"0"3"-5799,3 7-67,-3-7-323,5-54 3484,7-7-3397,22-56-1105,-34 112 497,11-35-54,19-55-72,-26 81 40,1-1-1,1 1 1,0 0-1,0 0 1,11-12-1,-17 22 24,0 1-1,0 0 1,0 0-1,0 0 0,0-1 1,1 1-1,-1 0 1,0 0-1,0 0 1,0 0-1,1 0 0,-1-1 1,0 1-1,0 0 1,0 0-1,1 0 0,-1 0 1,0 0-1,0 0 1,1 0-1,-1 0 1,0 0-1,0 0 0,0 0 1,1 0-1,-1 0 1,0 0-1,0 0 0,1 0 1,-1 0-1,0 0 1,0 0-1,0 0 0,1 1 1,-1-1-1,8 9-149,3 18 154,-10-22-53,7 20 71,0 0 0,-2 1 0,-2 0 0,4 37 0,-6 109 292,-2-106-121,0-65-281,0-8 55,-1-74-177,5-146-418,-1 206 560,0 1 0,11-32 1,-12 45 44,0 0-1,1 1 1,0-1 0,0 0 0,1 1 0,-1 0-1,1 0 1,1 0 0,-1 1 0,10-10 0,-13 15 24,-1-1 0,1 1 0,0-1 1,0 1-1,0-1 0,-1 1 0,1 0 0,0-1 1,0 1-1,0 0 0,0-1 0,0 1 1,0 0-1,0 0 0,-1 0 0,1 0 0,0 0 1,0 0-1,0 0 0,0 0 0,0 1 1,0-1-1,0 0 0,0 0 0,0 1 0,-1-1 1,1 1-1,0-1 0,0 1 0,0-1 1,-1 1-1,1-1 0,0 1 0,-1 0 1,1-1-1,0 1 0,-1 0 0,1-1 0,-1 1 1,1 0-1,-1 0 0,0 0 0,1 0 1,-1-1-1,1 3 0,5 12 14,-1 0 0,-1 1 0,0-1-1,-1 1 1,2 17 0,2 89 405,-6-89-235,-2 4 208,0-29-304,0 1-1,1 0 1,0-1-1,1 1 1,0 0 0,3 12-1,-3-19 0,2-21 45,32-177-1186,-25 160 694,1 1-1,2 0 1,22-45-1,-34 78 335,21-34-496,-21 35 500,1-1 0,-1 1 1,1-1-1,-1 1 0,1-1 0,0 1 1,-1 0-1,1 0 0,0 0 0,0 0 1,0 0-1,0 0 0,0 1 0,0-1 1,2 0-1,-3 1 28,-1 0 0,1 0 0,-1 0 1,0 0-1,1 0 0,-1-1 0,1 1 0,-1 0 1,1 0-1,-1 0 0,1 1 0,-1-1 0,1 0 1,-1 0-1,0 0 0,1 0 0,-1 0 0,1 0 1,-1 1-1,0-1 0,1 0 0,-1 0 0,1 1 1,-1-1-1,0 0 0,1 0 0,-1 1 0,0-1 0,1 0 1,-1 1-1,0-1 0,0 1 0,1-1 0,-1 0 1,0 1-1,0-1 0,0 1 0,0-1 0,1 1 1,1 15 39,1-1 0,-2 1 1,0-1-1,-2 25 1,0-5 102,1-22-107,0 72 1351,-14 115-1,8-150-971,1 82 1,5-132-471,0 0 1,0 0-1,0 0 1,0-1-1,1 1 1,-1 0-1,0 0 0,0 0 1,0 0-1,0-1 1,1 1-1,-1 0 1,0 0-1,0 0 1,0 0-1,1 0 1,-1 0-1,0 0 1,0 0-1,0-1 0,1 1 1,-1 0-1,0 0 1,0 0-1,0 0 1,1 0-1,-1 0 1,0 0-1,0 0 1,1 0-1,-1 1 1,0-1-1,0 0 0,0 0 1,1 0-1,-1 0 1,0 0-1,0 0 1,0 0-1,1 0 1,-1 1-1,0-1 1,0 0-1,0 0 1,0 0-1,0 0 0,1 1 1,-1-1-1,0 0 1,0 0-1,0 0 1,0 0-1,0 1 1,0-1-1,0 0 1,0 0-1,0 1 1,0-1-1,1 0 0,-1 0 1,0 0-1,0 1 1,-1-1-1,1 0 1,0 0-1,0 1 1,0-1-1,0 0 1,0 1-1,1-2-282,21-12-5777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01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1825,'0'0'7865,"0"20"-7823,0 4-36,0-23-81,5-1-125,-4 0 198,0-1-1,1 1 1,-1 0 0,0-1-1,0 1 1,0-1 0,0 0-1,0 1 1,0-1-1,0 0 1,0 0 0,0 0-1,0 0 1,0 0 0,0 0-1,-1 0 1,1 0 0,0 0-1,-1 0 1,1 0 0,-1 0-1,1 0 1,-1 0 0,0-1-1,1 1 1,-1 0-1,0 0 1,0-1 0,0 1-1,0-2 1,2-49 12,-2 41-19,1-17-50,-1 4 258,-5 47-120,0 9 101,0 57 0,5-89-182,0 0 1,0 0-1,0 0 0,0 0 1,0 0-1,0 0 0,0 0 1,0-1-1,1 1 0,-1 0 1,0 0-1,0 0 0,0 0 1,0 0-1,0 0 0,0 0 1,0 0-1,0 0 0,1 0 1,-1 0-1,0 0 0,0 0 1,0 0-1,0 0 0,0 0 1,0 0-1,0 0 0,1 0 1,-1 1-1,0-1 0,0 0 1,0 0-1,0 0 0,0 0 1,0 0-1,0 0 0,0 0 1,0 0-1,0 0 0,0 0 1,1 0-1,-1 1 0,0-1 1,0 0-1,0 0 0,0 0 1,0 0-1,2-6-277,0 0-1,0-1 1,0 1 0,-1 0 0,0-1 0,1-10-1,0-1-1708,1-6-1766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01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0 630 4514,'0'0'6358,"8"-1"-6196,-7 1-161,1 0 11,1 0-1,0-1 0,-1 1 0,1-1 1,0 1-1,-1-1 0,1 0 0,-1 0 1,1 0-1,-1-1 0,1 1 1,-1 0-1,0-1 0,0 0 0,0 1 1,0-1-1,0 0 0,0 0 1,0 0-1,0 0 0,-1 0 0,1-1 1,-1 1-1,1-3 0,9-21 29,-1 0 0,-2-1 1,7-34-1,6-85 2,-13 88-58,20-190-11,-31 433 241,4-173-214,0 0 1,1 0-1,0 0 1,0 0-1,2 0 1,-1 0 0,8 16-1,45 74 210,-44-82-93,13 20 177,22 39 640,-43-70-860,0 0 0,0 0 0,-1 0 1,0 1-1,-1-1 0,0 1 0,1 11 1,-2-8 67,0-5 44,-1 0 1,0 1 0,-1 14-1,0-21-129,1 0 0,0 0-1,-1 0 1,0 0 0,1 0-1,-1 0 1,0-1 0,0 1-1,0 0 1,0 0 0,-1 0-1,1-1 1,0 1 0,-1-1 0,1 1-1,-1-1 1,1 0 0,-1 1-1,-3 1 1,-6 2 136,1-1 1,-1 0-1,-1 0 0,1-1 0,0-1 1,-22 3-1,-73-3 56,74-2-130,28 0-135,0 0-1,1 0 1,-1-1 0,1 1 0,-1-1 0,1 0 0,-1 0-1,1 0 1,0 0 0,0-1 0,-1 1 0,1-1 0,0 0 0,0 0-1,0 0 1,1 0 0,-1-1 0,0 1 0,1-1 0,0 0 0,0 1-1,-1-1 1,1 0 0,1 0 0,-1 0 0,0-1 0,1 1-1,0 0 1,0-1 0,0 1 0,0 0 0,0-1 0,1 1 0,-1-1-1,1 0 1,0-6 0,0 8-133,0 1 1,0-1-1,0 0 0,0 1 1,0-1-1,1 0 0,-1 1 1,0-1-1,1 1 0,-1-1 1,1 0-1,-1 1 0,1-1 1,0 1-1,0 0 0,0-1 1,-1 1-1,1 0 0,1-1 1,-1 1-1,0 0 0,0 0 0,0 0 1,1 0-1,-1 0 0,0 0 1,1 0-1,-1 1 0,1-1 1,-1 0-1,1 1 0,-1-1 1,3 0-1,-1 0-20,36-15-3448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02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3698,'0'0'8561,"-1"0"-8485,1 0 0,-1 0 0,1 0 0,0 1 0,-1-1 0,1 0 0,0 1 0,-1-1 0,1 0 0,0 1 0,0-1 0,-1 1 0,1-1 0,0 0 0,0 1 1,-1-1-1,1 1 0,0-1 0,0 1 0,0-1 0,0 0 0,0 1 0,0 0 0,1 1-44,0-1 1,0 0-1,0 0 0,1 0 1,-1 0-1,0 0 1,1 0-1,-1 0 0,1 0 1,-1-1-1,1 1 1,-1 0-1,1-1 0,0 0 1,-1 1-1,1-1 1,2 0-1,5 2 172,21 5 293,0-2 0,0-1 1,0-1-1,37-2 0,-65-1-235,-13 0-1572,-10 0-1521,-1 0-2243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1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2401,'0'0'6902,"0"-4"-6168,0-4 1541,0 14-1358,6 71-1271,26 39 342,1 1 150,-10 24-44,3 8-79,-25-143-44,0 1-26,1 0 0,-1 0 0,1 0 1,0-1-1,0 1 0,1-1 0,0 1 0,0-1 0,1 0 1,6 8-1,-10-14 22,0 0 1,0 0-1,0 1 0,0-1 1,0 0-1,1 0 1,-1 0-1,0 0 0,0 0 1,0 0-1,0 0 1,1 0-1,-1 1 1,0-1-1,0 0 0,0 0 1,0 0-1,1 0 1,-1 0-1,0 0 0,0 0 1,0 0-1,1 0 1,-1 0-1,0 0 0,0 0 1,0 0-1,0-1 1,1 1-1,-1 0 1,0 0-1,0 0 0,0 0 1,0 0-1,1 0 1,-1 0-1,0 0 0,0-1 1,0 1-1,0 0 1,0 0-1,1 0 1,-1 0-1,0 0 0,0-1 1,0 1-1,0 0 1,0 0-1,0 0 0,0 0 1,0-1-1,0 1 1,0 0-1,0 0 0,0-1 1,2-20 18,0 0 1,-4-31 0,1 4 13,-17-219 225,0-3-210,18 234-47,0 35-35,0 9-178,0 183 333,1-179-158,2-12-18,0 0 6,-1-1 40,0 1 1,0 0 0,0-1-1,0 0 1,0 1-1,0-1 1,0 0-1,0 0 1,0 0 0,0 0-1,0-1 1,0 1-1,-1 0 1,1-1 0,0 1-1,-1-1 1,1 0-1,1-3 1,25-41-9,-20 30 14,77-147 18,-85 161 18,1 0-6,0 0 1,-1 0 0,1 0-1,0 0 1,0 0 0,0 1-1,0-1 1,1 0 0,-1 1-1,0-1 1,1 1 0,-1-1-1,1 1 1,-1-1 0,1 1-1,0 0 1,0 0 0,-1 0-1,1 0 1,0 0 0,0 1-1,0-1 1,2 0 0,-3 1-3,-1 0-1,1 0 1,-1 0 0,1 0 0,-1 0 0,1 0 0,0 0 0,-1 0 0,1 0 0,-1 0 0,1 0 0,-1 0 0,1 1-1,-1-1 1,1 0 0,-1 0 0,1 1 0,-1-1 0,1 0 0,-1 1 0,0-1 0,1 0 0,-1 1 0,1-1 0,-1 1-1,0-1 1,1 1 0,-1-1 0,0 1 0,0-1 0,1 1 0,-1-1 0,0 2 0,6 19 167,0 0 1,-2 1-1,0-1 1,0 39 0,0 203 1874,-2-30-51,-1-220-1866,-1 0 24,0 0 1,1 0-1,1 0 1,0 0-1,1-1 1,0 1-1,9 22 1,-6-33-591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02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6403,'0'0'7590,"4"0"-7158,0-1-376,-1-1-1,1 1 1,0-1 0,-1 0-1,1 0 1,-1 0-1,1 0 1,-1 0-1,0-1 1,0 1 0,0-1-1,0 0 1,-1 0-1,1 0 1,-1-1-1,3-3 1,7-13 230,16-32 0,-21 39-274,53-100 297,-58 185-1125,-6 13 1001,-24 132 1,12-114 257,13-161-3138,3 24-1203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03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2657,'-2'0'11355,"179"0"-8384,-106 0-5358,-122 0-4702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0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98 185 944,'0'0'14412,"0"-8"-14126,1 1-188,-1-1 1,2 0-1,-1 1 1,4-11-1,3-16 58,-3-60 284,-9 96-376,-6 7-88,0 0-1,1 0 0,-1 1 1,2 0-1,0 0 0,0 1 0,1 0 1,0 1-1,1-1 0,0 1 1,1 1-1,0-1 0,1 1 0,1-1 1,0 1-1,1 0 0,0 1 1,0 22-1,5-35 97,-1-1-69,0 0-1,0 0 1,-1-1 0,1 1 0,0 0 0,0-1-1,-1 1 1,1-1 0,0 0 0,-1 0 0,1 1-1,0-1 1,-1 0 0,1 0 0,-1 0 0,0-1-1,1 1 1,-1 0 0,2-3 0,-1 1-7,1-1 1,-1 0-1,0 0 0,0 1 1,-1-2-1,1 1 1,-1 0-1,1-4 0,1-10-60,-1-1 0,0 1-1,-2-19 1,0 31 28,0-75-404,0 81 437,0 0-1,0 0 1,0 0 0,0-1-1,0 1 1,-1 0-1,1 0 1,0 0 0,0 0-1,0 0 1,0-1-1,0 1 1,0 0 0,0 0-1,-1 0 1,1 0-1,0 0 1,0 0-1,0 0 1,0 0 0,0 0-1,-1 0 1,1 0-1,0-1 1,0 1 0,0 0-1,0 0 1,-1 0-1,1 0 1,0 0 0,0 0-1,0 0 1,0 0-1,-1 0 1,1 1 0,0-1-1,0 0 1,0 0-1,0 0 1,0 0 0,-1 0-1,1 0 1,0 0-1,0 0 1,0 0 0,0 0-1,0 1 1,-1-1-1,-6 4-133,3 1 89,1-1-1,0 1 1,1 0-1,-1 0 1,1 0-1,0 0 1,1 0 0,-3 9-1,1 0-26,1 1 0,-1 17-1,2-25-56,1 19-415,0-25 440,0 0 0,1 0-1,-1 1 1,0-1 0,0 0 0,1 0-1,-1 0 1,1 0 0,-1 0-1,1 0 1,-1-1 0,1 1 0,-1 0-1,1 0 1,0 0 0,0 0 0,-1-1-1,1 1 1,0 0 0,2 1-1,1-1-544,1 0 0,0 0-1,0 0 1,-1 0 0,7-1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2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5955,'0'0'11589,"0"8"-11744,0 48-127,1 4 259,-2 1 1,-14 89 0,-16-3 40,-12 67 31,35-157 8,-3 101 0,11-133-9,0 18 2121,15-50-1966,29-8-214,1 3 0,1 1 0,78-8 0,-50 9 42,-30 3 63,83-15 193,-120 20-265,-6 2-20,0 0 1,0 0-1,0 0 0,0-1 0,1 1 0,-1 0 0,0-1 0,0 1 0,0-1 0,0 1 0,0-1 0,0 0 0,0 1 0,1-3 1,-21 3-1431,-11 1-1546,-40 8-1,10 0-3500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5186,'0'0'8108,"0"-6"-4548,0 4-3396,-1 0 0,1 0 1,0 0-1,0 0 0,1 0 0,-1 0 1,0 0-1,1 0 0,0-2 0,6 2-173,1 1 0,0 1-1,-1-1 1,1 1-1,13 2 1,8-1-52,39-1 0,96 13-1,-115-5 115,-22-3-1106,29 2-1,-99-7-3287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3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4834,'0'0'7972,"0"-10"-7524,25 10 112,26 0-544,28 0 208,22 0 257,11 0 63,0 4 240,-11 9-496,-26 0-240,-28 0-96,-40-4-2849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58 4706,'0'0'7009,"0"-5"-6350,0-2-586,0 6-16,1-1 0,-1 1-1,0 0 1,0-1 0,0 1 0,0-1-1,0 1 1,0-1 0,0 1-1,-1-1 1,1 1 0,0-1-1,-1 1 1,1 0 0,-1-1 0,0 1-1,1 0 1,-1 0 0,0-1-1,0 1 1,0 0 0,0 0-1,0 0 1,0 0 0,0 0 0,0 0-1,0 0 1,-1 0 0,1 0-1,0 1 1,-1-1 0,-1 0 0,-5-1-33,1 1 1,0 0 0,0 0-1,-1 1 1,1 0 0,-10 1-1,-5-1-124,19 1 91,0 0 0,-1 0 0,1 0 0,0 0 0,-1 0 1,1 0-1,0 1 0,0 0 0,0 0 0,0 0 0,0 0 1,1 0-1,-1 0 0,-4 5 0,-33 42 27,33-39-20,1 0 1,0 1-1,0 0 0,1 0 1,1 0-1,0 0 0,0 1 1,1 0-1,-2 18 0,2 2-34,1 1 0,4 43-1,-2-72 40,0-1 0,1 1 0,0 0 0,0-1 0,0 1 0,0 0 0,0-1 0,1 0 0,0 1 0,-1-1 0,1 0-1,0 0 1,1 0 0,-1 0 0,0 0 0,1 0 0,0-1 0,0 1 0,-1-1 0,1 0 0,1 0 0,-1 0 0,0 0-1,0 0 1,1-1 0,-1 1 0,1-1 0,7 1 0,8 2 5,0 0 0,0-2-1,1-1 1,25-1 0,-34 0-35,-8 1-99,0-1 1,0 0-1,-1 0 1,1 0 0,0 0-1,0 0 1,0-1-1,0 1 1,-1-1 0,1 0-1,0 0 1,0 0-1,-1 0 1,1 0 0,-1 0-1,1-1 1,-1 1-1,1-1 1,-1 0 0,0 0-1,0 0 1,0 0 0,2-3-1,16-31-3732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5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141 411 2993,'5'0'2217,"-2"0"-2063,0-1 0,1 0 0,-1 0 0,0 0 0,0 0 0,-1 0 0,1 0 0,0-1 0,0 1 0,-1-1 0,1 0 0,-1 0 0,1 0 0,-1 0 0,0 0 0,0-1 0,1 1 0,-2-1-1,1 1 1,0-1 0,-1 0 0,3-4 0,3-8-79,0 0-1,9-31 1,-8 6 284,-1 0-1,-1 0 1,-3 0 0,-2-68 0,-1 102-227,0 6-111,0-1 0,0 0 0,0 0 0,-1 1 0,1-1 0,0 0 0,-1 1 0,1-1 0,0 0 0,-1 1 0,1-1 0,-1 1 0,1-1 0,-1 1 0,1-1 0,-1 1 0,1-1 0,-1 1 0,0-1 0,1 1 0,-1 0 0,0-1 0,1 1 0,-1 0 0,0-1 0,0 1 0,1 0 0,-1 0 0,0 0 0,1 0 1,-1 0-1,-1 0 0,-31 0-444,22 0 341,-2 0-120,11-1 172,-1 1-1,1 0 1,0-1 0,-1 1 0,1 0 0,0 0 0,-1 1 0,1-1 0,-1 0 0,1 1 0,0-1 0,0 1 0,-1 0 0,1 0 0,0 0-1,0 0 1,0 0 0,0 1 0,0-1 0,0 0 0,-2 3 0,-7 11 12,1 0-1,1 1 1,1 0-1,0 1 1,1 0-1,0 0 1,-5 26-1,-17 130 336,26-142-230,-10 164 458,5-31-28,3 18-247,5-125-175,0-45-76,-1-16 26,-1-20 41,2-196-564,0 200 398,2 0 0,0 1-1,1-1 1,9-32 0,-8 42 0,-1-1-1,1 1 1,1 0 0,0 0 0,0 0 0,1 1 0,0 0-1,0 0 1,1 0 0,9-7 0,-16 15 77,0 1 0,1-1 0,-1 1 0,1-1 0,-1 1 1,1-1-1,-1 1 0,1 0 0,-1-1 0,1 1 0,-1 0 0,1-1 0,0 1 0,-1 0 0,1 0 0,-1-1 1,1 1-1,0 0 0,-1 0 0,1 0 0,0 0 0,-1 0 0,1 0 0,0 0 0,-1 0 0,1 0 0,0 0 1,0 1 4,0 1 0,0-1 0,0 0 0,0 0 0,0 0 1,-1 0-1,1 1 0,0-1 0,-1 0 0,1 1 0,-1-1 1,1 3-1,5 16 59,-1 1 1,-1-1-1,1 33 1,-1 68 262,-4-59-49,1-17 90,3 59 307,-3-90-504,1 0 0,1 0 0,1 0-1,0 0 1,7 16 0,-11-28-247,1 0 0,0 0-1,0 0 1,1 0 0,-1 0 0,0 0 0,1 0 0,-1 0-1,1 0 1,-1 0 0,1-1 0,0 1 0,0-1 0,0 0-1,0 1 1,0-1 0,0 0 0,0 0 0,0 0-1,0 0 1,1 0 0,-1-1 0,0 1 0,1-1 0,-1 0-1,0 1 1,1-1 0,-1 0 0,0 0 0,4-1 0,9-4-3814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69 185 384,'0'0'4986,"2"9"-4572,3 25-225,-5-33-178,0-1 0,0 0 0,0 1 0,0-1-1,0 1 1,0-1 0,0 0 0,0 1 0,1-1-1,-1 0 1,0 1 0,0-1 0,0 0-1,0 1 1,1-1 0,-1 0 0,0 1 0,0-1-1,1 0 1,-1 1 0,0-1 0,1 0 0,-1 0-1,0 0 1,1 1 0,-1-1 0,0 0-1,1 0 1,-1 0 0,0 0 0,1 1 0,-1-1-1,0 0 1,1 0 0,-1 0 0,1 0 0,-1 0-1,0 0 1,1 0 0,-1 0 0,0 0 0,1 0-1,-1-1 1,1 1 0,-1 0 0,0 0-1,1 0 1,-1 0 0,0 0 0,1-1 0,-1 1-1,0 0 1,1 0 0,-1-1 0,1 1 0,12-14 521,-3-3-218,-2 0-1,-1 0 1,0-1-1,-1 0 1,0 0 0,-2 0-1,0-1 1,-1 0-1,-1 1 1,-1-24 1317,-3 44-1452,-5 4-190,1 0-1,1 0 1,-1 1-1,1 0 1,0 0 0,1 1-1,-1-1 1,1 1-1,1 0 1,-4 12-1,1-5 13,-15 38 166,3 2 1,2 0-1,3 1 0,2 0 1,3 1-1,2 0 1,2 74-1,4-125-120,0 0-1,0 0 1,1 0 0,0-1-1,0 1 1,2 8 0,-2-12-41,0 0 1,0 0 0,0-1 0,0 1 0,0 0 0,0-1 0,1 1 0,-1-1 0,1 1 0,-1-1 0,1 0 0,-1 1 0,1-1 0,0 0 0,-1 0 0,1 0 0,0 0-1,0-1 1,0 1 0,3 1 0,-1-1-79,0 0 0,0 0 0,0 0-1,0-1 1,0 1 0,0-1 0,0 0-1,0 0 1,0 0 0,0-1 0,0 0-1,0 1 1,0-1 0,0-1 0,0 1-1,0 0 1,-1-1 0,1 0 0,-1 0-1,1 0 1,-1 0 0,0-1 0,1 1 0,-1-1-1,0 0 1,3-4 0,2-4-597,-1-1-1,0 0 1,-1 0 0,0-1 0,-1 1-1,6-24 1,15-61-6438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6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73 510 3906,'0'0'5165,"8"-6"-4146,0 1-910,-1-1 0,0-1 0,0 1 1,-1-1-1,0 0 0,0-1 0,-1 1 0,0-1 0,0 0 0,4-10 1,81-237 156,-51 134-287,-33 106 14,-5 13 28,0 0 0,0 0 0,-1 0 0,1 0 0,0 0 0,-1-1 0,0 1 0,1 0 0,-1-3 0,0 4 814,-4 6-368,-13 16-494,2 1 1,1 0-1,0 1 1,2 1-1,0 0 1,-13 45-1,-36 166-11,55-209 43,-26 110 52,-23 113 677,45-188-614,2 0 1,1 68-1,7-111-171,-1-6 64,1 1 0,1-1 0,0 0 0,4 21 0,-4-30-60,0 0 0,1 0-1,-1 1 1,1-1 0,-1 0 0,1 0 0,0 0 0,0-1 0,0 1-1,0 0 1,1-1 0,-1 1 0,1-1 0,-1 0 0,1 0 0,0 0 0,0 0-1,0 0 1,0-1 0,7 3 0,-4-2-409,1-1 1,0 1-1,0-1 0,0-1 1,0 1-1,-1-1 0,1 0 1,0-1-1,13-2 0,20-13-5264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0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1361,'0'0'13921,"3"1"-14065,16 7 205,-1 1 1,0 0-1,0 2 0,29 22 1,60 62 20,-45-32-62,147 132 104,-202-189-124,22 15 6,-2 1-1,-1 2 0,-1 0 1,-1 1-1,26 35 0,-42-47-1,-6-9 0,0 0 0,0 0 0,1-1 0,-1 1 0,1-1 0,0 1 0,0-1 0,0 0 0,0 0 0,1 0 0,-1-1 0,6 4 0,-5-6 970,-8 0-699,-93 0-4010,54 0-2047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2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91 1569,'0'0'6395,"-3"-16"-5256,3 12-1144,0 0 1,0 1-1,0-1 1,1 0-1,0 0 1,0 1-1,0-1 1,0 1-1,0-1 1,1 1-1,-1 0 1,4-6-1,-3 7-18,0 0 0,0 0 0,0 0-1,0 1 1,0-1 0,0 1 0,0-1-1,0 1 1,1 0 0,-1 0 0,0 0-1,1 0 1,-1 0 0,1 0 0,-1 1-1,1-1 1,0 1 0,-1 0-1,1 0 1,2 0 0,-3 0 7,-1 0-1,1 0 1,0 0 0,-1 1 0,1-1-1,-1 0 1,1 1 0,-1-1 0,1 1 0,-1 0-1,0 0 1,1-1 0,-1 1 0,0 0-1,0 0 1,1 0 0,-1 0 0,1 2-1,1 0 44,-1 0 0,0 1 0,0-1 0,0 1 0,0 0-1,-1-1 1,2 5 0,1 9 217,0-1 0,2 29 0,-5-36-220,0 14 521,0 30 1,-2-22 233,1-29-722,0-1 0,0 1-1,0 0 1,0-1 0,-1 1 0,1 0 0,-1-1 0,1 1 0,-1-1 0,1 1 0,-1-1-1,0 1 1,0-1 0,1 1 0,-1-1 0,0 0 0,-1 0 0,1 1 0,0-1 0,0 0 0,0 0-1,-1 0 1,1 0 0,0 0 0,-1 0 0,1-1 0,-1 1 0,1 0 0,-3 0 0,-1 0-165,0 0 0,0 0 0,1-1 0,-1 0 0,0 0 0,0 0 0,1 0 0,-1-1 0,-7-1 0,12 2 52,-1 0-1,0-1 1,1 1 0,-1 0 0,1 0 0,-1-1 0,1 1 0,-1-1 0,1 1 0,-1 0 0,1-1-1,0 1 1,-1-1 0,1 1 0,0-1 0,-1 1 0,1-1 0,0 1 0,-1-2 0,2-1-1496,5 6 1016,1 4 533,-1 0 0,0 0 0,-1 0 0,0 1-1,0 0 1,0 0 0,4 12 0,2 3 36,6 8 295,20 54 1,-32-69 93,0 0 0,-1 0 1,-1 0-1,-1 1 1,1 28-1,-3-42-334,0 0 0,0 0 0,-1 0 0,1 0 0,-1 0 0,0 0 0,0 0 0,0 0-1,0-1 1,-1 1 0,1 0 0,-1-1 0,1 1 0,-4 2 0,1 0 25,0-1 1,-1 0-1,1 0 1,-1-1-1,0 1 0,-10 4 1,1-1-51,0-1 0,-1-1 0,0-1 0,0 0 1,-15 2-1,1-3-128,-41-1 0,70-2 61,-4 0-58,0 0 0,0 0-1,0-1 1,0 1 0,1-1-1,-1 0 1,0 0 0,0 0-1,1 0 1,-1-1 0,1 1-1,-6-4 1,7 3-99,0 0 0,-1 0 1,1-1-1,1 1 0,-1 0 0,0-1 1,0 1-1,1-1 0,0 1 1,-1-1-1,1 0 0,0 0 0,0 0 1,1 1-1,-1-1 0,0-5 0,-1-31-3011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0 529 3666,'0'0'4826,"7"3"-4471,-2 0-270,0-1 1,0 0 0,0 0-1,0-1 1,1 1 0,-1-1 0,0 0-1,1-1 1,-1 1 0,0-1-1,1 0 1,-1 0 0,1-1-1,-1 0 1,0 0 0,6-2-1,-3 0-31,0-2 0,-1 1 0,0-1 0,0 0-1,0-1 1,-1 0 0,0 0 0,0 0-1,0-1 1,-1 0 0,9-14 0,-4 4-5,0-1 1,-2 0 0,0 0-1,7-26 1,-2-10 60,-2-1 0,-2 0 0,-3 0 0,0-69 0,-6 122 893,-3 18-203,-106 293-1219,66-156 617,6 2-1,-26 245 1,58-263-18,5-128-190,0-8-42,0 1-1,0-1 1,0 0 0,0 1-1,0-1 1,0 0-1,0 1 1,1-1-1,-1 0 1,0 1 0,1-1-1,-1 0 1,1 0-1,-1 1 1,1-1-1,0 0 1,-1 0-1,1 0 1,0 0 0,0 0-1,0 0 1,0 0-1,2 1 1,-1-1-216,1 0 1,0 0 0,0 0-1,-1-1 1,1 0 0,0 1-1,0-1 1,0 0-1,2 0 1,-1 0 32,32 0-3329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6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0 303 3874,'0'0'5282,"33"84"-5330,6-97-288,5-36-112,2-16-513,-2-12-1072,-5-18 81,-10 8-65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0 1617,'0'0'5736,"-32"37"-5293,-105 128 464,114-136-508,1 1 1,2 0-1,1 2 1,-19 43-1,32-62-257,5-12-128,-61 141 1811,54-122-1477,2 0-1,1 1 1,0 0 0,1 0-1,0 24 1,3-28-145,0-9-98,1-1-1,0 1 0,0-1 0,3 15 1,-3-20-96,1 1 0,0-1 0,-1 0-1,1 0 1,0 0 0,1 0 0,-1 0 0,0 0 0,0 0 0,1 0 0,-1 0 0,1-1 0,0 1 0,-1-1 0,1 1 0,0-1-1,0 0 1,0 1 0,0-1 0,3 1 0,9 2 17,0 0-1,1-1 0,-1-1 1,1 0-1,-1-1 0,29-2 1,-26 1-52,-1 1-270,1-1-1,-1-1 1,0-1 0,1 0-1,-1-1 1,0-1 0,0 0-1,0-1 1,-1-1-1,28-14 1,-17 2-2740,44-38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7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276 183 4258,'0'0'8476,"0"-19"-7676,0-120 700,0 137-1497,0 1 1,-1 0 0,1 0 0,-1 0 0,1 0-1,-1-1 1,1 1 0,-1 0 0,0 0-1,1 0 1,-1 0 0,0 0 0,0 1 0,0-1-1,0 0 1,0 0 0,0 0 0,0 1 0,0-1-1,0 1 1,0-1 0,0 0 0,0 1 0,0 0-1,0-1 1,-1 1 0,1 0 0,0 0-1,0-1 1,0 1 0,-1 0 0,0 0 0,-51 0-298,39 0 284,9 1-4,-1 0 0,1 0 0,0 0 0,-1 0 0,1 1 0,0 0 0,0 0 0,0 0 0,0 1 0,0 0 0,0 0 0,1 0 0,0 0 0,-1 1 0,1-1 0,0 1 0,1 0 0,-1 1 0,1-1 0,-5 8 0,-2 4-7,1 1 0,0 0 1,1 1-1,-9 29 0,10-19 24,1-1 0,1 1 0,2 0 0,1 0 1,1 1-1,3 29 0,-2-54 16,0 0 0,1-1 1,-1 1-1,1 0 1,0 0-1,0 0 1,0-1-1,1 1 0,0-1 1,-1 1-1,1-1 1,0 0-1,1 1 0,-1-1 1,6 5-1,-4-4 0,1 0 0,0 0 1,0-1-1,1 1 0,-1-2 0,1 1 0,-1 0 0,1-1 0,8 2 0,3 0-10,0-1 1,0-1-1,0-1 0,0 0 0,1-1 0,22-3 0,-37 3-138,0 0 0,0-1 0,-1 1 0,1-1 0,0 0 0,0 0 0,-1 0 0,1 0 0,-1 0 0,1-1 0,-1 1 0,1-1 0,-1 0 0,0 1 0,0-1 0,0 0 0,0 0 0,0 0 0,0-1 0,0 1 0,-1 0 0,1-1 0,-1 1 0,0-1 0,1 1 0,-1-1 0,1-4 0,1-6-966,0 1 0,1-18 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8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9 6883,'0'0'5349,"0"-6"-4867,0 4-284,0 4-117,-1 417 602,-4-354-257,-2 0-1,-24 94 1,-3 15 132,31-146-670,1 39 0,2-58 0,0-9 23,0 1 0,0-1 0,0 1 0,0 0 0,0-1 0,0 1 0,1-1 0,-1 1 0,0-1 0,0 1 0,1 0 0,-1-1 0,0 1 0,0-1 0,1 1 0,-1-1 0,1 0 0,-1 1 0,0-1 1,1 1-1,-1-1 0,1 0 0,-1 1 0,1-1 0,-1 0 0,1 1 0,-1-1 0,1 0 0,-1 0 0,1 0 0,0 1 0,-1-1 0,1 0 0,-1 0 0,1 0 0,0 0 0,-1 0 0,1 0 0,-1 0 0,1 0 0,0 0 0,-1 0 0,1-1 0,-1 1 0,1 0 0,2 0-321,22 0-3603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25 221 960,'0'0'2431,"-3"13"1728,1 20-3847,1-19-140,1 0 0,0 0 0,1 1-1,2 14 1,-3-28-135,1 0-1,0 0 0,0 0 0,-1 0 1,1 0-1,0 0 0,0 0 1,0 0-1,0 0 0,0 0 0,0 0 1,0 0-1,0-1 0,1 1 1,-1 0-1,0-1 0,0 1 0,1-1 1,-1 0-1,0 1 0,1-1 1,-1 0-1,0 0 0,1 0 0,-1 0 1,0 0-1,1 0 0,-1 0 1,0 0-1,1 0 0,1-1 0,0 0 44,1 1 0,-1-1-1,0 0 1,1 0-1,-1 0 1,0 0-1,0 0 1,0-1 0,0 0-1,0 1 1,0-1-1,3-3 1,3-7 14,0 0 0,-1-1 1,0 0-1,-1 0 0,0-1 0,-1 1 0,4-19 1,25-107 63,-30 105-165,-4 25 6,0-1 1,1 0-1,4-14 0,-5 23 364,-9 19 119,-30 47-576,-55 128-1,72-137 325,-22 107 1,36-126 233,2 1-1,1 0 1,4 75 0,0-111-461,0-1 0,1 1 0,-1 0-1,1 0 1,0-1 0,-1 1 0,1 0 0,0-1 0,0 1 0,0-1 0,0 1 0,0-1 0,0 0 0,1 1 0,-1-1-1,0 0 1,1 0 0,-1 0 0,1 0 0,-1 0 0,1 0 0,-1 0 0,1-1 0,0 1 0,0 0 0,-1-1 0,1 1-1,0-1 1,0 0 0,-1 0 0,3 0 0,2 1-7,1 0 0,-1-1 0,1 0 0,-1-1-1,1 0 1,-1 0 0,0 0 0,7-2 0,-7 0-21,0 1 1,-1-1-1,1 0 1,0-1-1,-1 0 1,0 1-1,0-2 1,6-4-1,2-6-62,19-24 0,-9 5-141,-1-1 0,-2-1 0,17-42 0,39-117-1946,-51 124 1063,-9 27 555,37-88 453,-52 151 2699,-1 99-2439,2 167 820,8-202 208,-6-58-202,2 44 0,-6-67-961,0-1-1,0 1 1,0-1 0,0 1 0,-1 0-1,1-1 1,0 1 0,-1-1 0,0 1-1,1-1 1,-1 1 0,0-1 0,1 1-1,-1-1 1,0 0 0,0 0 0,0 1-1,0-1 1,-1 0 0,1 0-1,0 0 1,0 0 0,-2 1 0,-2 1 47,0-1 0,-1 0 0,1 0 0,-1 0 0,-6 0 0,9-1-47,-36 6-210,0-2 0,0-2 0,-1-2 0,-41-3 1,78 2 75,-1 0 1,1-1-1,-1 1 1,1-1-1,0 0 1,-1 1-1,1-1 1,0-1-1,0 1 1,0 0-1,0-1 1,0 0-1,0 1 1,0-1-1,0 0 0,-3-4 1,3 2-299,0 0 1,1 1-1,-1-1 0,1 0 1,0-1-1,0 1 1,0 0-1,1-1 0,0 1 1,-1-1-1,0-7 0,0-37-6313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1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1873,'0'2'13211,"1"9"-13193,1-1 0,0 1 0,0 0 0,8 19-1,2 10 97,25 159 207,-27-132-214,2-1-1,23 68 0,-35-133-101,0 0 0,0-1 0,0 1-1,0 0 1,1-1 0,-1 1 0,0 0 0,0-1-1,1 1 1,-1 0 0,0-1 0,1 1 0,-1 0-1,1-1 1,-1 1 0,0-1 0,1 1 0,0-1-1,-1 1 1,1-1 0,-1 1 0,1-1 0,-1 0-1,1 1 1,0-1 0,-1 0 0,1 0 0,0 1-1,0-1 1,0 0 0,1 0 10,-1-1-1,0 0 1,0 1 0,0-1-1,0 0 1,0 0-1,0 0 1,0 0 0,0 0-1,-1 0 1,1 0 0,0 0-1,0 0 1,-1 0 0,1-1-1,0-1 1,22-55 114,-3-2 0,14-64 0,-15 50-113,-6 25-13,-4 11-20,2 0 0,2 1-1,1 0 1,26-48 0,-39 122-546,-2-15 413,0-16-217,0 0 1,1 0-1,0 0 1,0 0-1,1 0 1,2 10-1,0-13-2712,4-2-1365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2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53 2977,'0'0'5998,"0"-8"-4974,0-36 2076,0 49-2475,-17 295-860,5-141 403,10-133-294,0 2-656,3 35 1,0-68-1967,5-20-965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20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3570,'0'0'8035,"4"59"-8035,7-53-48,0-6-2929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20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4898,'0'0'2802,"0"34"-1599,0 255-667,-3-227-207,-20 113 0,-29 58 171,26-132-286,5 1 0,-8 114 1,25-13-166,4-183-261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1 253 320,'0'2'9673,"10"0"-8952,-1-3-663,-1 0-1,0 0 0,1-1 1,-1 0-1,0 0 1,11-5-1,53-27 394,-26 12-130,81-34 1177,215-62 0,-301 113-1158,-12 1-2085,-54 2-2210,-30 2-2095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22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48 221 3682,'0'0'1246,"5"4"-822,-5-3-340,20 14 7,-20-15-41,1 0 0,0 1 0,-1-1 0,1 1 0,0-1 1,-1 0-1,1 0 0,0 0 0,-1 1 0,1-1 0,0 0 0,0 0 0,-1 0 1,1 0-1,0 0 0,0 0 0,-1 0 0,1 0 0,0 0 0,-1-1 1,1 1-1,0 0 0,0 0 0,-1-1 0,1 1 0,0 0 0,-1-1 0,1 1 1,-1 0-1,1-1 0,0 1 0,-1-1 0,1 1 0,-1-1 0,0 0 0,1 1 1,-1-1-1,1 1 0,-1-1 0,1-1 0,20-46 987,25-51 541,-34 80-1484,-9 15-53,0 0-1,0-1 1,-1 1 0,0-1-1,1 0 1,-2 1-1,1-1 1,0 0-1,-1 0 1,0 0 0,1-10-1,-24 15-861,8-1 540,-18 3-143,30-2 421,1 0-1,-1 1 1,0-1 0,1 1 0,-1 0-1,1-1 1,0 1 0,-1 0 0,1 0-1,-1 0 1,1 0 0,0 0 0,0 0 0,0 0-1,0 0 1,0 0 0,-1 2 0,-7 14 19,1 1 1,0 0-1,2 0 1,0 1 0,2 0-1,-4 20 1,2-10-16,-12 48 455,4 1 0,3 0 1,0 85-1,11-66-358,0-97-117,1 1 0,-1-1 0,0 1 0,1-1 0,-1 1 0,1-1 0,-1 0 0,1 1 0,-1-1 0,1 1 0,-1-1 0,1 0 0,-1 1-1,1-1 1,0 0 0,-1 0 0,1 0 0,0 1 0,-1-1 0,1 0 0,0 0 0,-1 0 0,1 0 0,-1 0 0,1 0 0,0 0 0,24 0-314,-21 0 276,3 0 27,0 0 0,0-1-1,0 0 1,0 0 0,0-1-1,0 0 1,0 0 0,-1-1 0,1 1-1,-1-1 1,0-1 0,0 1-1,0-1 1,0 0 0,0-1 0,-1 1-1,0-1 1,0 0 0,7-10-1,2-3 3,-1 0-1,0-1 0,-2 0 0,0-1 0,-2 0 0,9-25 0,35-132 9,-47 151 16,12-38 38,-5 21 106,-3-1 0,6-47-1,-14 79 2692,-1 17-1842,-2 33-1649,0-13 744,1-19-100,1 0-1,-1 0 1,1-1-1,1 1 1,-1 0-1,1 0 1,0-1-1,0 1 1,1-1-1,3 6 0,4 6-71,23 26-1,-2-4 38,-18-20 49,0 1 1,-2 0-1,-1 0 1,0 1-1,-1 0 1,-2 1-1,0 0 1,-1 0 0,-1 0-1,-1 1 1,-1-1-1,0 28 1,-3-44-3,0-1 64,0 0 1,0 0 0,-1 0-1,1 0 1,-1 0-1,-2 7 1,2-11-32,0 1 1,0 0-1,0 0 0,0-1 0,0 1 1,0-1-1,-1 1 0,1-1 1,0 0-1,-1 1 0,1-1 0,-1 0 1,0 0-1,1 0 0,-1 0 1,0 0-1,0-1 0,0 1 0,1 0 1,-4 0-1,-9 1 161,0 0 0,1-1 1,-1 0-1,-21-2 0,4 0-23,26 1-218,0 0 0,0-1-1,0 0 1,1 0 0,-1 0 0,0 0 0,0-1 0,1 0 0,-1 0-1,1 0 1,0 0 0,0-1 0,-1 0 0,2 0 0,-1 0-1,0 0 1,1-1 0,-1 1 0,1-1 0,0 0 0,0 0 0,0 0-1,1 0 1,-1 0 0,1-1 0,0 1 0,1-1 0,-1 0 0,1 1-1,0-1 1,0 0 0,0 0 0,1 0 0,-1-8 0,17 13-1539,-6 0 1570,0-1 0,0 0 1,0 0-1,0-1 0,-1-1 0,1 0 1,-1 0-1,1 0 0,-1-1 1,-1-1-1,1 0 0,0 0 1,-1-1-1,0 1 0,0-2 1,-1 1-1,0-1 0,0 0 0,-1-1 1,7-9-1,21-32 13,-3-1 0,-3-2 0,-1 0 0,20-59 0,-44 101 11,1-1 0,-2 0 0,1 1 0,-2-1-1,1-1 1,-1-19 739,-2 31-734,-1-1-1,1 1 1,0 0 0,0 0-1,-1 0 1,1 0-1,0 0 1,-1 0 0,1 0-1,0 0 1,-1 0 0,1 0-1,0 1 1,0-1-1,-1 1 1,1-1 0,0 1-1,0-1 1,0 1-1,0 0 1,0-1 0,0 1-1,0 0 1,0 0 0,0 0-1,0 0 1,0 0-1,0 0 1,0 0 0,1 0-1,-2 2 1,-1 2-43,-1 1 1,1-1-1,0 1 1,1 0-1,-3 6 1,0 10 6,2-1 0,0 1 0,1 0 0,1-1 0,3 26 0,-2-5-14,1-31 49,0 0 1,0 1-1,1-1 0,0 0 0,1 0 0,1 0 1,4 11-1,39 69 540,-35-71-405,-1 0-1,-1 0 0,-1 1 1,13 41-1,-19-42-33,0 0 1,-1 40-1,-2-58-84,0-1-1,-1 0 1,1 0-1,0 1 1,-1-1-1,1 0 1,-1 0 0,1 0-1,-1 0 1,0 0-1,1 0 1,-1 0-1,0 0 1,0 0 0,0 0-1,0 0 1,0 0-1,0 0 1,0-1-1,0 1 1,0 0-1,0-1 1,0 1 0,0-1-1,-1 1 1,1-1-1,0 1 1,0-1-1,0 0 1,-3 0-1,-5 2 210,0-1 0,0 0-1,-11-1 1,18 0-201,-17 0 175,-39-5 1,50 4-204,0-1 1,1 0 0,-1-1 0,1 1 0,-1-1 0,1-1 0,-12-7 0,19 11-6,-9-6-31,0 0 0,1 0 1,-11-12-1,17 16-13,0-1 1,0 1-1,0-1 0,0 0 1,0 1-1,1-1 0,-1 0 1,1 0-1,0 0 0,0 0 1,0-1-1,1 1 0,-1 0 1,1 0-1,-1-6 0,1 8-57,0 0-1,0-1 0,1 1 0,-1 0 0,0-1 0,0 1 1,1 0-1,-1 0 0,1-1 0,0 1 0,-1 0 0,1 0 1,0 0-1,-1 0 0,1 0 0,0 0 0,0 0 0,0 0 1,0 0-1,0 0 0,0 0 0,0 0 0,0 1 0,2-2 1,35-11-2894,-13 6 719,13-6-2740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2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140 201 4082,'0'0'2212,"-5"28"-1297,-11 87-192,13-102-592,2 1 0,0-1 0,1 17 0,0-15-74,1-14-49,-1-1 1,1 1-1,-1-1 0,0 1 0,1-1 0,-1 1 1,1-1-1,-1 0 0,1 1 0,-1-1 0,1 1 1,0-1-1,-1 0 0,1 0 0,-1 1 0,1-1 1,0 0-1,-1 0 0,1 0 0,0 0 0,-1 0 1,1 1-1,0-1 0,-1 0 0,1-1 0,-1 1 1,1 0-1,0 0 0,-1 0 0,1 0 0,1-1 1,1 1 32,1 0-38,-1 0-1,1-1 0,-1 1 1,1-1-1,-1 0 0,0 0 1,1 0-1,-1 0 1,0 0-1,0-1 0,0 1 1,0-1-1,0 0 0,3-3 1,-1 1-3,-1 0 1,0-1-1,0 1 1,0-1-1,-1 0 1,1 0-1,3-9 1,1-4 14,-2 0 1,0-1 0,0 1-1,2-24 1,2-17 34,-4-1 1,0-72 0,-6 128 864,-5 8 472,-9 10-1312,1 0 0,0 2 0,1-1 0,1 1 0,0 1 0,-13 26 0,8-14 19,-15 27 361,1 1 0,-31 90 0,52-121-191,2 0 1,0 0-1,2 0 1,0 1 0,2-1-1,1 1 1,2 0-1,3 45 1,-2-69-253,-1-1 0,1 0 0,-1 0 0,1 0 0,0 0 0,0 0 0,0 0 0,0 0 0,0 0 0,0 0 0,1 0 0,-1 0 0,0-1 0,1 1 0,0 0 0,-1-1 0,1 0 0,0 1 0,0-1 0,0 0 0,0 0 0,0 0 0,0 0 0,0 0 0,3 1 0,5 0 11,0 0 1,0-1-1,-1 0 0,16 0 1,-16-1-26,8 1 13,1-2 1,-1 0 0,0-1 0,31-7-1,-38 6-17,1 0 0,-1-1-1,-1-1 1,1 0-1,-1 0 1,0 0 0,0-1-1,0-1 1,8-7-1,0-4-38,0-1 0,-1-1-1,0 0 1,-2-1-1,-1-1 1,0 0-1,15-39 1,-6 3-639,28-113 0,-17-14-284,-32 181 2187,-1 23-307,-1 56-1186,4 129 281,2-174 230,1 0-1,2-1 0,1 1 0,1-1 0,23 45 1,-11-23 258,-18-42-448,-1-5-14,-1 1-1,0-1 0,0 1 0,-1-1 1,1 1-1,-1 0 0,0 0 0,0-1 1,-1 1-1,1 0 0,-1 0 1,0 0-1,-1 5 0,1-9-28,-1-1-1,1 1 1,0 0-1,-1-1 1,1 1-1,-1-1 1,1 1-1,0-1 1,-1 1-1,0-1 1,1 1-1,-1-1 1,1 0-1,-1 1 1,1-1-1,-1 0 1,0 1 0,1-1-1,-1 0 1,0 0-1,1 1 1,-1-1-1,0 0 1,0 0-1,-23 4 187,-1-1 0,-29-1 0,18 0-133,-194 6-617,78-12-4216,93-4-1088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23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6819,'0'0'6563,"230"0"-6563,-78 0-48,14 0-1008,-15 0-3955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2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10949,'0'0'7443,"0"29"-7331,0-26-1120,0 1-1153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24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9188,'0'0'9877,"0"16"-10277,0 10-1185,0-6-3570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27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2 326 6003,'0'0'8916,"0"0"-8875,0 0 1,0 0 0,0 0-1,0 0 1,0 0 0,0 0-1,0 0 1,0 0-1,0 0 1,0 0 0,0 0-1,0 0 1,0 0-1,0 0 1,0 1 0,0-1-1,0 0 1,0 0 0,0 0-1,0 0 1,0 0-1,0 0 1,0 0 0,0 0-1,0 0 1,0 0 0,0 0-1,0 0 1,0 0-1,0 0 1,0 1 0,0-1-1,0 0 1,0 0-1,0 0 1,0 0 0,0 0 83,0 0-84,0 0 1,0 0-1,0 0 1,0 0 0,-1 0-1,1 0 1,0 0 0,0 0-1,0 0 1,0 0-1,0 0 1,0 0 0,0 0-1,0 0 1,0 0 0,0 0-1,0 0 1,0 0-1,-1 0 1,11 2-52,-1-1-1,0-1 1,0 0 0,11-1 0,10 0 21,-3 1-3,0 1 50,42-6-1,-60 4-48,0-1-1,-1 0 1,1 0-1,-1-1 1,1 0-1,-1 0 1,0-1 0,14-9-1,-11 4 9,0 0 0,0-1 0,-1 0-1,-1 0 1,0-1 0,0-1 0,-1 1 0,0-1-1,8-19 1,1-7 42,22-77 0,-33 101 0,-7 32-209,0-7 80,-3 25 38,-3 0-1,0-1 0,-21 56 0,7-24 23,-119 390 58,121-383-48,13-63-267,3-9 30,1-11 18,2-73-3004,0 30-1379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27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2273,'0'0'8164,"0"0"-8106,-1 1 0,1-1 0,-1 1 0,1-1 0,0 1 0,0-1 0,-1 1 0,1-1 0,0 1 1,0-1-1,0 1 0,-1 0 0,1-1 0,0 1 0,0-1 0,0 1 0,0 0 0,0-1 0,0 1 0,0-1 0,1 1 1,-1-1-1,0 1 0,0 0 0,0-1 0,0 1 0,1-1 0,-1 1 0,0-1 0,1 1 0,-1-1 0,0 1 0,1-1 0,-1 1 1,1-1-1,-1 0 0,1 1 0,0 0 0,19 10 535,0 0 0,1-2 0,0 0 0,43 11 0,-45-14-354,192 46 1744,-163-43-1819,1-2 0,50 0 1,-188-7-5562,32 0 672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2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38 3826,'0'0'7328,"0"-3"-7142,0-1 0,0 1-1,0-1 1,0 1-1,-1-1 1,0-3 0,-3 5-238,1 0-1,-1 1 1,1 0 0,-1 0 0,0 0 0,1 0 0,-1 1 0,0 0-1,0-1 1,0 1 0,1 1 0,-8 0 0,-4-1 57,13 1-11,1-1 0,-1 1 0,1-1 0,0 1 0,0 0 0,-1-1 0,1 1 0,0 0-1,0 0 1,0 0 0,0 0 0,0 0 0,0 0 0,0 0 0,0 0 0,0 0 0,0 0-1,1 1 1,-1-1 0,1 0 0,-1 1 0,0 2 0,-12 35-102,4 8-3,-7 96 0,13 51 77,4-194-40,1 1-1,0 0 1,-1-1 0,1 1-1,0-1 1,-1 1 0,1-1-1,0 0 1,0 0 0,-1 0-1,1 0 1,0 0 0,0 0-1,1-1 1,-2 1 31,1 0 37,0 0 0,-1 0 0,1-1-1,0 1 1,0-1 0,0 1-1,-1-1 1,1 0 0,0 0 0,-1 1-1,1-1 1,0-1 0,-1 1 0,0 0-1,1 0 1,-1 0 0,1-1 0,1-2-1,19-32 34,-15 22-23,74-115 5,14-23-290,-95 151 320,0 1 0,1-1 0,-1 1 0,0-1-1,0 0 1,1 1 0,-1-1 0,1 1 0,-1-1 0,1 1 0,-1-1 0,1 1-1,-1-1 1,1 1 0,-1 0 0,1-1 0,-1 1 0,1 0 0,0-1 0,-1 1-1,1 0 1,-1 0 0,1 0 0,0-1 0,-1 1 0,1 0 0,1 0-1,-1 1-11,0-1 0,0 0 0,-1 1-1,1-1 1,0 1 0,0 0-1,0-1 1,0 1 0,0 0 0,-1-1-1,1 1 1,0 0 0,0 0-1,-1 0 1,1 1 0,3 4 75,0 1 0,-1 0-1,0 0 1,2 8 0,3 20 144,-2 0-1,-1 0 1,-2 1 0,-3 69-1,0-58-136,0-47-115,0-3 126,0 2-115,5-191-85,-2 162-346,1-1 0,1 1 1,2 0-1,12-34 1,-18 60 314,-1 3 66,0-1 0,1 1 0,-1-1 0,1 0 0,-1 1 0,1-1 0,-1 1 0,1-1 0,0 1 0,0-1 0,0 1 0,0 0 0,0-1 0,0 1 0,0 0 0,0 0 0,1 0 0,-1 0 0,0 0 0,1 0 0,-1 0 0,0 0 0,1 1 0,-1-1 0,4-1 0,-4 2 46,-1 0-1,1 0 0,-1 0 1,1 0-1,-1 0 1,1 0-1,-1 0 1,1 0-1,-1 0 1,1 0-1,-1 1 0,1-1 1,-1 0-1,1 0 1,-1 0-1,1 1 1,-1-1-1,1 0 1,-1 0-1,0 1 0,1-1 1,-1 0-1,1 1 1,-1-1-1,0 1 1,1-1-1,-1 1 1,0-1-1,1 1 0,3 10 61,0-1 0,-1 1 0,-1 0 0,1 0 0,-2 0 0,2 15 0,-2-9 33,7 82 809,-7 99 1,-2-98 949,1-99-1762,4-10 522,69-201-1477,-61 180 402,2 0 0,1 2 0,1 0 0,36-47 0,-49 71 412,0 1 0,0 0 0,0 0 0,0 0 0,1 1 0,5-5 0,-9 7 43,1 0-1,-1 0 1,0-1-1,1 1 1,-1 0 0,0 0-1,1-1 1,-1 1-1,0 0 1,1 0 0,-1 0-1,0 0 1,1-1-1,-1 1 1,1 0 0,-1 0-1,0 0 1,1 0-1,-1 0 1,1 0 0,-1 0-1,0 0 1,1 0-1,-1 0 1,1 1 0,-1-1-1,0 0 1,1 0-1,-1 0 1,0 0 0,1 1-1,-1-1 1,0 0-1,1 0 1,-1 1 0,0-1-1,1 0 1,-1 0-1,0 1 1,0-1 0,1 0-1,-1 1 1,0 0-1,2 20-5,-2-13 32,0 391 3943,0-395-3979,0-2 5,0 1 0,0 0 0,0-1 0,0 1 0,0 0 0,1-1 0,0 1 0,0 3 0,0-6-171,0 1-1,-1 0 1,1 0-1,0 0 1,-1 0-1,1-1 1,0 1 0,0 0-1,0-1 1,0 1-1,0-1 1,0 1-1,0-1 1,0 1-1,0-1 1,0 0-1,0 0 1,0 1 0,0-1-1,0 0 1,0 0-1,0 0 1,2 0-1,28 0-7798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3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3826,'0'0'14897,"2"0"-14913,793 0 2172,-811-21-5184,-1 5-1374,-1-6-3012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3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5394,'-2'0'10237,"2"9"-10055,2-3-185,0 0 0,0-1 0,1 1 1,0-1-1,0 0 0,0 0 0,1 0 1,0 0-1,0 0 0,0-1 0,5 5 1,60 46 13,-51-42-5,25 19 74,2-2 0,1-1 0,90 39 0,-102-55 2396,-61-9-2443,0 1 1,0 2 0,-49 18 0,-73 43-135,143-65 88,1-1 7,0 1 0,0-1 0,0 1 0,1 0 0,-1 1 0,1-1 0,-6 6 0,10-8-163,0-1 84,0 0 0,0 0 1,0 0-1,0 0 1,0 0-1,0 0 0,0 0 1,0 1-1,0-1 1,0 0-1,0 0 0,0 0 1,0 0-1,0 0 0,0 0 1,0 0-1,0 1 1,0-1-1,0 0 0,0 0 1,0 0-1,4 0-3553,7-3 1346,13-19-4247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9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1 960,'0'0'6619,"30"0"-3663,-24-1-2939,-1 1 0,1 0 0,-1 1 0,0-1-1,1 1 1,-1 0 0,0 0 0,0 1 0,1 0-1,-1 0 1,0 0 0,-1 0 0,1 1 0,0 0-1,-1 0 1,5 3 0,136 116 147,-96-76-28,3-4 1,85 56 0,-127-92-112,31 19 262,1-2 0,1-2 0,59 21 0,-98-41-211,-2 0-475,-5-6-2127,-10-14-2023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3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417 339 3330,'0'0'5599,"-3"1"-4958,-11 4 585,0-1 0,-18 2 0,3-2-716,-41-1 0,68-3-538,1 0 0,-1 0 0,1 0 0,-1 0 0,0-1 0,1 1 0,-1 0 0,1-1 0,-1 1 0,1-1 0,-1 0 0,1 1 0,0-1 0,-1 0 0,1 0 0,0 0 0,0 0 0,-1 0 0,1 0 0,0 0 0,0 0 0,0-1 0,0 1 0,1 0 0,-1-1 0,0 1-1,0-1 1,1 1 0,-1-1 0,1 1 0,-1-3 0,-1-5-221,1 0 1,1 0-1,-1 0 0,2-15 0,0 3 85,0 12 157,0 1 1,1-1-1,-1 1 1,2 0-1,-1 0 0,1 0 1,0 0-1,1 0 1,0 1-1,0 0 1,7-10-1,4-3-43,0 2 0,32-31-1,-40 41 7,2 1-1,-1 1 0,1-1 0,0 2 1,16-9-1,-21 12 8,1 0 0,0 0 0,0 1 0,0-1 0,0 1 0,0 0 0,1 1 0,-1-1 0,0 1 0,0 0-1,0 0 1,1 1 0,8 2 0,-11-2 42,0 1-1,0 0 1,0 0-1,0 0 1,-1 0-1,1 0 1,-1 0-1,1 1 1,-1 0-1,0-1 1,0 1-1,0 0 1,0 0 0,-1 0-1,1 0 1,1 6-1,3 5 33,-2 0-1,6 23 1,-4 0 246,-2 1 0,-1 0-1,-5 75 1,1-105-225,0 0-1,-1 0 0,0 0 1,0-1-1,-1 1 1,0 0-1,-7 11 0,-33 50 197,20-36-121,6-6-43,-71 104 222,75-113-204,-1-1 1,-1 0-1,-1-1 1,-33 25-1,42-36-65,-1 0 0,1-1 0,-1-1-1,0 1 1,0-1 0,0 0 0,0-1-1,-16 3 1,-1-3 155,-42 0 0,50-2-192,15 0-3,0-1 0,0 1 0,0 0 0,0-1-1,0 0 1,0 1 0,0-1 0,0 0-1,0 0 1,1 0 0,-1 0 0,0 0-1,1 0 1,-1-1 0,0 1 0,1 0 0,0-1-1,-1 1 1,1-1 0,0 0 0,0 1-1,0-1 1,0 0 0,0 0 0,0 0-1,0 0 1,1 0 0,-1 0 0,1 0 0,-1-3-1,-1-7-143,0 0-1,0 0 0,2-22 1,0 33 125,-1-30-254,0 14 45,1 1 0,1-1 0,2-20-1,-2 33 207,0 0 0,0-1 0,1 1 0,-1 0 0,1 0 0,0 0 0,0 0 0,0 0 0,0 1 0,1-1 0,-1 1 0,1-1 0,0 1 1,0 0-1,0 0 0,1 0 0,3-2 0,-6 4-2,-1 0 1,1 1 0,0-1 0,0 1 0,0-1 0,0 1-1,0-1 1,-1 1 0,1-1 0,0 1 0,0 0-1,0 0 1,0-1 0,0 1 0,0 0 0,0 0 0,0 0-1,0 0 1,0 0 0,0 0 0,0 1 0,0-1 0,0 0-1,0 0 1,0 1 0,0-1 0,0 1 0,0-1 0,0 1-1,0-1 1,0 1 0,-1-1 0,1 1 0,0 0-1,0-1 1,-1 1 0,1 0 0,0 0 0,-1-1 0,1 1-1,-1 0 1,1 0 0,0 1 0,2 6 10,-1-1 0,1 1-1,-1-1 1,2 15 0,-1-7 9,12 65 105,-8-36 349,23 75-1,-25-106-250,-1-1 0,2 0 0,0 0 0,0 0 0,1-1 0,1 1 0,0-2 0,0 1 0,1-1 0,13 12 0,-15-17-62,1 0-1,-1 0 0,1-1 1,0 0-1,0 0 1,1-1-1,-1 0 1,1-1-1,-1 0 0,16 2 1,-17-3-257,0-1 0,0 0 0,0 0 0,-1 0 0,1-1 1,10-3-1,-13 3-246,0 0 0,-1 0 1,1-1-1,0 1 0,-1-1 1,1 0-1,-1-1 1,0 1-1,1 0 0,-1-1 1,4-4-1,26-38-7940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33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4290,'0'0'4834,"0"5"-4076,0 23 3753,0-33-3689,-1-20-469,6-113 72,-3 117-540,1 1 1,1-1-1,1 0 1,13-32-1,10-4-98,-25 51 175,0 1-1,1 0 1,-1 0 0,1 0-1,1 0 1,-1 1-1,9-7 1,-13 10 15,1 1-1,-1-1 1,1 1-1,0 0 1,-1 0-1,1-1 1,-1 1-1,1 0 1,0 0-1,-1 0 1,1 0-1,-1-1 1,1 1-1,0 0 1,-1 0-1,1 0 1,0 0-1,-1 1 1,1-1-1,-1 0 1,1 0-1,0 0 1,-1 0-1,1 1 1,-1-1-1,1 0 1,0 1-1,-1-1 1,1 0-1,-1 1 1,1-1-1,-1 0 1,0 1-1,1-1 1,-1 1-1,1-1 1,-1 1-1,0-1 1,1 1-1,-1 1 1,11 24-141,-10-23 160,7 30-27,-2-1 0,-1 1 0,2 44 0,-7 104 559,-1-87 759,1-138-1395,2-101-581,0 121 426,2 0 0,0 0 0,13-44 1,-11 50 88,1 0 0,0 1 0,1-1 0,1 2 0,17-24 0,-24 36 145,1 1 0,0 0-1,0 0 1,0 1-1,6-5 1,-8 7 26,-1-1 1,1 1-1,-1 0 1,1-1 0,-1 1-1,1 0 1,-1-1-1,1 1 1,0 0-1,-1 0 1,1 0 0,-1-1-1,1 1 1,0 0-1,-1 0 1,1 0-1,0 0 1,-1 0 0,1 0-1,0 0 1,-1 0-1,1 1 1,0-1-1,-1 0 1,1 0 0,-1 0-1,1 1 1,-1-1-1,1 0 1,0 1-1,-1-1 1,1 0 0,-1 1-1,1-1 1,-1 1-1,0-1 1,1 1-1,-1-1 1,1 1 0,-1-1-1,0 1 1,1-1-1,-1 1 1,0 0-1,0-1 1,1 2 0,4 20 94,0 1 1,-2 0-1,0 0 1,-2 39-1,0-44-45,-1 267 2904,0-284-3077,3-7-55,9-24-36,22-56-1449,85-154 1,-113 230 1528,-3 4 69,0 0 1,0 1-1,1 0 0,-1 0 1,1 0-1,0 0 0,0 0 1,1 1-1,0 0 0,0 0 1,0 0-1,8-5 0,-13 9 68,1 0 0,-1-1 0,0 1 0,0 0-1,1 0 1,-1 0 0,0 0 0,1 0 0,-1-1 0,0 1-1,0 0 1,1 0 0,-1 0 0,0 0 0,1 0 0,-1 0-1,0 0 1,1 0 0,-1 0 0,0 0 0,0 0 0,1 0-1,-1 0 1,0 0 0,1 0 0,-1 0 0,0 1 0,1-1-1,-1 0 1,0 0 0,0 0 0,1 0 0,-1 1 0,0-1-1,0 0 1,1 0 0,-1 0 0,0 1 0,0-1 0,0 0-1,0 0 1,1 1 0,-1-1 0,0 0 0,0 1-1,0-1 1,2 10 82,-1 0-1,0 0 0,0-1 0,-1 1 0,-2 12 1,1 11 220,-1 9 196,-3 0 0,-1 0 1,-12 42-1,3-13 252,12-52-650,0 0 1,1 35-1,3-51-2082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4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6115,'-2'8'15830,"-5"-7"-16077,-29-2-3979,-13-4-5130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4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4 601 2001,'0'0'9794,"0"0"-9756,0 0 1,0 0 0,0 1-1,0-1 1,0 0 0,1 0-1,-1 0 1,0 0-1,0 1 1,0-1 0,0 0-1,0 0 1,1 0 0,-1 0-1,0 0 1,0 1 0,0-1-1,0 0 1,1 0-1,-1 0 1,0 0 0,0 0-1,0 0 1,1 0 0,-1 0-1,0 0 1,0 0 0,0 0-1,1 0 1,-1 0-1,0 0 1,0 0 0,0 0-1,1 0 1,-1 0 0,0 0-1,0 0 1,0 0 0,1 0-1,-1 0 1,0 0-1,0 0 1,0 0 0,0-1-1,1 1 1,-1 0 0,0 0-1,0 0 1,0 0 0,0 0-1,0-1 1,1 1-1,-1 0 1,0 0 0,0-1-1,15-10-40,-1 0-1,0-2 0,-1 0 1,0 0-1,-1-1 0,-1 0 1,0-1-1,-1-1 0,0 0 1,-2 0-1,10-24 0,-1-3-5,-2-1 0,-2 0 0,10-63 0,-16 67 96,-3-2-1,1-46 0,-5 88-191,0 2-518,1 9 600,1 0 0,1 0 1,0-1-1,0 1 0,1-1 0,0 0 0,1 1 1,10 14-1,2 9 10,-3-1-4,-1 0-1,-2 2 1,-1-1 0,-2 1 0,-2 1-1,-1-1 1,-1 1 0,-3 55-1,0-87 6,-1 0-1,-1 0 1,1-1-1,0 1 1,-1 0 0,0 0-1,0-1 1,0 1-1,0-1 1,-1 1-1,1-1 1,-1 1-1,0-1 1,0 0-1,0 0 1,-3 3-1,2-3 25,-1 0 0,1-1-1,-1 1 1,1-1 0,-1 0-1,0 0 1,0 0 0,0-1-1,0 1 1,0-1-1,0 0 1,0 0 0,-1-1-1,-3 1 1,-19 2 169,0-2 1,0 0-1,-44-6 0,61 4-39,-1-1 1,0 0-1,1-1 0,-1 0 1,1-1-1,0 0 0,0-1 1,1 0-1,-1 0 0,1-1 1,-14-11-1,17 8 587,11 5-1496,14 3-1974,-16 1 2408,25-2-3654,0-6-1766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48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3201,'0'0'6705,"0"0"-6623,0 0 0,0 0 1,0-1-1,0 1 0,0 0 1,0 0-1,0-1 0,0 1 1,0 0-1,0 0 0,0 0 0,0-1 1,0 1-1,0 0 0,0 0 1,0 0-1,0-1 0,0 1 1,0 0-1,0 0 0,0 0 0,0-1 1,0 1-1,1 0 0,-1 0 1,0 0-1,0-1 0,0 1 1,0 0-1,0 0 0,1 0 0,-1 0 1,178 0 2662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4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6547,'0'0'7315,"32"-19"-7315,-17 45 32,3 19-144,0 10 112,-7 4 0,-11-1-80,0-3 128,0 0-96,-4-3-688,-18 0-2161,-3-10-2386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50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13 1265,'0'0'8430,"-4"-13"-413,2 14-8053,-1 0-1,1 0 1,0 0 0,-1 0-1,1 0 1,0 0 0,0 1-1,0-1 1,0 1-1,0 0 1,0-1 0,1 1-1,-1 0 1,0 0 0,1 0-1,-1 0 1,-1 4-1,-4 4-31,-41 50-180,-1-3 0,-111 99 0,155-152 206,1-1 0,-1 0 0,0 0 0,0 0 0,0-1 0,0 1 0,-1-1 0,1-1 0,0 1 0,-1-1 0,0 0 0,1 0 0,-1 0 0,-8-1 0,13 0-190,1-2-363,0 1 544,0-1 0,0 0 0,0 0 0,0 0 0,0 0 0,1 0 0,-1 1 0,1-1 0,-1 0 0,1 0 0,0 1 1,-1-1-1,1 0 0,0 1 0,0-1 0,0 0 0,0 1 0,1-1 0,-1 1 0,0 0 0,1 0 0,-1-1 0,0 1 0,1 0 0,0 0 0,-1 0 0,1 0 0,0 1 0,-1-1 1,1 0-1,0 1 0,0-1 0,-1 1 0,1-1 0,0 1 0,0 0 0,0 0 0,0 0 0,0 0 0,3 1 0,7-2-40,-9 1 69,0 0-1,0 0 1,1 0-1,-1 0 0,0 0 1,0 0-1,1 1 1,-1 0-1,0-1 1,0 1-1,0 1 0,0-1 1,0 0-1,6 4 1,1 3-8,0 0 1,21 12 0,-26-18 94,0 1-1,0-1 1,1-1-1,-1 1 1,1-1-1,0 0 1,-1 0-1,1 0 1,7-1-1,-9 0-19,4 0 254,0 0 0,0 0 1,15-3-1,-20 2-235,1 0 1,-1-1-1,0 1 1,0-1 0,0 1-1,0-1 1,0 0-1,0 0 1,-1 0-1,1 0 1,0-1 0,2-3-1,20-25 212,-13 15-93,1 1 0,20-19 0,-33 34-312,0 5-215,-1 28 158,-2 0 0,-14 65-1,-27 67 625,38-144-437,0 14-34,5-21-613,0-33-604,3-24-2143,7-11-4232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50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1 768,'0'0'10501,"0"71"-10773,-22-29 672,-3 0 16,3 1-111,4-8-129,4-6-160,10-6-16,4-3-1553,0-11-1056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5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4 3121,'-1'-1'11851,"-14"-1"-11717,-2 2-194,0 0 1,-32 5-1,43-3 52,-1 0 1,1 0-1,-1 0 0,1 1 0,0 0 0,0 0 1,0 0-1,1 1 0,-1 0 0,-6 7 0,-7 7-25,1 1 0,1 1 0,0 1 0,2 0 0,-15 29 0,-53 120-51,59-111 43,-18 63 0,34-93-49,2 1 0,0-1 1,2 2-1,0 38 0,4 17-1330,0-85 1373,0 0-1,1-1 0,-1 1 0,0 0 0,0-1 0,1 1 0,-1 0 1,0-1-1,1 1 0,-1 0 0,1-1 0,-1 1 0,1-1 0,-1 1 1,1-1-1,-1 1 0,1-1 0,-1 0 0,1 1 0,0-1 0,-1 0 1,1 1-1,0-1 0,-1 0 0,1 0 0,0 1 0,-1-1 0,1 0 1,0 0-1,0 0 0,-1 0 0,2 0 0,0 0 37,-1 0 0,1 0 0,-1 0 0,1 0 0,-1 0 0,1 0 0,-1-1 0,1 1 0,-1 0 0,1-1 0,-1 1 0,0-1 0,1 0 0,-1 0 0,0 1 0,2-2 0,1-3 81,0 0-1,-1 0 1,0-1-1,0 1 0,0-1 1,0 0-1,-1 1 1,3-11-1,10-54 203,-9 19-97,-1-1 1,-4-56-1,-1 82-152,0 25-15,0 1 0,0 0-1,0-1 1,0 1-1,0-1 1,0 1 0,0 0-1,0-1 1,-1 1-1,1 0 1,0-1 0,0 1-1,0-1 1,-1 1-1,1 0 1,0-1 0,0 1-1,-1 0 1,1 0 0,0-1-1,0 1 1,-1 0-1,1 0 1,0-1 0,-1 1-1,1 0 1,0 0-1,-1 0 1,1-1 0,-1 1-1,1 0 1,0 0-1,-1 0 1,1 0 0,-1 0-1,1 0 1,0 0 0,-1 0-1,1 0 1,-1 0-1,1 0 1,0 0 0,-1 0-1,1 0 1,-1 1-1,1-1 1,0 0 0,-1 0-1,1 0 1,0 0-1,-1 1 1,1-1 0,-3 1-136,1 0 0,0 0 0,0 1 0,0-1 1,0 0-1,0 1 0,1-1 0,-4 4 0,-1 3-597,1-1 0,0 1-1,1 1 1,0-1 0,0 1 0,-3 9-1,6-6-1864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5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8 399 2689,'0'0'8906,"-4"4"-7836,4-4-1030,0 0-1,0 0 1,0 1 0,0-1-1,0 0 1,0 0 0,0 0-1,0 0 1,0 0 0,0 0 0,0 0-1,0 0 1,0 0 0,0 0-1,0 0 1,0 0 0,0 0 0,0 0-1,0 1 1,-1-1 0,1 0-1,0 0 1,0 0 0,0 0-1,0 0 1,0 0 0,0 0 0,0 0-1,0 0 1,0 0 0,0 0-1,0 0 1,0 0 0,-1 0-1,1 0 1,0 0 0,0 0 0,0 0-1,0 0 1,0 0 0,0 0-1,0 0 1,0 0 0,0 0-1,0 0 1,0 0 0,-1 0 0,1 0-1,0-1 1,0 1 0,0 0-1,0 0 1,0 0 0,0 0 0,0 0-1,0 0 1,0 0 0,0 0-1,0 0 1,0 0 0,0 0-1,0 0 1,0 0 0,0 0 0,0-1-1,0 1 1,0 0 0,0 0-1,1-17 108,0 0 0,1 0-1,1 1 1,1-1-1,8-22 1,38-82-116,-40 100 0,-10 20-33,3-8-11,1 1 0,0 0 0,0-1 0,1 2 0,0-1-1,1 1 1,6-8 0,-9 14-27,-3 1-138,2 3-628,7 13 682,-1 0 1,-1 1-1,-1 0 0,0 0 0,-2 0 1,0 1-1,3 27 0,-5 56 171,-2-63 597,-1-72-581,3-1-1,0 1 0,3-1 1,1 1-1,1 0 0,2 1 1,15-39-1,-23 70-70,2-5-39,0 0 0,0 1-1,8-12 1,-10 17 16,1-1 1,-1 1-1,0-1 1,1 1-1,-1 0 1,1-1-1,-1 1 0,1 0 1,0 0-1,-1 0 1,1 0-1,0 1 1,0-1-1,-1 0 0,1 1 1,0-1-1,0 1 1,0 0-1,3-1 1,-4 1 2,0 1 1,0-1 0,0 0 0,0 0 0,0 1-1,0-1 1,0 1 0,0-1 0,0 1-1,0-1 1,0 1 0,0-1 0,-1 1-1,1 0 1,0 0 0,0-1 0,-1 1-1,1 0 1,0 0 0,-1 0 0,1 0 0,-1 0-1,1 1 1,9 27-172,-7-21 35,6 31 244,0 0-1,-3 0 1,-2 1-1,0 71 1,3-134 765,8-49-848,-7 27-530,19-58 0,-24 92 347,-3 10 160,0 0 1,0-1-1,0 1 1,1 0 0,-1-1-1,1 1 1,-1 0 0,1-1-1,-1 1 1,1 0-1,0 0 1,-1 0 0,1-1-1,0 1 1,0 0 0,0 0-1,0 0 1,0 0-1,0 0 1,0 1 0,0-1-1,1 0 1,0 0 0,-2 1 19,1 0 0,-1 0 0,0 0 0,0 0 0,0 0 0,0 0 0,0 0 0,1 0 0,-1 0 0,0 0 0,0 0 0,0 0 1,0 0-1,0 0 0,1 0 0,-1 0 0,0 0 0,0 0 0,0 0 0,0 0 0,0 0 0,1 0 0,-1 0 0,0 0 0,0 1 0,0-1 1,0 0-1,0 0 0,0 0 0,0 0 0,0 0 0,0 0 0,1 1 0,-1-1 0,0 0 0,0 0 0,0 0 0,0 0 0,0 0 0,0 1 1,0-1-1,0 0 0,0 0 0,0 0 0,0 0 0,0 0 0,0 1 0,0-1 0,0 0 0,0 0 0,0 0 0,0 0 0,-1 1 0,7 266-269,-7-158 457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2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1 221 160,'3'3'9836,"4"-3"-10361,19-2 636,0-1 1,0-1-1,0-2 0,-1 0 0,29-12 1,-12 5 228,545-148 3505,-568 156-3307,-12 3-1486,6-2-3484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5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5250,'0'0'8692,"0"39"-5554,7-39-6436,1-3-2240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53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2545,'0'0'7742,"12"0"-5100,-9 0-2639,0 0 0,0 0 1,0 0-1,0-1 1,0 1-1,0-1 0,0 0 1,0 0-1,0 0 1,0 0-1,0 0 1,0-1-1,-1 1 0,1-1 1,0 0-1,-1 0 1,0 0-1,1 0 0,-1 0 1,0 0-1,0-1 1,0 1-1,0-1 1,1-2-1,8-13 32,0 0-1,-1-1 1,-1 0 0,-1-1 0,11-37 0,14-107 102,-1 6 189,-32 156 344,1 13-1366,1 0 630,0 0 0,0 0 0,1 0 0,1 0 0,8 19 0,5 14-40,-2 6 155,-2 2 1,-2 0-1,-3 0 0,-2 1 1,-1 53-1,-25-105 1069,-15 0-411,8-1-385,-26-1-1,46 0-281,0 0 1,1 0 0,-1 0 0,1-1 0,-1 0 0,1 0 0,0 0-1,0-1 1,-7-4 0,11 6-56,1 0 1,0 0-1,0 0 1,0 0-1,0 0 0,-1 0 1,2 0-1,-1 0 0,0-1 1,0 1-1,0 0 0,0-1 1,1 1-1,-1 0 0,1-1 1,-1 1-1,1-1 0,-1 1 1,1-1-1,0 1 0,0-1 1,0-1-1,0 1-437,0-1 0,1 1 1,-1 0-1,1 0 0,0 0 0,-1 0 0,1 0 0,0 0 0,0 0 0,0 0 0,1 1 1,-1-1-1,0 0 0,3-2 0,17-15-8251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54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2561,'0'0'8436,"83"10"-7139,-58-4-145,-3 1-480,-4-4-399,-3 4 207,-8-4-480,0 0-32,0-3-64,-3 3-432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5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4386,'0'0'5531,"13"-6"-5473,46-20 81,-55 24-83,0-1 0,-1 0 0,1-1 0,-1 1 1,1 0-1,-1-1 0,0 0 0,0 0 0,-1 0 0,1 0 0,-1 0 0,0-1 1,0 1-1,0-1 0,-1 1 0,0-1 0,1 1 0,-1-6 0,4-10 199,4-5 98,-4 11 3,0 0 0,-1 0 0,-1-1 1,3-27-1,-6 40 290,-1 6-1221,1 0 555,-1-1 0,1 1 1,-1-1-1,1 1 0,1 0 0,-1-1 1,1 6-1,0 6 11,-1 0-1,1 31 13,-2 0 1,-2 0 0,-1-1-1,-14 54 1,7-59-16,-21 91-390,32-129 651,-2 7-2300,2-8 1993,0-1 0,0 0 0,-1 0 0,1 0 0,0 0 0,0 0 0,0 0 0,0 0 0,-1 0 0,1 0 0,0 0 0,0 0 0,0 0 0,-1 0 0,1 0 0,0 0 0,0 0 1,0 0-1,0 0 0,-1 0 0,1 0 0,0 0 0,0 0 0,0 0 0,0 0 0,-1 0 0,1 0 0,0 0 0,0 0 0,0-1 0,0 1 0,-1 0 0,1 0 0,0 0 0,0 0 1,0 0-1,0 0 0,0-1 0,0 1 0,0 0 0,0 0 0,-1 0 0,1 0 0,0-1 0,0 1 0,0 0 0,0 0 0,0 0 0,0 0 0,0-1 0,0 1 0,0 0 0,0 0 1,0 0-1,0-1 0,-9-20-1703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5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3986,'0'0'7747,"227"0"-6082,-169 3-240,-15 10-929,-18 0-496,-25 0-224,0-6-5139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5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4 122 1169,'-4'1'13563,"4"-1"-13483,0-3-157,0 0 0,0 1 0,1-1 0,-1 0 0,1 0 0,-1 1 0,1-1 0,0 0 0,0 1 0,0-1 0,1 1 0,-1-1 0,2-2-1,1 1-112,0 0-1,0 0 0,0 0 0,0 1 0,1-1 1,5-3-1,5-3 51,-8 5 126,-1 1-1,1-1 1,0 1 0,0 1-1,0-1 1,1 1 0,-1 0 0,1 1-1,0-1 1,0 2 0,-1-1-1,13 0 1,-4 1-39,-9 1 36,0-1 1,0 1-1,14 2 1,-20-2 13,1 0-1,-1 1 1,0-1-1,0 0 1,1 1 0,-1-1-1,0 1 1,0-1 0,0 1-1,0 0 1,0-1 0,0 1-1,0 0 1,0 0-1,0 0 1,0 0 0,0 0-1,0 0 1,-1 0 0,1 0-1,0 0 1,-1 0 0,1 0-1,-1 0 1,1 1-1,-1-1 1,1 2 0,20 63-155,-17-31 248,-1 0 0,-3 36-1,0-43-48,0-26-25,0-1 1,0 1 0,0 0-1,0 0 1,-1-1-1,1 1 1,-1 0-1,1-1 1,-1 1 0,0 0-1,1-1 1,-1 1-1,0-1 1,0 1-1,0-1 1,0 1-1,0-1 1,-1 0 0,1 0-1,0 1 1,-1-1-1,1 0 1,-1 0-1,1 0 1,-1-1 0,1 1-1,-1 0 1,0 0-1,1-1 1,-1 1-1,0-1 1,-1 1 0,-8 0 181,1 0 0,-1 0 1,1-1-1,-16-1 1,3 0 25,-57 1 197,43 0-5284,46 0 269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49:5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1 1697,'0'0'9895,"-5"0"-9023,-243 0-370,246 0-504,-1 0 0,1 1-1,-1-1 1,1 1 0,-1 0 0,1-1 0,-1 1 0,1 1 0,0-1-1,-1 0 1,1 0 0,0 1 0,-3 2 0,-26 28-107,15-14 83,-4 1 10,0 2 1,-24 34 0,39-47-18,0 0 0,1 0 1,0 0-1,0 0 0,1 1 0,0 0 0,0 0 0,1-1 0,0 1 0,1 1 0,-1 15 0,0 11-78,1-24 86,0 0 0,1 0 0,1 0 0,-1 0 0,5 19 0,-3-26 12,0-1 0,1 1 0,-1-1 0,1 1-1,0-1 1,0 0 0,1 0 0,-1 0 0,1-1 0,0 1 0,0-1 0,0 0 0,0 0 0,0 0 0,1-1-1,6 3 1,8 4 143,1-1-1,35 9 0,-7-8 577,0-2 0,1-2-1,90-2 1,-119-3-629,14-2-231,-34 3 118,1-1 0,-1-1 0,0 1 0,1 0 0,-1 0 0,0 0 0,1 0 0,-1 0 0,0 0 0,0 0 0,1 0 0,-1 0 0,0-1 0,1 1 0,-1 0 0,0 0 0,0 0 0,1-1 0,-1 1 0,0 0 1,0 0-1,1 0 0,-1-1 0,0 1 0,0 0 0,0-1 0,0 1 0,0 0 0,1 0 0,-1-1 0,0 1 0,0 0 0,0-1 0,0 1 0,0 0 0,0-1 0,0 1 0,0 0 0,0-1 0,0 1 0,0-1 1,-3-24-4069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0:0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 3506,'0'0'12992,"22"0"-15956,136-3 2679,-156 3 280,0 1-1,0-1 1,1 1 0,-1 0 0,0-1 0,0 1 0,0 0 0,0 0 0,0 1-1,-1-1 1,1 0 0,0 1 0,-1-1 0,1 1 0,0-1 0,-1 1-1,0 0 1,1 0 0,-1-1 0,0 1 0,0 0 0,0 0 0,0 0 0,0 1-1,0 3 1,2 2 7,-1 0 1,0 0-1,0 0 0,-1 1 0,1 14 1,-2-10-4,1-10 12,-1 0-1,0-1 0,0 1 0,0 0 0,0 0 1,0-1-1,0 1 0,-1 0 0,1-1 0,-1 1 1,0 0-1,0-1 0,0 1 0,0-1 0,0 1 1,-1-1-1,1 0 0,-1 1 0,1-1 0,-1 0 1,-3 2-1,-2 1 57,0 0 1,0 0 0,-1-1-1,1-1 1,-1 1-1,0-1 1,-1 0 0,1-1-1,-16 2 1,0 2 21,12-4 0,0-1-1,0 0 0,0-1 0,0 0 0,-15-3 0,14 1-85,1-1 0,1 0 1,-21-9-1,32 12-51,0 0-1,1 0 1,-1 0 0,0 0-1,0 0 1,0 0 0,0 0-1,0 0 1,0 0 0,0 0-1,0 0 1,0 0 0,1 0-1,-1 0 1,0 0 0,0 0 0,0 0-1,0 0 1,0 0 0,0-1-1,0 1 1,0 0 0,0 0-1,0 0 1,0 0 0,0 0-1,0 0 1,0 0 0,1 0-1,-1 0 1,0-1 0,0 1-1,0 0 1,0 0 0,0 0-1,0 0 1,0 0 0,0 0-1,0 0 1,0 0 0,0-1-1,0 1 1,-1 0 0,1 0-1,0 0 1,0 0 0,0 0-1,0 0 1,0 0 0,0 0-1,0 0 1,0 0 0,0-1-1,0 1 1,0 0 0,0 0-1,0 0 1,0 0 0,-1 0-1,12-2-1658,41 1-2666,-23-4 342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0:0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64 1857,'0'0'7091,"0"-3"-6272,0-10-83,0 10-143,0 2-510,0 0 0,-1 1 0,1-1 1,0 0-1,-1 1 0,1-1 0,-1 0 0,1 1 1,-1-1-1,1 1 0,-1-1 0,1 1 0,-1-1 1,0 1-1,1-1 0,-1 1 0,0 0 0,1-1 1,-1 1-1,0 0 0,1 0 0,-2-1 1,-25-7-200,13 4 273,-51-14 372,60 17-551,-1 0 1,1 1-1,0-1 1,-1 1-1,1 0 1,-1 1-1,1-1 1,0 1-1,0 0 1,-1 0 0,1 1-1,0 0 1,0-1-1,0 2 1,0-1-1,1 1 1,-8 4-1,5-2-41,1 0-1,-1 0 1,1 0 0,0 1-1,1-1 1,0 1-1,0 1 1,0-1 0,0 1-1,1 0 1,-4 9-1,6-8-48,0 0 0,0 1-1,1 0 1,0-1-1,0 1 1,1 0-1,1 10 1,0 5-291,-1-22 389,0 0-1,1 1 0,0-1 0,-1 0 0,1 0 0,0 0 0,0 0 1,0 0-1,0 0 0,0 0 0,1 0 0,-1 0 0,0-1 0,1 1 1,0-1-1,-1 1 0,1-1 0,0 1 0,0-1 0,0 0 0,-1 0 0,1 0 1,1 0-1,-1 0 0,3 1 0,9 3 30,1-1 0,25 5 1,-27-6 42,59 7 217,0-2 1,121-3-1,-189-5-370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0:0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3618,'0'0'8243,"23"0"-5735,294 0-2180,-268 4 865,-63-4-8215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3025,'0'0'5416,"2"0"-5418,5 1 16,0-1 1,0 1 0,-1 1 0,1-1 0,0 1-1,-1 1 1,0-1 0,1 1 0,10 6-1,6 6 71,26 21-1,-19-12 45,52 36 891,2-3 0,98 48 0,-110-70 111,-59-26-555,-13-9-703,1 1 1,-1-1 0,1 1 0,-1-1-1,1 0 1,0 1 0,-1-1-1,1 1 1,-1-1 0,1 0 0,0 0-1,-1 1 1,1-1 0,0 0 0,0 0-1,-1 0 1,1 0 0,0 0-1,0 0 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0:10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1 256,'-1'0'10927,"5"0"-9736,298 45 495,-254-36-671,-15-2-1739,-8-3-3340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0:2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388 213 1697,'0'0'11050,"-15"0"-7355,12 0-3636,0-1-45,0 1 0,-1-1 0,1 0 0,0 0 0,0 0 1,0 0-1,-1 0 0,1-1 0,1 1 0,-6-4 0,-7-4 42,13 8-59,0 0-1,1 0 1,-1 0 0,1-1 0,0 1 0,0-1 0,-1 1 0,1-1-1,0 0 1,0 1 0,0-1 0,0 0 0,1 0 0,-1 1 0,0-4-1,-6-29-394,7 30 338,0-1-52,0 0 0,0-1 0,1 1 0,-1 0 0,3-7 0,-2 9 84,0 1 1,0 0 0,1 0 0,-1 0 0,0-1 0,1 1 0,0 1 0,-1-1-1,1 0 1,0 0 0,0 1 0,0-1 0,3-1 0,12-8-63,-1 1 0,2 1-1,-1 0 1,23-7 0,-39 16 54,0 0 1,0-1-1,0 1 0,0 0 1,1 0-1,-1 0 0,0 0 1,0 0-1,0 0 0,0 0 1,1 0-1,-1 0 0,0 0 1,0 1-1,0-1 0,0 0 1,0 1-1,0-1 0,0 1 1,0-1-1,0 1 0,2 1 1,-2-1 23,1 1 1,-1 0 0,1 0 0,-1 0 0,0 0 0,0 0-1,0 0 1,0 0 0,0 0 0,1 4 0,0 4 33,0 0 0,-1 0 0,0 1 1,-1 9-1,0-19-22,1 6 16,-1 0-1,0 0 1,0 0-1,0 0 1,-1 0 0,0 1-1,-1-1 1,0 0-1,0-1 1,0 1 0,-1 0-1,0-1 1,-7 12-1,-13 13 27,-2 0 0,-1-3-1,-1 0 1,-59 46 0,72-66-77,0 0 0,0-1 1,0-1-1,-1 0 0,0-1 1,-24 4-1,23-5-44,1 0-1,0 0 1,1 1 0,-1 1-1,1 1 1,-21 12 0,22-13-1438,13-14 677,2 5 806,-1 0 0,1 1 0,0-1 0,0 0-1,0 1 1,4-5 0,-4 5 8,41-28 1,-41 29-3,0-1 0,0 1 0,1 0 0,-1 0-1,0 0 1,1 1 0,-1-1 0,0 0 0,1 1 0,-1-1 0,1 1 0,-1 0 0,1 0 0,-1 0 0,0 0 0,1 1 0,-1-1 0,4 1 0,-4 1 1,0 1 0,-1-1 0,1 0 0,-1 1 0,1-1 0,-1 1 0,0 0 0,0-1 0,0 1 0,-1 0 0,1-1 0,0 6 0,2 3-6,0 0 68,1-1 1,1 0 0,-1 0 0,2 0 0,-1 0-1,1-1 1,1 0 0,0 0 0,0-1 0,13 12-1,-14-15 149,1 0 0,0 0 0,0-1 0,0 0 0,0 0 0,1-1 0,-1 0 0,1 0 0,0 0 0,0-1 0,0-1 0,0 1 0,0-1 0,13 0 0,-20-1-205,-1 0 1,1 0-1,-1 0 1,1 0-1,-1 0 0,1 0 1,-1 0-1,1 0 1,-1 0-1,1-1 0,-1 1 1,1 0-1,-1 0 1,1 0-1,-1 0 0,1-1 1,-1 1-1,1 0 1,-1-1-1,0 1 0,1 0 1,-1-1-1,0 1 1,1 0-1,-1-1 0,0 1 1,1-1-1,-1 1 1,0-1-1,0 1 0,1 0 1,-1-1-1,0 1 0,0-1 1,0 1-1,0-1 1,0 1-1,0-1 0,0 1 1,0-1-1,0 1 1,0-1-1,0 1 0,0-1 1,0 1-1,0-1 1,0 1-1,0-1 0,-1 0 1,1-6-844,0-21-5126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0:2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5314,'0'0'3410,"-32"165"-3058,17-139-240,1-3-80,3-7-64,0-16-2065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0:2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17 480,'0'0'8892,"-13"6"-4450,20-10-4517,1 1 0,-1 0 0,1 0 0,-1 1 0,1-1-1,0 2 1,0-1 0,0 1 0,0 1 0,0-1 0,11 2 0,-17 0 67,1 0 0,0 0 0,-1 0 0,1 0 0,-1 0 0,1 1 0,-1-1 0,1 1 0,-1 0 0,0 0 0,0 0 0,0 0 0,0 0 0,0 0 0,2 5 0,0-3 5,-1 0 0,-1 0 0,1 1 0,-1-1 0,1 1 0,-1-1 0,0 1 0,1 8 0,2 90 227,-6-101-213,1-1 0,0 1 0,-1-1-1,1 0 1,-1 1 0,1-1 0,-1 0 0,0 1 0,0-1 0,1 0 0,-1 0 0,0 1-1,0-1 1,0 0 0,0 0 0,-1 0 0,1 0 0,-2 1 0,-25 15 240,25-16-245,-5 3 115,0-1-1,0 1 1,0-2-1,-1 1 1,1-1-1,-1 0 1,1-1-1,-1 0 1,0 0 0,-10-1-1,18 0-21,1-1-98,1 0-1,-1 0 1,0 0 0,1 0-1,-1 0 1,1 1 0,-1-1-1,1 0 1,0 0 0,-1 1 0,1-1-1,-1 0 1,1 1 0,0-1-1,0 1 1,-1-1 0,1 1-1,0-1 1,0 1 0,0-1 0,0 1-1,0 0 1,-1 0 0,1-1-1,0 1 1,0 0 0,0 0 0,1 0-1,33-4-207,-27 4 207,-7 0 0,9-2-96,-1 1 0,1 1 0,-1 0 0,1 0 0,12 2 0,-19-1 76,0 0 0,0 0 0,0 0 0,-1 1 1,1-1-1,0 1 0,0-1 0,-1 1 0,1 0 0,-1 0 0,0 0 0,0 0 0,1 1 1,-1-1-1,-1 1 0,1-1 0,0 1 0,-1 0 0,3 4 0,2 6 68,0 1 0,-1 0-1,0 0 1,-1 1 0,-1-1 0,0 1-1,-1-1 1,0 23 0,-2-37-11,0 1 0,-1 0 0,1-1 0,0 1 0,0-1 1,-1 1-1,1 0 0,-1-1 0,1 1 0,0-1 0,-1 1 0,1-1 1,-1 1-1,1-1 0,-1 1 0,1-1 0,-1 0 0,0 1 0,1-1 1,-1 0-1,0 1 0,1-1 0,-2 0 0,-19 7 123,16-6-21,-31 6 90,-1-1 0,0-1 0,0-3 0,-54-2 0,47-1 146,43 2-299,-1-1 0,0 0 0,0 0 0,0 0 0,0-1-1,0 1 1,1 0 0,-1-1 0,0 1 0,0-1 0,1 0-1,-4-1 1,4 1-49,1 0 1,-1 0-1,0 0 0,0 0 0,1 0 0,-1 0 0,1 0 1,-1 0-1,1 0 0,0 0 0,-1 0 0,1-1 0,0 1 1,0 0-1,-1 0 0,1 0 0,0-1 0,1-1 0,-1 2-171,40 1-5490,-12 0 359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50:27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96 1905,'0'0'9263,"-25"-4"-4093,15 1-5224,0 0 1,0 0-1,0 1 1,0 0-1,0 0 0,-1 1 1,1 1-1,-14 1 0,23-1 25,0 1-1,-1 0 1,1-1-1,0 1 1,0 0-1,0 0 1,1 0-1,-1 0 1,0 0-1,0 0 1,0 0-1,1 0 1,-1 0-1,0 0 0,1 0 1,-1 0-1,1 1 1,-1-1-1,1 0 1,0 0-1,0 1 1,-1-1-1,1 3 1,-4 34-175,0 87-810,4-124 960,1 1 0,-1-1 0,0 0 0,1 1 0,-1-1 0,0 0 0,1 1 0,0-1 0,-1 0 0,1 0 0,0 0 0,0 1 0,-1-1 0,1 0 0,0 0 0,0 0 1,0 0-1,0-1 0,1 1 0,-1 0 0,0 0 0,0-1 0,0 1 0,1 0 0,-1-1 0,0 1 0,3 0 0,5 1-114,1 0-1,-1 0 1,11 0 0,-1 1-150,-3-1 227,-1 0 1,0-1 0,0-1 0,26-2 0,-39 1 101,1 1-1,-1-1 1,0 0 0,0 0 0,1 0 0,-1 0 0,0 0 0,0-1 0,0 1-1,0 0 1,0-1 0,-1 0 0,3-2 0,12-9 162,-5 4 43,0 0-1,-1-1 1,0-1-1,-1 1 1,0-1-1,0-1 1,-1 0-1,9-18 1,-5 8 55,25-30-1,-36 51-281,-1 0-1,1 0 0,0 0 0,-1 0 0,1 0 1,0 0-1,-1 1 0,1-1 0,0 0 1,0 1-1,0-1 0,0 0 0,0 1 0,0-1 1,0 1-1,0-1 0,0 1 0,0 0 1,0-1-1,0 1 0,0 0 0,0 0 0,0 0 1,0 0-1,0 0 0,0 0 0,0 0 1,2 0-1,-1 2-12,0-1 1,-1 0-1,1 1 1,-1-1-1,1 1 1,-1-1-1,0 1 1,0-1 0,1 1-1,-1 0 1,0 0-1,-1 0 1,1 0-1,1 2 1,3 13 48,0-1-1,-2 1 1,0 0 0,2 28 0,0-3 8,-2-28-20,-3-13 9,0-1 0,1 0-1,-1 0 1,0 0 0,0 1 0,0-1-1,0 0 1,0 0 0,0 1 0,0-1-1,1 0 1,-1 0 0,0 0 0,0 0 0,0 1-1,0-1 1,1 0 0,-1 0 0,0 0-1,0 0 1,0 0 0,1 0 0,-1 1-1,0-1 1,0 0 0,0 0 0,1 0 0,-1 0-1,0 0 1,0 0 0,1 0 0,-1 0-1,0 0 1,0 0 0,1 0 0,-1 0-1,0 0 1,0 0 0,0 0 0,1 0 0,-1-1-1,0 1 1,0 0 0,1 0 0,-1 0-1,0 0 1,0 0 0,0 0 0,0-1-1,1 1 1,0-7 346,3-22-106,1 0 0,12-39 0,-13 55-269,1 0 0,0 0 1,1 0-1,0 0 0,1 1 0,1 0 0,10-13 0,8 3-114,-25 22 99,-1-1 0,1 1 0,-1 0 0,1-1 0,-1 1-1,1 0 1,0-1 0,-1 1 0,1 0 0,0 0 0,-1-1-1,1 1 1,-1 0 0,1 0 0,0 0 0,-1 0-1,1 0 1,0 0 0,-1 0 0,1 0 0,0 0 0,-1 0-1,1 0 1,0 0 0,-1 1 0,1-1 0,0 0 0,-1 0-1,1 1 1,-1-1 0,1 0 0,-1 1 0,1-1-1,-1 1 1,1-1 0,-1 1 0,1-1 0,-1 1 0,1-1-1,-1 1 1,0-1 0,1 1 0,-1-1 0,0 1 0,0 0-1,1 0 1,5 28-8,-1-1 0,-1 1 0,-2-1 0,-2 47 0,0-67 23,0-7 146,8-1 178,-6-1-299,0 1 0,-1 0 0,1-1 0,0 1-1,-1-1 1,1 1 0,-1-1 0,1 0 0,-1 0 0,1 0 0,-1 0 0,1 0-1,-1 0 1,0 0 0,0 0 0,0 0 0,1-1 0,-1 1 0,0-1 0,1-1 0,4-5 62,11-13-50,1-1-98,0 0 0,2 1 0,0 2 0,1 0-1,28-19 1,-46 36 30,1 0-1,-1 0 0,1 0 0,0 1 0,0-1 1,-1 1-1,7-1 0,-9 2 9,0 0 0,0-1 0,1 1 0,-1 0-1,0 0 1,0 1 0,1-1 0,-1 0 0,0 0 0,0 1 0,1-1-1,-1 0 1,0 1 0,0-1 0,0 1 0,0 0 0,0-1-1,0 1 1,0 0 0,0 0 0,0-1 0,0 1 0,0 0 0,0 0-1,0 0 1,-1 0 0,1 0 0,0 2 0,5 12 215,0 0 1,-2 0-1,1 1 0,-2-1 1,3 32-1,-5-30 27,1-1 0,1 1 0,0-1 0,1 0 0,1 0 0,12 25 0,-17-49-3371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5:46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1153,'-2'2'13072,"2"-2"-12999,0 1 0,0-1 1,-1 0-1,1 0 0,0 0 0,0 0 0,0 1 1,0-1-1,0 0 0,0 0 0,0 0 1,0 1-1,0-1 0,0 0 0,0 0 0,0 1 1,0-1-1,0 0 0,0 0 0,0 0 0,0 1 1,0-1-1,0 0 0,0 0 0,0 0 1,0 0-1,0 1 0,1-1 0,-1 0 0,0 0 1,0 0-1,0 1 0,0-1 0,0 0 1,0 0-1,1 0 0,-1 0 0,0 0 0,0 0 1,0 1-1,1-1 0,-1 0 0,17 8-39,1 0-1,35 9 1,-24-8 63,455 143 775,-448-139-823,-22-8 64,0 0 0,0-1-1,0 0 1,0-1 0,29 2 597,-44-4-712,0-1-1,0 1 0,0-1 1,0 1-1,0-1 0,0 1 1,0-1-1,0 0 0,0 0 1,0 0-1,0 0 0,0 1 1,0-1-1,0 0 0,0-1 1,0 1-1,-2 0 0,0 0-61,-61 0-3292,28 0-2185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5:4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4 445 2513,'-1'-2'10049,"-1"-16"-9770,3 14-249,0 1 1,1-1 0,-1 0 0,1 1 0,0-1 0,0 1 0,1-1-1,-1 1 1,0 0 0,1 0 0,0 0 0,0 0 0,5-3 0,7-9 142,130-120 731,-28 29-202,-101 88-446,2 2 0,0 0 1,34-22-1,-51 37 37,0 1-98,2 0-167,1 0 0,-1-1 1,1 1-1,-1-1 0,0 0 1,1 0-1,-1 0 0,0 0 0,0 0 1,1-1-1,-1 0 0,0 1 1,-1-1-1,1 0 0,0-1 0,-1 1 1,5-4-1,-6 5-4,2 0-1208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6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2 122 1201,'0'1'16376,"1"6"-17249,3 17 829,9 36 0,1 6 57,18 184-146,2 18-497,-17-202-77,-14-62 118,-2-9 294,-1-13 379,-2-16-29,-2 1 0,-2-1 0,-18-60 1,3 15-40,-19-201 236,23 128 275,14 84-86,3 51-489,0 0 1,-4-19 0,7 45 37,1 0 0,-1 0-1,1 0 1,1 0 0,0-1 0,0 0 0,1 0 0,6 7 0,12 18 18,4 9-111,-3 2 1,-1 0-1,20 55 0,-38-85 20,-5-9 29,1 0-1,-1 1 1,1-1-1,1-1 1,-1 1-1,1 0 1,0 0 0,0-1-1,0 0 1,1 0-1,5 6 1,-9-9 27,1-1-1,-1 0 1,0 1 0,1-1-1,-1 1 1,1-1 0,-1 0 0,1 1-1,-1-1 1,1 0 0,0 0-1,-1 1 1,1-1 0,-1 0-1,1 0 1,-1 0 0,1 0-1,0 0 1,-1 0 0,1 0 0,0 0-1,-1 0 1,1 0 0,-1 0-1,1 0 1,0 0 0,-1 0-1,1 0 1,-1-1 0,1 1 0,-1 0-1,1-1 1,-1 1 0,1 0-1,-1-1 1,1 1 0,-1 0-1,1-1 1,-1 1 0,1-1 0,-1 1-1,0-1 1,1 1 0,-1-1-1,8-29-802,-7 27 875,6-72 273,-3-146 1,-5 130 716,1 821 358,0-716-1393,0 0-65,0 0 0,0-1 0,1 1 0,1 0-1,0 0 1,8 22 0,-10-35-94,0-1 1,0 0-1,0 1 1,0-1-1,1 1 1,-1-1-1,0 0 1,0 1-1,0-1 1,1 0-1,-1 1 1,0-1-1,0 0 1,1 0-1,-1 1 1,0-1-1,1 0 1,-1 0-1,0 1 1,1-1-1,-1 0 1,0 0-1,1 0 1,-1 0-1,0 1 1,1-1-1,-1 0 1,1 0-1,-1 0 1,0 0-1,1 0 1,-1 0-1,1 0 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3698,'0'0'3919,"4"31"-2791,13 94-330,-16-122-743,-1 0-1,1 0 0,-1 0 1,1 0-1,0 0 1,0-1-1,0 1 1,0 0-1,1-1 1,-1 1-1,1-1 1,-1 1-1,1-1 1,2 3-1,-2-5-15,-1 1-1,0-1 1,0 1-1,0-1 1,1 1-1,-1-1 1,0 0-1,1 1 1,-1-1-1,0 0 1,1 0-1,-1 0 1,0 0-1,1 0 1,-1 0-1,2-1 1,6 0 204,-7 1-201,-1 0 0,0 0 0,1 0 0,-1-1 0,1 1 0,-1 0 0,0-1 0,1 1 0,-1-1-1,0 0 1,1 1 0,-1-1 0,0 0 0,0 0 0,0 0 0,1 0 0,-1 0 0,1-1-1,0-1 31,0-1-1,1 1 1,-1 0-1,-1-1 0,1 0 1,2-6-1,0-3 39,-1 0 1,0 0-1,0-16 0,0 3-13,-1-1-1,-2 1 1,0-1 0,-6-36-1,4 57-97,0 0-1,0 1 1,0-1-1,-1 0 1,-4-8-1,5 12 12,1 0-1,-1-1 1,1 1-1,-1 0 1,0 0 0,0 0-1,0 0 1,0 1-1,0-1 1,0 1-1,-1-1 1,1 1 0,0-1-1,-1 1 1,-4-1-1,6 2 0,0 0 0,0-1 0,0 1 0,0 0 0,0 1-1,0-1 1,0 0 0,0 0 0,0 0 0,0 1 0,0-1 0,0 1-1,0-1 1,0 0 0,0 1 0,0 0 0,0-1 0,0 1 0,0 0 0,0-1-1,1 1 1,-1 0 0,0 0 0,0 0 0,1-1 0,-1 1 0,1 0-1,-1 0 1,1 0 0,-1 0 0,1 0 0,-1 2 0,-9 38 266,9-35-266,-3 36-107,1 74 0,3-93 69,0-21 14,3 42-138,-3-42 60,1 0-1,-1-1 1,1 1 0,0 0 0,-1 0 0,1 0-1,0-1 1,0 1 0,0 0 0,1-1 0,-1 1-1,0-1 1,0 1 0,1-1 0,-1 0-1,1 1 1,-1-1 0,4 2 0,-2-2-519,0 0 1,-1 0-1,1-1 1,0 1-1,0-1 1,0 1-1,0-1 1,5 0-1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5:5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5 325 3458,'-4'1'10375,"374"-231"-9601,-329 205-569,-29 16-70,0 1 1,1 1-1,0 0 1,0 1-1,1 0 0,-1 1 1,16-4-1,10-4 263,-38 13-462,-1 1-938,0 0 802,0 0 0,0 0-1,0-1 1,0 1-1,0 0 1,0-1-1,-1 1 1,1 0-1,0-1 1,0 1 0,-1 0-1,1-1 1,0 1-1,-1 0 1,1-1-1,-1 1 1,1-1-1,0 1 1,-2 0-1,-28 23-5366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5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0 253 448,'0'0'9527,"16"0"-9396,0-2-91,0 0 0,0 0 0,0-2 1,-1 0-1,0-1 0,20-8 0,14-5 87,577-168 2261,-558 172-1913,-63 12-327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5:5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4034,'0'0'9516,"11"0"-9036,4 0-401,0 2-1,-1 0 1,1 1-1,-1 1 1,0 0-1,0 0 1,23 12-1,95 57 439,-106-57-368,130 88 374,-135-87-409,0 0 0,-2 2 0,0 0-1,-1 1 1,15 22 0,-20-23-40,47 62 268,-63-78 196,-8-5-952,-21-4-2436,20 3 966,-27-4-7459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39 167 5891,'0'0'8406,"-3"22"-6760,3 4-1704,1 0-1,1-1 0,2 1 1,10 40-1,37 224 249,-40-216-239,-3-36 37,-5-30-48,-1 0-1,-1 0 1,1 1-1,0 10 0,-2-18-96,0-5-353,-4-72 416,-2-1 0,-32-138 0,-51-179 793,94 423-283,-4-19-475,1 0 0,0 0 1,4 10-1,9 24 99,2-1 0,42 74 0,-57-114-37,1 1 0,-1-1 0,1 1 0,0-1 0,-1 0 0,1 0 0,5 4 0,-6-6-2,-1-1 0,1 1 0,-1 0 0,1-1 0,-1 1 0,1-1 0,-1 1 0,1-1 1,-1 0-1,1 0 0,-1 0 0,1 1 0,-1-2 0,1 1 0,0 0 0,-1 0 0,1 0 0,-1-1 0,1 1 0,-1-1 0,1 1 0,1-2 0,3-2-7,0 0 1,0-1-1,-1 0 0,1 0 1,-1 0-1,0 0 0,-1-1 1,0 0-1,1 0 1,4-11-1,-6 12 1,12-21-6,0-2-1,-2 0 1,10-31-1,-17 40-42,0-1 0,-1-1 0,-1 1 0,-1 0 0,1-27 0,-4 735 2729,0-687-3027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6867,'0'0'5939,"14"221"-4835,-14-160-255,0-5-449,0-11-400,8-13-144,-1-19-3202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0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1361,'0'0'13921,"3"1"-14065,16 7 205,-1 1 1,0 0-1,0 2 0,29 22 1,60 62 20,-45-32-62,147 132 104,-202-189-124,22 15 6,-2 1-1,-1 2 0,-1 0 1,-1 1-1,26 35 0,-42-47-1,-6-9 0,0 0 0,0 0 0,1-1 0,-1 1 0,1-1 0,0 1 0,0-1 0,0 0 0,0 0 0,1 0 0,-1-1 0,6 4 0,-5-6 970,-8 0-699,-93 0-4010,54 0-2047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0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4 678 1953,'-3'-3'11298,"5"-2"-11607,15-17 520,1 2 1,31-28-1,0 0 153,17-16 407,2 2 0,108-73 0,-146 113-686,15-9 221,75-69-1,-103 82-174,85-81 74,-101 98-13,-10 3-2705,-22 6-862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0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22 309 4946,'0'0'12342,"0"5"-11873,-1 48-678,13 96 0,5-40 217,5 183 0,-22-154-75,0-138-2,0-8-169,-26-295 297,10 167-19,-14-471 189,31 614-261,0-1-1,0 1 0,1 0 1,0 0-1,0-1 0,1 1 1,0-1-1,6 11 0,-2-4-6,73 171 184,-19-42 1,-58-135-136,1 0 0,-1 0 0,1-1 0,1 1 0,5 6 1,-9-12-16,-1 0 0,1-1 1,0 1-1,0 0 0,0-1 1,-1 1-1,1 0 0,0-1 1,0 1-1,0-1 0,0 1 1,0-1-1,0 0 0,0 1 1,0-1-1,1 0 0,-1 0 0,0 0 1,1 0-1,0 0-11,-1-1-1,0 1 1,0-1 0,1 0-1,-1 1 1,0-1-1,0 0 1,0 0 0,0 0-1,0 0 1,0 0-1,0 0 1,0 0 0,0 0-1,0 0 1,-1 0 0,1 0-1,0-1 1,0-1-1,9-19 22,-1 0-1,-1 0 0,9-45 1,5-75-18,-6 26-266,-16 116 274,0 0 0,0 0-1,0-1 1,0 1 0,0 0 0,0 0 0,0 0 0,0-1 0,0 1 0,0 0 0,0 0 0,0 0 0,0-1 0,0 1 0,0 0 0,0 0 0,0 0 0,0-1 0,0 1-1,0 0 1,0 0 0,0 0 0,1-1 0,-1 1 0,0 0 0,0 0 0,0 0 0,0 0 0,0-1 0,0 1 0,1 0 0,-1 0 0,0 0 0,0 0 0,0 0 0,0 0-1,1-1 1,-1 1 0,0 0 0,0 0 0,0 0 0,1 0 0,-1 0 0,0 0 0,0 0 0,0 0 0,1 0 0,-1 0 0,0 0 0,0 0 0,1 0 0,-1 0 0,0 0-1,0 0 1,0 0 0,1 0 0,-1 0 0,0 1 0,7 14-147,-1 40 7,-3-1 0,-3 66 1,-1-45 260,-15 291 954,10-179-533,6-148-511,0-38-221,0-14-2603,0-33-1105,0-24-4744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357 244 976,'0'0'10184,"-1"11"-8138,0-10-1980,0-1-1,-1 1 1,1 0-1,0-1 1,-1 1-1,1-1 1,0 0-1,-1 1 1,1-1-1,0 0 1,-1 0-1,1 0 1,-3 0-1,0 0 21,-13 1-62,-1 0 0,-28-3 0,44 1-56,1 1 0,-1-1 1,1 1-1,0-1 0,0 0 0,-1 0 0,1 0 0,0 0 1,0 0-1,0 0 0,0 0 0,0 0 0,0 0 0,0-1 0,0 1 1,0 0-1,1 0 0,-1-1 0,1 1 0,-1-1 0,1 1 0,-1-1 1,1 1-1,0 0 0,-1-3 0,-4-43-620,5 41 510,-1-8-27,1 0 0,0 0 0,1 0 0,0 1 0,1-1 0,5-16 1,-6 27 123,0-1 1,0 1-1,0 0 1,1 0 0,0-1-1,-1 1 1,1 0 0,0 0-1,0 1 1,1-1 0,-1 0-1,1 1 1,-1-1 0,1 1-1,0 0 1,0 0 0,0 0-1,0 0 1,0 0 0,0 1-1,1-1 1,-1 1-1,0 0 1,1 0 0,-1 0-1,1 1 1,-1-1 0,1 1-1,4 0 1,-7 0 40,0 0-1,0 1 1,-1-1 0,1 0-1,0 1 1,0-1 0,-1 1-1,1-1 1,0 1 0,-1-1-1,1 1 1,-1-1-1,1 1 1,-1-1 0,1 1-1,-1 0 1,1-1 0,-1 1-1,1 0 1,-1 0 0,0-1-1,0 1 1,1 0 0,-1 0-1,0-1 1,0 1 0,0 0-1,0 0 1,0 0 0,0-1-1,0 3 1,1 2 2,6 48 527,-2 0 0,-2 0 0,-6 64 1,2-73-144,-1-29-114,1 0 0,-2 0-1,0 0 1,0-1 0,-1 1 0,-1-1-1,-1 0 1,0 0 0,-13 22-1,9-21-71,0-1 1,0 0-1,-2 0 0,1-1 0,-2 0 0,0-1 0,0-1 0,-15 10 0,20-17-214,1 0-1,-1 0 1,0-1 0,0 0-1,0 0 1,0-1-1,0 0 1,0 0-1,-1-1 1,1-1-1,-1 1 1,-13-2-1,20 1-54,0 0 0,0 0-1,0-1 1,0 1 0,1-1-1,-1 1 1,0-1 0,0 0 0,0 1-1,1-1 1,-1 0 0,1 0-1,-1 0 1,0 0 0,1-1-1,0 1 1,-1 0 0,1-1-1,0 1 1,0-1 0,0 1 0,0-1-1,0 0 1,0 1 0,0-1-1,0 0 1,1 0 0,-1 1-1,1-1 1,-1-3 0,-1-7-781,0 1 0,1 0 1,0-23-1,1 26 400,0 7 437,0 1 1,0-1-1,0 1 1,0-1-1,0 1 1,0-1-1,0 1 1,0-1-1,1 1 1,-1-1-1,0 1 1,0-1-1,0 1 1,0 0-1,1-1 1,-1 1-1,0-1 0,1 1 1,-1 0-1,0-1 1,1 1-1,-1-1 1,0 1-1,1 0 1,-1 0-1,0-1 1,1 1-1,-1 0 1,1 0-1,-1-1 1,1 1-1,-1 0 1,1 0-1,-1 0 1,0 0-1,1 0 1,-1 0-1,1 0 1,0 0-1,1 0 25,-1 0 0,1 0 0,0 1 1,-1-1-1,1 1 0,0-1 0,-1 1 0,1 0 0,-1-1 1,1 1-1,1 2 0,31 25 441,-20-17 13,-1 1 0,20 10 0,-15-12 86,0 0 0,0-2 0,1 0-1,0-1 1,38 8 0,-48-13-745,0 0 0,0-1 0,0-1 0,0 1 0,0-2 0,0 1-1,0-1 1,0 0 0,0-1 0,0 0 0,0-1 0,-1 0 0,1 0 0,-1-1 0,16-8 0,-9 0-2198,-1-1 0,22-22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4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0 437 1249,'2'0'9952,"15"-5"-9793,6-9 24,35-29 0,-1 1 16,427-241 490,-398 239 213,-80 38-335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4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1585,'0'0'6299,"3"0"-6094,15 1-59,0 0 1,0 2-1,-1 0 1,1 1-1,-1 1 1,0 0-1,0 2 1,0 0-1,21 12 1,16 14 517,66 51 0,-77-52-346,95 75 456,29 21-199,-127-101-237,0-2 0,59 28 1,-86-47-64,-11-4 43,0-1 0,1 0 1,-1 1-1,1-1 0,-1 0 0,1-1 0,-1 1 1,1 0-1,4 0 0,-7-10-414,0 7-276,0-1 0,-1 1-1,1-1 1,0 1 0,-1 0 0,0-1-1,1 1 1,-1 0 0,0 0 0,0-1-1,0 1 1,-1 0 0,1 0 0,-1 0-1,1 0 1,-3-2 0,-22-19-9169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1 351 208,'0'0'10552,"0"10"-8506,1-11-2254,329-205 1267,-151 92 768,-150 100-1664,-13 8-222,-2-3 145,-13 9-150,-1 0 0,1 0 0,-1 0 0,0-1 0,1 1 0,-1 0 0,1 0 0,-1 0 0,0-1 1,1 1-1,-1 0 0,0-1 0,1 1 0,-1 0 0,0-1 0,1 1 0,-1 0 0,0-1 0,0 1 0,0 0 0,1-1 0,-1 1 0,0-1 0,0 1 0,0 0 0,0-1 1,0 1-1,1-2 0,-13 2-3303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6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1873,'0'0'7518,"4"0"-7422,13 1-39,1 1 0,0 0 0,-1 2 0,1 0-1,-1 1 1,28 12 0,97 53 802,99 84 885,-166-101-1080,155 82 1,-135-89 586,-91-46-1147,-1 0 774,-3-6-859,-1-12-1199,-8-10-2232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3217,'0'0'9098,"12"1"-9266,-7 3 134,0 0 0,-1 0 0,1 0 0,-1 0 0,-1 1 0,1-1 0,0 1-1,-1 0 1,0 0 0,0 0 0,4 11 0,5 6 35,73 141 122,-55-101-105,3-2 1,43 62-1,-74-120-12,-1-1-1,0 1 0,0-1 1,0 1-1,0 0 0,0-1 1,0 1-1,0 0 0,-1 0 1,1 0-1,-1-1 0,1 1 1,-1 0-1,0 4 0,0-6 374,-8-3-3009,-20-16-3306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1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2401,'0'0'6902,"0"-4"-6168,0-4 1541,0 14-1358,6 71-1271,26 39 342,1 1 150,-10 24-44,3 8-79,-25-143-44,0 1-26,1 0 0,-1 0 0,1 0 1,0-1-1,0 1 0,1-1 0,0 1 0,0-1 0,1 0 1,6 8-1,-10-14 22,0 0 1,0 0-1,0 1 0,0-1 1,0 0-1,1 0 1,-1 0-1,0 0 0,0 0 1,0 0-1,0 0 1,1 0-1,-1 1 1,0-1-1,0 0 0,0 0 1,0 0-1,1 0 1,-1 0-1,0 0 0,0 0 1,0 0-1,1 0 1,-1 0-1,0 0 0,0 0 1,0 0-1,0-1 1,1 1-1,-1 0 1,0 0-1,0 0 0,0 0 1,0 0-1,1 0 1,-1 0-1,0 0 0,0-1 1,0 1-1,0 0 1,0 0-1,1 0 1,-1 0-1,0 0 0,0-1 1,0 1-1,0 0 1,0 0-1,0 0 0,0 0 1,0-1-1,0 1 1,0 0-1,0 0 0,0-1 1,2-20 18,0 0 1,-4-31 0,1 4 13,-17-219 225,0-3-210,18 234-47,0 35-35,0 9-178,0 183 333,1-179-158,2-12-18,0 0 6,-1-1 40,0 1 1,0 0 0,0-1-1,0 0 1,0 1-1,0-1 1,0 0-1,0 0 1,0 0 0,0 0-1,0-1 1,0 1-1,-1 0 1,1-1 0,0 1-1,-1-1 1,1 0-1,1-3 1,25-41-9,-20 30 14,77-147 18,-85 161 18,1 0-6,0 0 1,-1 0 0,1 0-1,0 0 1,0 0 0,0 1-1,0-1 1,1 0 0,-1 1-1,0-1 1,1 1 0,-1-1-1,1 1 1,-1-1 0,1 1-1,0 0 1,0 0 0,-1 0-1,1 0 1,0 0 0,0 1-1,0-1 1,2 0 0,-3 1-3,-1 0-1,1 0 1,-1 0 0,1 0 0,-1 0 0,1 0 0,0 0 0,-1 0 0,1 0 0,-1 0 0,1 0 0,-1 0 0,1 1-1,-1-1 1,1 0 0,-1 0 0,1 1 0,-1-1 0,1 0 0,-1 1 0,0-1 0,1 0 0,-1 1 0,1-1 0,-1 1-1,0-1 1,1 1 0,-1-1 0,0 1 0,0-1 0,1 1 0,-1-1 0,0 2 0,6 19 167,0 0 1,-2 1-1,0-1 1,0 39 0,0 203 1874,-2-30-51,-1-220-1866,-1 0 24,0 0 1,1 0-1,1 0 1,0 0-1,1-1 1,0 1-1,9 22 1,-6-33-591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2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91 1569,'0'0'6395,"-3"-16"-5256,3 12-1144,0 0 1,0 1-1,0-1 1,1 0-1,0 0 1,0 1-1,0-1 1,0 1-1,0-1 1,1 1-1,-1 0 1,4-6-1,-3 7-18,0 0 0,0 0 0,0 0-1,0 1 1,0-1 0,0 1 0,0-1-1,0 1 1,1 0 0,-1 0 0,0 0-1,1 0 1,-1 0 0,1 0 0,-1 1-1,1-1 1,0 1 0,-1 0-1,1 0 1,2 0 0,-3 0 7,-1 0-1,1 0 1,0 0 0,-1 1 0,1-1-1,-1 0 1,1 1 0,-1-1 0,1 1 0,-1 0-1,0 0 1,1-1 0,-1 1 0,0 0-1,0 0 1,1 0 0,-1 0 0,1 2-1,1 0 44,-1 0 0,0 1 0,0-1 0,0 1 0,0 0-1,-1-1 1,2 5 0,1 9 217,0-1 0,2 29 0,-5-36-220,0 14 521,0 30 1,-2-22 233,1-29-722,0-1 0,0 1-1,0 0 1,0-1 0,-1 1 0,1 0 0,-1-1 0,1 1 0,-1-1 0,1 1 0,-1-1-1,0 1 1,0-1 0,1 1 0,-1-1 0,0 0 0,-1 0 0,1 1 0,0-1 0,0 0 0,0 0-1,-1 0 1,1 0 0,0 0 0,-1 0 0,1-1 0,-1 1 0,1 0 0,-3 0 0,-1 0-165,0 0 0,0 0 0,1-1 0,-1 0 0,0 0 0,0 0 0,1 0 0,-1-1 0,-7-1 0,12 2 52,-1 0-1,0-1 1,1 1 0,-1 0 0,1 0 0,-1-1 0,1 1 0,-1-1 0,1 1 0,-1 0 0,1-1-1,0 1 1,-1-1 0,1 1 0,0-1 0,-1 1 0,1-1 0,0 1 0,-1-2 0,2-1-1496,5 6 1016,1 4 533,-1 0 0,0 0 0,-1 0 0,0 1-1,0 0 1,0 0 0,4 12 0,2 3 36,6 8 295,20 54 1,-32-69 93,0 0 0,-1 0 1,-1 0-1,-1 1 1,1 28-1,-3-42-334,0 0 0,0 0 0,-1 0 0,1 0 0,-1 0 0,0 0 0,0 0 0,0 0-1,0-1 1,-1 1 0,1 0 0,-1-1 0,1 1 0,-4 2 0,1 0 25,0-1 1,-1 0-1,1 0 1,-1-1-1,0 1 0,-10 4 1,1-1-51,0-1 0,-1-1 0,0-1 0,0 0 1,-15 2-1,1-3-128,-41-1 0,70-2 61,-4 0-58,0 0 0,0 0-1,0-1 1,0 1 0,1-1-1,-1 0 1,0 0 0,0 0-1,1 0 1,-1-1 0,1 1-1,-6-4 1,7 3-99,0 0 0,-1 0 1,1-1-1,1 1 0,-1 0 0,0-1 1,0 1-1,1-1 0,0 1 1,-1-1-1,1 0 0,0 0 0,0 0 1,1 1-1,-1-1 0,0-5 0,-1-31-3011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1 253 320,'0'2'9673,"10"0"-8952,-1-3-663,-1 0-1,0 0 0,1-1 1,-1 0-1,0 0 1,11-5-1,53-27 394,-26 12-130,81-34 1177,215-62 0,-301 113-1158,-12 1-2085,-54 2-2210,-30 2-2095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9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1 960,'0'0'6619,"30"0"-3663,-24-1-2939,-1 1 0,1 0 0,-1 1 0,0-1-1,1 1 1,-1 0 0,0 0 0,0 1 0,1 0-1,-1 0 1,0 0 0,-1 0 0,1 1 0,0 0-1,-1 0 1,5 3 0,136 116 147,-96-76-28,3-4 1,85 56 0,-127-92-112,31 19 262,1-2 0,1-2 0,59 21 0,-98-41-211,-2 0-475,-5-6-2127,-10-14-2023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2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1 221 160,'3'3'9836,"4"-3"-10361,19-2 636,0-1 1,0-1-1,0-2 0,-1 0 0,29-12 1,-12 5 228,545-148 3505,-568 156-3307,-12 3-1486,6-2-3484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3025,'0'0'5416,"2"0"-5418,5 1 16,0-1 1,0 1 0,-1 1 0,1-1 0,0 1-1,-1 1 1,0-1 0,1 1 0,10 6-1,6 6 71,26 21-1,-19-12 45,52 36 891,2-3 0,98 48 0,-110-70 111,-59-26-555,-13-9-703,1 1 1,-1-1 0,1 1 0,-1-1-1,1 0 1,0 1 0,-1-1-1,1 1 1,-1-1 0,1 0 0,0 0-1,-1 1 1,1-1 0,0 0 0,0 0-1,-1 0 1,1 0 0,0 0-1,0 0 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5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0 253 448,'0'0'9527,"16"0"-9396,0-2-91,0 0 0,0 0 0,0-2 1,-1 0-1,0-1 0,20-8 0,14-5 87,577-168 2261,-558 172-1913,-63 12-327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6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1873,'0'0'7518,"4"0"-7422,13 1-39,1 1 0,0 0 0,-1 2 0,1 0-1,-1 1 1,28 12 0,97 53 802,99 84 885,-166-101-1080,155 82 1,-135-89 586,-91-46-1147,-1 0 774,-3-6-859,-1-12-1199,-8-10-2232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5 312 2817,'0'0'7692,"-4"1"-6570,8-4-537,87-41-463,0-1-36,258-84 183,-149 59-71,-192 66-165,9 0 113,-16 4 102,14-3-2219,-11 3 1472,8-4-1724,-11-2-1056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5 312 2817,'0'0'7692,"-4"1"-6570,8-4-537,87-41-463,0-1-36,258-84 183,-149 59-71,-192 66-165,9 0 113,-16 4 102,14-3-2219,-11 3 1472,8-4-1724,-11-2-1056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9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1905,'0'0'5565,"15"-6"-3697,-11 6-1857,0 1-1,1 0 1,-1 0 0,0 0 0,0 1 0,0-1 0,0 1 0,0 0 0,0 1 0,0-1 0,-1 0 0,1 1 0,-1 0 0,6 6 0,-4-5 1,130 121 365,31 26 241,128 65 1275,-287-211-1852,9 8 87,-15-12 184,-1-1-165,4 0-67,-1-2-1019,-3-6-2476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3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1185,'0'0'8163,"3"-8"-3187,13 18-5055,-1 1 1,-1 0-1,17 16 0,7 5 42,492 367 50,-398-320-20,-123-74 17,9 2 70,4 4 29,-21-11 86,-1-1-205,0 0-73,0 0 1,0 0 0,0-1-1,0 1 1,0 0-1,-1 0 1,1 0 0,0 0-1,-1 0 1,1 0-1,-1 0 1,1 0 0,-1 0-1,1 0 1,-2-1-1,-25-31-4620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3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0 461 1889,'0'0'4546,"43"-10"-3276,140-36-75,49-26 1294,-141 41-1699,662-240 3268,-730 262-3941,45-12 1,-66 20 298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4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2 496 0,'0'0'8855,"-1"3"-8641,5-5 1506,343-212 516,-66 59-1015,-108 64-980,-163 86-192,-7 4 24,1-1 0,0 0 0,-1 0 1,0 0-1,1-1 0,-1 1 0,0-1 0,0 1 0,-1-1 0,6-7 1092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4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1249,'0'0'4418,"11"-7"565,6 7-4992,1 1 1,-1 1-1,0 1 0,30 8 0,-11 1 115,36 19 0,355 170 2781,-294-150-1607,-7-3-242,-125-48-1032,-1 0-1,0 1 1,1-1 0,-1 0-1,0 0 1,1 0-1,-1 1 1,0-1 0,0 0-1,1 0 1,-1 0-1,0 1 1,0-1-1,1 0 1,-1 1 0,0-1-1,0 0 1,0 1-1,0-1 1,0 0 0,1 0-1,-1 1 1,0-1-1,0 1 1,0-1-1,0 0 1,0 1 0,0-1-1,0 0 1,0 1-1,0-1 1,0 0 0,0 1-1,-1 0 1,1 4-12,0-5-184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0 399 2465,'0'0'9231,"2"-1"-9218,63-49 869,-22 19-504,405-268 1940,-443 297-2276,-4 2-45,-1 0 0,0 0 0,0-1 0,1 1 0,-1 0 0,0 0 0,1 0 0,-1 0 0,0 0 0,0 0 0,1 0 0,-1-1 0,0 1 0,0 0 0,1 0 0,-1 0 0,0-1 0,0 1 0,1 0 0,-1 0 0,0-1 0,0 1 0,0 0 0,0 0 0,0-1 0,1 1 0,-1 0 0,0-1 0,0 1 0,0 0 0,0 0 0,0-1 0,0 1 0,0 0 0,0-1 0,0 1 0,0-1 0,16-6-1790,-47 11-1616,-19 12-1994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16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2785,'0'0'6310,"0"-1"-6292,0 1 0,0 0 1,0 0-1,0 0 0,0 0 1,0-1-1,0 1 0,0 0 0,0 0 1,0 0-1,0 0 0,0-1 1,0 1-1,0 0 0,0 0 1,0 0-1,0 0 0,0 0 0,0-1 1,0 1-1,0 0 0,0 0 1,0 0-1,0 0 0,1 0 0,-1-1 1,0 1-1,0 0 0,0 0 1,0 0-1,0 0 0,0 0 1,1 0-1,-1 0 0,0 0 0,0-1 1,0 1-1,0 0 0,0 0 1,1 0-1,-1 0 0,0 0 0,0 0 1,0 0-1,0 0 0,1 0 1,-1 0-1,0 0 0,0 0 1,0 0-1,0 0 0,1 0 0,-1 0 1,0 0-1,0 0 0,0 1 1,0-1-1,0 0 0,1 0 0,-1 0 1,0 0-1,0 0 0,9 6-50,-1 1-1,0 0 0,-1 0 0,1 1 1,11 16-1,5 5 93,158 193 870,-149-175-671,-1 2 0,48 103 1,-63-110-54,-9-21-64,15 28 1,-22-49-168,-1-1 1,0 1 0,0 0 0,0 0-1,0 0 1,0 0 0,0 0 0,0 0-1,0 0 1,0 0 0,0 0 0,0 0-1,0 0 1,0 0 0,0-1 0,1 1-1,-1 0 1,0 0 0,0 0-1,0 0 1,0 0 0,0 0 0,0 0-1,0 0 1,0 0 0,0 0 0,1 0-1,-1 0 1,0 0 0,0 0 0,0 0-1,0 0 1,0 0 0,0 0 0,0 0-1,0 0 1,0 0 0,1 0 0,-1 1-1,0-1 1,0 0 0,0 0 0,0 0-1,0 0 1,0 0 0,0 0 0,0 0-1,0 0 1,0 0 0,0 0 0,0 0-1,0 0 1,1 1 0,-1-1-1,0 0 1,0 0 0,0 0 0,0 0-1,0 0 1,0 0 0,0 0 0,0 0-1,0 0 1,0 1 0,0-12-2785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4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1 660 5410,'0'0'7849,"0"-8"-6912,0-570-1994,2 599 1054,0 1 1,2-1-1,1-1 0,0 1 0,17 37 0,-2 2 60,14 82-147,-27-100 1,3-1 0,22 64 0,-24-89-77,-7-15-154,1-1-19,-1-19 155,49-604 1198,-49 621-575,1 7-201,5 17-342,5 31-2283,-9-28-353,-3-2-1835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2001,'0'0'4861,"9"6"-4360,-2 4-334,-1 0-1,0 1 0,-1-1 0,1 1 0,-2 1 1,0-1-1,4 18 0,-1-8-20,5 23 286,-1 0 0,-3 1 0,-1 0 1,1 86-1,-7-96-278,9 57 1,-10-88-451,2 2 747,3-5-4378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17 272,'0'0'10157,"0"-4"-9226,2-7-181,-2 9 363,-3 10-570,2-3-625,-35 94-63,-1 0 130,29-73-134,1 0 0,1 0 0,1 1 0,-2 42 0,7-67-139,4-3 174,0 1 1,1 0-1,-1-1 0,0 0 1,0 0-1,0 0 0,0-1 0,0 1 1,-1-1-1,1 0 0,0 0 1,-1 0-1,1 0 0,4-5 0,2-3 0,0 0-1,16-22 0,-3 3-193,-23 29 311,0 0-1,0 0 1,0 1 0,0-1 0,0 0 0,0 0 0,0 0 0,0 0 0,1 0 0,-1 0 0,0 0 0,0 0-1,0 1 1,0-1 0,0 0 0,0 0 0,0 0 0,0 0 0,0 0 0,0 0 0,0 0 0,0 0-1,0 0 1,1 0 0,-1 0 0,0 0 0,0 0 0,0 0 0,0 0 0,0 1 0,0-1 0,0 0 0,0 0-1,0 0 1,1 0 0,-1 0 0,0 0 0,0 0 0,0 0 0,0 0 0,0 0 0,0 0 0,0-1 0,1 1-1,-1 0 1,0 0 0,0 0 0,0 0 0,0 0 0,0 0 0,0 0 0,0 0 0,0 0 0,0 0-1,1 0 1,0 153 1537,-2-80-764,1 94 452,0-94-3662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29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1905,'0'0'5565,"15"-6"-3697,-11 6-1857,0 1-1,1 0 1,-1 0 0,0 0 0,0 1 0,0-1 0,0 1 0,0 0 0,0 1 0,0-1 0,-1 0 0,1 1 0,-1 0 0,6 6 0,-4-5 1,130 121 365,31 26 241,128 65 1275,-287-211-1852,9 8 87,-15-12 184,-1-1-165,4 0-67,-1-2-1019,-3-6-2476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0 575 2849,'0'0'7233,"0"-21"-5016,3-17-2006,0 0-1,17-68 1,4-29-403,-16-101 1035,-8 236-813,2 6-773,-1 0 672,2 0 1,-1 0-1,1-1 1,0 1 0,0 0-1,5 6 1,7 13 68,21 45 29,54 121 60,-88-185-85,0 0-5,-1-1-1,2 0 1,-1 0-1,0 0 0,1 0 1,0 0-1,5 6 1,-8-11 9,0 0 0,1 0 0,-1 0 0,0 0 0,1 1 1,-1-1-1,0 0 0,1 0 0,-1 0 0,1 0 0,-1 0 1,0 0-1,1 0 0,-1 0 0,1 0 0,-1 0 0,0 0 1,1 0-1,-1 0 0,1-1 0,-1 1 0,0 0 0,1 0 0,-1 0 1,0 0-1,1-1 0,-1 1 0,0 0 0,1 0 0,-1-1 1,0 1-1,0 0 0,1 0 0,-1-1 0,0 1 0,0 0 1,0-1-1,1 1 0,-1 0 0,0-1 0,0 1 0,0-1 0,0 1 1,0 0-1,0-1 0,1 1 0,-1-1 0,0 1 0,0 0 1,0-1-1,-1 0 0,13-52 303,0-6-117,2 0 0,31-76 1,-44 132-142,0 0 0,0 0 0,0 0 0,0 0 1,0 0-1,0 0 0,-1 0 0,0 0 1,1-4-1,3 10-449,7 21 387,-1 1-1,11 43 0,-10-30-11,1 6-8,-1 0 0,-2 0 1,-3 1-1,-1 0 0,-1 51 1,-4-95-245,1-2-137,-1 1 264,1-1 1,0 1-1,-1 0 1,1-1-1,-1 1 0,1-1 1,-1 1-1,1-1 1,-1 0-1,1 1 0,-1-1 1,1 1-1,-1-1 1,0 0-1,1 1 0,-1-1 1,0 0-1,0 0 1,0 1-1,1-1 1,-1-1-1,1-1-491,6-22-2629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3426,'0'0'2929,"-12"25"-2609,-37 81-69,34-66 53,15-23-97,0-4 77,0-13 116,0-5-405,0-1 28,0 0 1,0 0-1,0 0 0,1 0 1,0 0-1,0 0 1,0 0-1,1 0 0,-1 0 1,2 1-1,-1-1 1,1 1-1,-1 0 1,1-1-1,1 1 0,-1 1 1,6-7-1,-8 11-5,-1-1-1,1 1 0,0-1 1,0 1-1,0-1 0,-1 1 1,1 0-1,0 0 0,0-1 1,0 1-1,0 0 1,0 0-1,0 0 0,0 0 1,-1 0-1,1 0 0,0 0 1,0 0-1,0 0 0,0 1 1,0-1-1,0 0 0,0 0 1,-1 1-1,1-1 0,0 1 1,0-1-1,-1 1 1,1-1-1,0 1 0,0 0 1,19 19-67,-11-8 18,6 7 526,23 39 1,-34-51-272,0 0 0,-1 1-1,0-1 1,0 1 0,-1 0 0,0-1 0,-1 1 0,0 0 0,1 13 0,-2-7 142,0-9-194,0 0 1,0 0-1,0 0 0,-1 0 0,-1 7 0,2-10-112,-1 0 0,0 0 0,0 0 0,0 0 1,-1 0-1,1 0 0,0 0 0,-1 0 0,1-1 0,-1 1 0,1-1 0,-1 1 1,0-1-1,0 1 0,-3 1 0,-9 6-63,-1-1 0,0 0 0,0-1-1,-1 0 1,0-2 0,0 0 0,0 0 0,-1-2 0,1 0-1,-31 2 1,46-6-41,1 1 0,-1-1 0,0 1 0,1-1 0,-1 1 0,1-1 0,-1 0 0,0 1 0,1-1 0,-1 0 0,1 1 0,0-1 0,-1 0 0,1 0 0,0 1 0,-1-1 0,1 0 0,0 0 0,0 0 0,0 1 0,-1-1 0,1 0 0,0 0 0,0 0 0,1-1-1,-3-29-1766,2 29 1526,0-23-1804,0-1-1227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1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4034,'0'0'8260,"195"-32"-8260,-188 32-1553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1 681 1873,'0'0'3505,"0"-13"-3163,1-44-89,-1 51-164,0-1 0,1 1 0,0 0 0,0 0-1,4-10 1,0-7 32,5-76 1541,-5-152 0,-5 170-933,8 84-882,8 15 157,-1 1-1,0 1 0,-1 0 0,-1 0 0,-1 2 0,10 24 0,-22-46-3,1 4 11,1 1 0,0-1 0,1 0 0,-1 0 0,1 0 0,0 0 0,6 6 0,-8-9-38,0-1 1,-1 0-1,1 0 0,0 0 1,0 1-1,0-1 1,0 0-1,0 0 1,0 0-1,0-1 0,0 1 1,0 0-1,0 0 1,-1 0-1,1-1 0,0 1 1,0 0-1,0-1 1,0 1-1,0-1 0,-1 1 1,1-1-1,0 1 1,-1-1-1,1 0 0,0 1 1,-1-1-1,1 0 1,0 1-1,0-2 0,8-17 143,0 0-1,-1-1 0,-1 0 1,-1 0-1,4-22 0,-6 26-65,1-6 111,-2 7-126,1 0 0,0 0 1,1 0-1,0 1 0,2 0 0,-1 0 1,10-14-1,-9 88-163,11 138 1019,-8-77-686,-5 90-46,-6-138-101,-6 0-741,7-73 341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14 1617,'0'0'4602,"-5"-2"-4143,-4-1-169,-1 1 1,1 0-1,-1 0 0,0 1 1,1 0-1,-20 1 1,27 1-299,-1-1 0,1 1 0,0 0 0,0 0 0,-1 0 0,1 0 0,0 0 0,0 1 0,0-1 0,1 0 0,-1 1 0,0 0 0,0-1 0,1 1 0,-1 0 0,-2 4 1,-24 39-51,23-37 56,-11 18-9,-1 2 11,1 0 0,1 1 0,1 0 0,2 1 0,-9 33 0,14-26-274,2 0 0,1 0 0,2 58 0,2-94 247,1 0 0,-1-1-1,0 1 1,1 0 0,-1-1 0,0 1 0,1-1 0,-1 1 0,1 0 0,-1-1 0,1 1 0,-1-1-1,1 1 1,0-1 0,-1 1 0,1-1 0,0 0 0,-1 1 0,1-1 0,0 0 0,-1 0-1,1 1 1,0-1 0,-1 0 0,1 0 0,0 0 0,0 0 0,-1 0 0,2 0 0,0 1-11,-1-1 1,1 0 0,-1 0-1,1 0 1,0 0-1,-1 0 1,1-1 0,-1 1-1,1 0 1,-1-1-1,1 1 1,-1-1 0,0 1-1,3-2 1,-1-2 39,0 1 1,0 0 0,-1-1 0,0 0-1,0 0 1,0 1 0,0-1-1,0 0 1,-1-1 0,0 1-1,0 0 1,0 0 0,0-7 0,1-10 59,-1-31 0,-1 37-16,0 4 55,1 6-82,-1 1 1,0 0-1,0-1 1,-1 1 0,1-1-1,-3-5 1,3 9-19,-1-1 1,1 1 0,-1 0 0,0 0-1,1 0 1,-1 0 0,0 0 0,0 1-1,0-1 1,1 0 0,-1 0-1,0 0 1,0 1 0,0-1 0,0 1-1,0-1 1,-1 1 0,1-1 0,0 1-1,0-1 1,0 1 0,0 0 0,0 0-1,-1-1 1,1 1 0,0 0 0,0 0-1,-2 1 1,-3-2 101,-13 4 71,18-3-208,0 1 1,1-1-1,-1 1 0,1-1 1,-1 1-1,1-1 0,-1 1 0,1 0 1,-1-1-1,1 1 0,0 0 1,-1-1-1,1 1 0,0 0 0,0 0 1,0-1-1,-1 1 0,1 0 1,0 0-1,0-1 0,0 1 1,0 0-1,0 0 0,0 1 0,0 16-2553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1 608 2545,'0'0'12473,"0"-3"-12396,14-444-1280,-10 326 648,1 212 415,4 0 0,22 90-1,-29-172 90,4 14-274,-4-18 113,0 0 0,-1 0 0,0 1 0,1 9 0,-2-15 198,0 0-1,1 1 1,-1-1 0,0 0 0,1 0 0,-1 1-1,0-1 1,1 0 0,-1 0 0,0 1-1,1-1 1,-1 0 0,0 0 0,1 0-1,-1 0 1,1 0 0,-1 1 0,0-1 0,1 0-1,-1 0 1,1 0 0,-1 0 0,0 0-1,1 0 1,-1 0 0,1-1 0,-1 1 0,1 0-1,-1 0 1,0 0 0,1 0 0,-1 0-1,0-1 1,1 1 0,-1 0 0,0 0-1,1-1 1,-1 1 0,0 0 0,1 0 0,-1-1-1,0 1 1,0 0 0,1-1 0,-1 1-1,0 0 1,0-1 0,1 1 0,-1-1-1,0 1 1,0 0 0,0-1 0,0 1 0,0-1-1,0 1 1,0-1 0,12-119 849,-5 42-495,22-102 0,-28 177-313,2-11 85,1 1 0,0-1 0,8-17 0,-10 22 1089,13 74-1383,-3-15 285,-1 0-1,3 55 0,-12 143 19,-3-133-98,1-114-162,0-5-2595,0-15 1304,0-14-1113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3586,'0'0'5720,"7"0"-5603,147 0 1716,-153 0-1832,-1 0 1,1 0 0,-1 0-1,1 1 1,-1-1 0,1 0-1,-1 0 1,1 0-1,-1 1 1,1-1 0,-1 0-1,1 0 1,-1 1-1,1-1 1,-1 0 0,0 1-1,1-1 1,-1 1 0,0-1-1,1 0 1,-1 1-1,0-1 1,1 1 0,-1-1-1,0 1 1,0-1-1,0 1 1,1-1 0,-1 1-1,0-1 1,0 1 0,0 0-1,0 0 1,0 23 37,0-14 35,1 24 197,-2-1 0,-1 0 1,-1 1-1,-2-1 0,-11 40 0,-5 3-271,21-74 327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2417,'0'0'11365,"166"-7"-10628,-144 7-177,-4 0-560,-15 0-1233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0 705 2865,'0'0'6083,"2"-16"-5421,4-97 525,1-21-763,7-281 3212,-13 415-3673,0 0 0,-1 0 0,1 1 0,0-1 0,-1 0 0,1 0 0,0 0 0,-1 0 0,1 1 0,0-1 0,-1 0 0,1 1 0,-1-1 0,1 0 0,0 1 0,-1-1 0,1 1 0,-1-1 0,1 1 0,-1-1 0,0 1 0,1-1 0,-1 1 0,1 1 0,9 19 23,-1 0 0,-2 1 1,7 25-1,4 14 31,4 6-7,4-1 0,61 115 0,-80-168 10,-7-11-23,1 1 0,0-1 0,0 0-1,0 0 1,0 0 0,0 0 0,1-1-1,-1 1 1,0 0 0,1-1 0,0 1 0,-1 0-1,1-1 1,0 0 0,0 1 0,-1-1 0,4 1-1,-5-2 6,0 0 0,0 0 0,0 0 0,0 0 0,1 0 0,-1 0 0,0 0 0,0 0 0,0 0 0,0 0 0,0 0 0,1 0 0,-1 0 0,0 0 0,0 0 0,0 0 0,0 0 0,0 0 0,1 0 0,-1 0-1,0 0 1,0 0 0,0 0 0,0 0 0,0-1 0,0 1 0,1 0 0,-1 0 0,0 0 0,0 0 0,0 0 0,0 0 0,0 0 0,0-1 0,0 1 0,0 0 0,0 0 0,0 0 0,0 0 0,0 0 0,0-1 0,0 1 0,0 0 0,0 0 0,0 0-1,0 0 1,0-1 0,0 1 0,0 0 0,0 0 0,0 0 0,0 0 0,0 0 0,0-1 0,0 1 0,0 0 0,0 0 0,0 0 0,0 0 0,0 0 0,0-5 174,6-47 18,1 1-1,4 0 0,24-75 0,-24 96-222,1 0 0,2 0 0,0 1 1,2 1-1,2 0 0,38-46 0,-51 68-52,-4 4 41,0 0 1,0 1-1,1-1 0,-1 0 0,0 1 0,1 0 1,-1-1-1,1 1 0,0 0 0,-1 0 1,1 0-1,0 0 0,0 0 0,0 0 1,4-1-1,-2 7-70,2 14 117,-1 1 0,0 0 0,-2 0-1,2 33 1,-4 89 312,-2-77-210,1 193 713,0-257-892,0-36-10156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6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51 2289,'0'0'6307,"-4"0"-5485,-13-3-550,13 3-160,-6 0 42,4-1-114,1 1 0,-1 0 0,1 1 1,-1-1-1,1 1 0,-1 0 0,-6 3 1,11-4-54,-1 1 1,1 0 0,-1 0 0,1 0 0,-1 1-1,1-1 1,0 0 0,0 0 0,-1 1 0,1-1 0,0 1-1,0-1 1,0 1 0,1-1 0,-1 1 0,0 0-1,1-1 1,-1 1 0,1 0 0,-1 0 0,1-1-1,0 1 1,0 0 0,0 0 0,0 0 0,0 3 0,0-1-3,4 88-191,-3-80 209,2 0 0,-1-1 0,1 1 0,1-1 0,9 19 0,-4-10 248,-1 0 1,-1 0-1,-1 0 0,0 1 1,-2-1-1,0 1 0,-1 1 1,-1 28-1,-24-49 960,11-1-1146,8 0-74,0 1 1,0-1-1,0 0 1,0 0-1,0 0 1,0 0-1,0-1 1,0 1-1,0-1 1,0 0-1,0 0 0,0 0 1,0 0-1,1 0 1,-1-1-1,0 1 1,1-1-1,-1 1 1,1-1-1,-4-4 1,2 2-46,1-1 0,0 0-1,0 0 1,0 0 0,1-1 0,-1 1 0,1 0 0,-2-10 0,4 13 33,-1 0 0,1 0 0,-1-1 0,1 1-1,0 0 1,0 0 0,0 0 0,0 0 0,0-1 0,1 1 0,-1 0 0,1 0 0,-1 0 0,1 0-1,0 0 1,0 0 0,0 0 0,0 0 0,0 0 0,0 0 0,0 1 0,1-1 0,-1 0-1,1 1 1,-1-1 0,3-1 0,86-48-347,-59 35 165,50-35 0,-72 44 199,0 0-1,-1-1 0,0 0 0,0 0 0,-1-1 1,0 1-1,0-2 0,-1 1 0,8-17 0,-9 13 201,0-1 0,-1 1 0,0-1 0,-1 0 0,-1 0 0,0 0 0,-1 0 0,-1-17 0,0 30-178,0 1-1,-1 0 1,1-1 0,0 1 0,0 0 0,-1-1-1,1 1 1,0 0 0,-1 0 0,1-1-1,0 1 1,-1 0 0,1 0 0,0-1 0,-1 1-1,1 0 1,0 0 0,-1 0 0,1 0-1,-1 0 1,1-1 0,-1 1 0,1 0 0,0 0-1,-1 0 1,1 0 0,-1 0 0,1 0-1,0 0 1,-1 1 0,1-1 0,-1 0 0,1 0-1,-1 0 1,-4 0 64,-32-1 51,16 0-379,1 1 0,-30 4 0,49-4 176,0 0 1,0 0 0,0 0 0,0 0-1,0 1 1,1-1 0,-1 0 0,0 1 0,0-1-1,0 1 1,0-1 0,1 1 0,-1-1-1,0 1 1,1-1 0,-1 1 0,0 0-1,1-1 1,-1 1 0,0 1 0,-2 12-4181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3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1185,'0'0'8163,"3"-8"-3187,13 18-5055,-1 1 1,-1 0-1,17 16 0,7 5 42,492 367 50,-398-320-20,-123-74 17,9 2 70,4 4 29,-21-11 86,-1-1-205,0 0-73,0 0 1,0 0 0,0-1-1,0 1 1,0 0-1,-1 0 1,1 0 0,0 0-1,-1 0 1,1 0-1,-1 0 1,1 0 0,-1 0-1,1 0 1,-2-1-1,-25-31-4620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7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1 619 3714,'0'0'9121,"0"-3"-8360,0-8-570,0-12-136,0-1-1,2 1 1,8-42 0,12-52 384,12-214 0,-33 310 300,-1 41-667,3 21-157,1 0-1,3-1 1,12 45 0,-18-80 50,0-1 0,1 1 0,-1-1 0,1 0 0,0 1 0,0-1 0,1 0 1,3 4-1,-4-6-43,-1-1-1,1 0 1,0 1 0,0-1 0,0 0 0,0 0 0,0 0 0,0 0 0,1-1 0,-1 1 0,0 0 0,0-1 0,0 0 0,1 1 0,-1-1-1,0 0 1,1 0 0,-1 0 0,3-1 0,-1 0 56,-1 0-1,0 0 0,1 0 1,-1-1-1,0 1 1,1-1-1,-1 0 1,0 0-1,0 0 0,-1 0 1,1 0-1,0-1 1,-1 1-1,1-1 0,-1 0 1,0 0-1,0 0 1,0 0-1,2-4 1,6-11 78,-1-1 1,7-21-1,-13 33-41,47-132 626,-43 125-468,-7 14-168,0 0 0,0 0 0,0 0 0,0 0 0,0 0 0,0 0-1,0 0 1,1 0 0,-1 0 0,0 0 0,0 0 0,0 0 0,0 0 0,0 0-1,0 0 1,0 0 0,0 0 0,1 0 0,-1 0 0,0 0 0,0 0-1,0 0 1,0 0 0,0 0 0,0 0 0,0 0 0,0 0 0,0 0-1,0 0 1,1 0 0,-1 0 0,0 0 0,0 0 0,0 1 0,0-1 0,0 0-1,0 0 1,0 0 0,0 0 0,0 0 0,0 0 0,0 0 0,0 0-1,0 0 1,0 0 0,0 1 0,0-1 0,0 0 0,0 0 0,0 0 0,0 0-1,0 0 1,0 0 0,0 0 0,0 0 0,0 0 0,0 1 0,2 26 234,-2-23-299,0 511 1655,0-515-1608,6-1-3954,5-9 1578,-9 8 1856,18-27-4229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242 101 1056,'0'0'10226,"0"-13"-9438,0-61 642,-1 73-1327,0 1 0,0-1 0,0 1 0,-1-1 0,1 1 0,0-1 0,0 1 0,-1 0 0,1 0 0,0 0 0,-1-1 1,1 1-1,0 0 0,-1 1 0,1-1 0,0 0 0,-1 0 0,1 0 0,0 1 0,0-1 0,-1 1 0,1-1 1,0 1-1,-2 1 0,-5 10-197,0 1 1,1 0-1,-7 21 0,6-18 95,5-7-20,-1 0 0,1 0-1,1 0 1,0 1-1,-1 10 1,1 10-2845,13-47 1960,-5 2 1029,-1 0 1,-1 0-1,5-23 1,-7 23 63,1 1-1,1 0 1,0-1 0,12-24 0,-15 38 267,-1 6-333,-1 107-106,8 213 1500,-6-269-770,-1-55-547,-21-1 464,9 1-688,0-1 0,-1 0-1,1-1 1,0 0 0,0-1-1,0 0 1,0-1 0,-13-5-1,5-2-195,-10-5-4,6 11-4337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9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0 689 1969,'0'0'3143,"0"12"6234,0-19-9250,0-53 261,11-89-1,46-321 45,-55 456-69,-1 19 19,0 8-585,10 90-260,-6-55 22,12 63 0,-16-108 380,0 0-1,-1-1 1,1 1-1,0-1 1,0 0-1,1 1 1,-1-1-1,0 0 1,1 1-1,-1-1 0,1 0 1,0 0-1,0 0 1,0-1-1,0 1 1,4 3-1,-5-5 19,0 1-1,0-1 0,0 0 0,0 1 1,0-1-1,0 0 0,0 0 0,0 0 0,0 0 1,0 0-1,0 0 0,0 0 0,0 0 1,0 0-1,0 0 0,0 0 0,0-1 1,1 1-1,0-1 31,0 0-1,0 0 1,-1 0 0,1-1 0,-1 1 0,1 0-1,-1-1 1,0 1 0,1-1 0,-1 1 0,0-1-1,2-3 1,14-30 267,-1-1 0,-1-1-1,11-48 1,-8 26-1,-15 52-201,-2 3 2,0-1 0,1 1 1,-1 0-1,1 1 0,0-1 0,4-6 1,-5 40 22,-1 472 505,-2-462-533,-1 1 1,-12 53 0,13-76-3049,2-37-53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2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3714,'0'0'5813,"0"1"-5712,0 369 188,0-367-407,0-3 72,0 0 1,0 1-1,0-1 1,0 0-1,0 0 1,0 0-1,0 0 1,0 1-1,0-1 1,0 0-1,0 0 1,0 0-1,0 1 1,0-1-1,0 0 1,0 0-1,0 0 1,0 0-1,1 1 1,-1-1-1,0 0 1,0 0-1,0 0 1,0 0-1,0 0 1,0 1-1,0-1 1,1 0-1,-1 0 1,0 0-1,0 0 1,0 0-1,0 0 1,1 0-1,-1 1 1,0-1-1,0 0 1,0 0 0,0 0-1,1 0 1,-1 0-1,0 0 1,0 0-1,0 0 1,1 0-1,-1 0 1,0 0-1,0 0 1,0 0-1,1 0 1,-1 0-1,0-1 1,0 1-1,0 0 1,16 0-3042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34 310 1088,'0'0'6374,"5"27"-5253,17 83-276,-22-108-822,0 0-1,1-1 0,-1 1 0,1 0 0,-1-1 1,1 1-1,0-1 0,-1 1 0,1-1 0,0 0 1,0 1-1,0-1 0,0 0 0,0 1 0,0-1 1,1 0-1,-1 0 0,0 0 0,1 0 0,1 1 1,-1-2 1,-1 0 1,0 1-1,0-1 1,1 0 0,-1 0-1,0 0 1,1 0-1,-1-1 1,0 1-1,0 0 1,1-1 0,-1 1-1,0 0 1,2-2-1,1 1 94,0 0-82,-1-1 1,1 0 0,0 1-1,-1-1 1,0 0-1,1-1 1,-1 1 0,0 0-1,0-1 1,0 0-1,-1 0 1,1 0 0,3-4-1,0-3 56,0 1-1,0-1 0,5-15 0,-5 11-44,-2 0 0,0-1-1,-1 1 1,0-1-1,0-19 1,-1-76 96,-3 64-99,1-56 103,0 102-99,0-1-1,0 0 1,0 1-1,0-1 1,0 0-1,0 1 1,0-1 0,0 0-1,0 1 1,0-1-1,0 0 1,0 1-1,-1-1 1,1 1-1,0-1 1,0 0 0,-1 1-1,1-1 1,0 1-1,-1-1 1,1 1-1,-1-1 1,1 1-1,0-1 1,-1 1 0,1-1-1,-1 1 1,0 0-1,1-1 1,-1 1-1,1 0 1,-1-1-1,1 1 1,-2 0 0,0 0 39,1 0 0,-1 0 1,1 1-1,-1-1 1,1 1-1,-1-1 1,1 1-1,0-1 0,-1 1 1,1 0-1,0 0 1,0 0-1,-1-1 1,1 1-1,0 1 0,-1 0 1,-10 11-16,1 0 1,1 1-1,0 0 0,-10 19 1,-32 69-107,42-78-30,0 0 0,2 0 1,0 1-1,2 0 0,1 0 0,1 1 1,1-1-1,1 1 0,1 0 0,4 29 0,-3-53-76,0-1 0,0 1-1,0-1 1,0 0-1,1 1 1,-1-1 0,0 1-1,1-1 1,-1 0-1,1 0 1,0 1 0,-1-1-1,1 0 1,0 0-1,2 2 1,-2-2-258,1 0-1,0 0 1,0 0 0,0-1-1,0 1 1,-1-1 0,1 1-1,0-1 1,4 1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4 734 4098,'0'0'8993,"0"-6"-8302,-1-136 49,-1-19-646,19-166 1,-14 307 97,-3 20-178,0 0-1,0 0 0,0 1 0,0-1 0,0 0 1,0 0-1,1 0 0,-1 0 0,0 0 0,0 0 1,0 0-1,0 0 0,0 0 0,0 0 0,0 0 0,0 0 1,0 0-1,0 0 0,0 0 0,0 0 0,0 0 1,0 0-1,0 0 0,0 0 0,0 0 0,0 0 1,1 0-1,-1 31 666,-1-7-866,5 1 91,0-1-1,1 0 1,2 0 0,16 42 0,-22-63 22,0-1 1,0 0-1,0 1 0,1-1 0,-1 0 0,1 0 0,-1 0 0,1 0 0,0 0 1,0 0-1,-1-1 0,1 1 0,0 0 0,1-1 0,-1 0 0,0 1 0,0-1 0,1 0 1,3 1-1,-4-2 13,0 1 1,0-1 0,0 0 0,0 0-1,0 0 1,0 0 0,0 0 0,0-1-1,0 1 1,-1-1 0,1 1 0,0-1 0,0 1-1,0-1 1,0 0 0,0 0 0,-1 0-1,1 0 1,0-1 0,-1 1 0,1 0-1,-1 0 1,0-1 0,1 1 0,1-3-1,12-20 142,-1-1 0,0 0 0,-2 0 0,17-53 0,5-10 339,-9 41-194,-24 44 353,-1 15 387,0 589 141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1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3618,'0'0'6243,"1"-5"-5382,-1 3-775,2-12 84,-2 12-95,1 8 40,10 244 642,-12-237-749,1-11-62,0 0-1,0 0 1,-1 0 0,2 0 0,-1 0 0,0 0 0,0 1 0,2 2-1,-2-4-129,1 0 0,-1-1 0,1 1-1,0-1 1,-1 1 0,1 0-1,-1-1 1,1 0 0,0 1 0,0-1-1,-1 1 1,1-1 0,0 0-1,-1 0 1,1 1 0,0-1 0,0 0-1,0 0 1,-1 0 0,1 0 0,0 0-1,0 0 1,0 0 0,-1 0-1,1 0 1,0 0 0,1-1 0,15-1-2644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7:3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3570,'220'-68'2257,"-220"78"-609,0 19-303,0 13-64,0 7-353,0 3 0,0 0 225,0-4-481,0-6-320,0-6-352,0-3-176,0-14-128,-7-9-3698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0 757 1217,'0'0'9220,"1"0"-9159,-1 0-1,1 0 1,0 0 0,-1 0 0,1 0 0,-1 0 0,1 0 0,-1 0-1,1 0 1,-1 0 0,1 0 0,-1 0 0,1 0 0,-1 0 0,1-1-1,-1 1 1,1 0 0,-1 0 0,1-1 0,0 1 0,20-24 98,2 1 0,1 1-1,0 1 1,1 1 0,31-17 0,148-75-182,-111 64 189,400-226-80,-474 263-94,154-95 122,-172 105-128,-1 1 1,1-1-1,-1 1 0,1-1 0,-1 1 0,1-1 0,-1 1 1,1-1-1,-1 1 0,1-1 0,-1 0 0,0 1 0,0-1 1,1 1-1,-1-1 0,0 0 0,0 0 0,0 1 1,1-1-1,-1 0 0,0 1 0,0-1 0,0 0 0,0 1 1,0-1-1,-1 0 0,1 0 0,0 1 0,0-1 0,0 0 1,-1 1-1,1-1 0,0 0 0,0 1 0,-1-1 0,0 0 1,0-1-434,-1 0 0,1 0 0,-1 0 0,1 0 1,-1 0-1,0 0 0,0 1 0,-3-3 1,-19-9-6472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6:16:5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3778,'0'0'4663,"0"0"-4621,0 0-1,0 0 1,0 0-1,1 0 0,-1 0 1,0 0-1,0 0 1,0 0-1,0 0 1,0 0-1,0 0 1,0 0-1,0 0 0,0 0 1,0 0-1,0 0 1,1 0-1,-1 0 1,0 0-1,0 0 1,0 0-1,0 0 1,0 0-1,0 0 0,0 0 1,0 0-1,0 0 1,0 0-1,0 0 1,0 0-1,1 0 1,-1 0-1,0 0 0,0 0 1,0 0-1,0 0 1,0 0-1,0 0 1,0-1-1,0 1 1,0 0-1,0 0 1,0 0-1,0 0 0,0 0 1,0 0-1,0 0 1,0 0-1,0 0 1,0 0-1,0 0 1,0-1-1,0 1 0,0 0 1,0 0-1,0 0 1,0 0-1,0 0 1,0 0-1,0 0 1,0 0-1,0 0 0,0 0 1,0 0-1,0 0 1,0-1-1,0 1 1,0 0-1,2 1-51,1 0 0,0 0 1,0 0-1,-1 0 0,1 1 0,-1-1 0,1 1 0,-1-1 1,0 1-1,0 0 0,0 0 0,0 0 0,2 3 0,7 6 4,255 281 368,-26-24-108,-187-220 453,105 73 0,-157-121-701,-1 1 0,1-1 0,0 1 0,-1 0 0,1-1 0,0 1 0,-1-1 0,1 0 0,0 1 0,0-1 0,-1 0 0,1 1 0,0-1 0,0 0 0,0 0 0,-1 0 0,1 1 0,1-1 0,-5-15-3238,-7-5-1715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01AB9-AF84-4E42-8FF5-BAC1B006282E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56237-F27B-4690-AD3E-298A460B96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16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56237-F27B-4690-AD3E-298A460B966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09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A6D5-EBD9-4059-9631-7ACE3FED1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1FABF-7F4C-4FC0-8FD7-251B6A924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5E292-6203-4741-BB98-63FC2C5C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221C-EDA6-4E6D-AF3A-6AC539C021F6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6205-12DA-4AE9-9E03-1A6CCCBA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47A2E-CAD0-4446-96E3-C3EA4204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5FCA-CF01-48D4-9276-98F133076D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9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01F5-D594-4286-B70A-8BE21228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998C9-B9A1-437B-A928-ED8A80096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F6673-BA75-46C3-96E9-AABD6A82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221C-EDA6-4E6D-AF3A-6AC539C021F6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72863-E5DB-43F0-BCA7-8EAC4D73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7B51D-E1BF-4352-996A-54D2E268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5FCA-CF01-48D4-9276-98F133076D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31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D0023-0801-41B9-B644-A826FFD17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CA151-383D-475B-80F0-94ED4C524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2BB1B-0577-4E8B-9CF3-E29C320D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221C-EDA6-4E6D-AF3A-6AC539C021F6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4D6BE-72E2-424C-BE20-4AE74BA3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749A2-0EAA-4FE2-926D-B70AA7A0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5FCA-CF01-48D4-9276-98F133076D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82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814B-FF04-48F2-AA0A-E5A5F519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2281-530A-487C-8245-4C9B0A10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B48B5-97B8-45D4-B069-164FF33D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221C-EDA6-4E6D-AF3A-6AC539C021F6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48DB7-6D96-444F-A742-567F5D05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26121-A3EA-4A0E-BC79-F13D8CF6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5FCA-CF01-48D4-9276-98F133076D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52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88CA-12C5-47A1-9C33-ED072CA1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ACE93-B2C7-4626-96F0-D44E0CD4B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93CC2-401C-4B04-B0F8-910E6180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221C-EDA6-4E6D-AF3A-6AC539C021F6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B3460-A790-4B08-8E85-40A2F8A0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6355C-5410-4AAB-BCCA-CC8A2CB0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5FCA-CF01-48D4-9276-98F133076D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89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CC27-3D13-4872-9C18-0B32AEAE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F532-0DE7-4ADD-B134-D0192BD44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82B4D-2B36-41EA-B43F-56E551399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AA6B7-23D7-490A-B9BB-E5AC953F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221C-EDA6-4E6D-AF3A-6AC539C021F6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405E3-5423-454A-BE12-98765D37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2B3C7-3BA0-4021-9FD6-706C30E2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5FCA-CF01-48D4-9276-98F133076D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95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550A-1699-4F07-9E60-E5EDB8C4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87F2B-955B-4397-8EE9-DD66D6781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04CBA-6AF6-4597-95E9-8F1E64562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2E9EF-E321-4554-BEF0-5DEA5BCF5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36F34-E4D7-4A65-A7DA-998E2EE41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D8C3E-3F71-4839-90A4-AB5D0C8A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221C-EDA6-4E6D-AF3A-6AC539C021F6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CAB92-706B-411A-8F4C-8EC5D8C3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9E825-94D7-405E-9589-BE2C782D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5FCA-CF01-48D4-9276-98F133076D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5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AF15-3DC4-4C7B-96A5-7FDA5C59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54616-0CCE-4E23-A052-649BB644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221C-EDA6-4E6D-AF3A-6AC539C021F6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229C0-811F-42AB-941D-11816A97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914EA-26B2-47EC-A19F-ECE4F0A6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5FCA-CF01-48D4-9276-98F133076D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40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42468-7486-487B-8B7A-1E0414F9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221C-EDA6-4E6D-AF3A-6AC539C021F6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C3D1D-5BC3-41DE-BA53-8EF1CAA6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FB800-2725-4A77-9D76-C3AD4C39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5FCA-CF01-48D4-9276-98F133076D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4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0B3D-497E-4F5C-A016-2DFEAFAA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BFE88-1853-4E15-BA6B-25C7CEFDA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85A38-AD41-4CBB-BF3B-DB9FBE8BB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572A-F49C-439C-9F7E-79F54DFD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221C-EDA6-4E6D-AF3A-6AC539C021F6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A5ED7-AE68-445B-8E2A-319A3637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7AB36-44A1-431C-BB55-C2F42BEA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5FCA-CF01-48D4-9276-98F133076D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50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CFAC-A7EA-443A-9428-F2E03F0F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D7E57-1F9E-40D8-B1F7-65EC20425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64CAC-5F03-4498-AB7B-79FF4B2D6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CF919-319F-4430-9C5A-A7ABAE37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221C-EDA6-4E6D-AF3A-6AC539C021F6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FDAB5-22CB-47E7-80AA-21DDA824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229A1-BEC1-43AA-8A30-37C6DA1A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5FCA-CF01-48D4-9276-98F133076D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36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A14CB-2533-4040-9BD1-ED9FF949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85FC5-58A2-45F5-8280-020A9792E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2C1B6-6BBF-4FEC-93CB-DD18E6443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B221C-EDA6-4E6D-AF3A-6AC539C021F6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1632C-52BF-4B7E-B693-088BA1027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E129-82AA-4AE5-A575-AFA91AD38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E5FCA-CF01-48D4-9276-98F133076D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5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ver.fr/2ndchap1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02.xml"/><Relationship Id="rId299" Type="http://schemas.openxmlformats.org/officeDocument/2006/relationships/customXml" Target="../ink/ink1093.xml"/><Relationship Id="rId303" Type="http://schemas.openxmlformats.org/officeDocument/2006/relationships/customXml" Target="../ink/ink1095.xml"/><Relationship Id="rId21" Type="http://schemas.openxmlformats.org/officeDocument/2006/relationships/customXml" Target="../ink/ink954.xml"/><Relationship Id="rId42" Type="http://schemas.openxmlformats.org/officeDocument/2006/relationships/image" Target="../media/image21.png"/><Relationship Id="rId63" Type="http://schemas.openxmlformats.org/officeDocument/2006/relationships/customXml" Target="../ink/ink975.xml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59" Type="http://schemas.openxmlformats.org/officeDocument/2006/relationships/customXml" Target="../ink/ink1023.xml"/><Relationship Id="rId324" Type="http://schemas.openxmlformats.org/officeDocument/2006/relationships/image" Target="../media/image496.png"/><Relationship Id="rId345" Type="http://schemas.openxmlformats.org/officeDocument/2006/relationships/image" Target="../media/image506.png"/><Relationship Id="rId366" Type="http://schemas.openxmlformats.org/officeDocument/2006/relationships/customXml" Target="../ink/ink1127.xml"/><Relationship Id="rId170" Type="http://schemas.openxmlformats.org/officeDocument/2006/relationships/image" Target="../media/image95.png"/><Relationship Id="rId191" Type="http://schemas.openxmlformats.org/officeDocument/2006/relationships/customXml" Target="../ink/ink1039.xml"/><Relationship Id="rId205" Type="http://schemas.openxmlformats.org/officeDocument/2006/relationships/customXml" Target="../ink/ink1046.xml"/><Relationship Id="rId226" Type="http://schemas.openxmlformats.org/officeDocument/2006/relationships/image" Target="../media/image447.png"/><Relationship Id="rId247" Type="http://schemas.openxmlformats.org/officeDocument/2006/relationships/customXml" Target="../ink/ink1067.xml"/><Relationship Id="rId107" Type="http://schemas.openxmlformats.org/officeDocument/2006/relationships/customXml" Target="../ink/ink997.xml"/><Relationship Id="rId268" Type="http://schemas.openxmlformats.org/officeDocument/2006/relationships/image" Target="../media/image468.png"/><Relationship Id="rId289" Type="http://schemas.openxmlformats.org/officeDocument/2006/relationships/customXml" Target="../ink/ink1088.xml"/><Relationship Id="rId11" Type="http://schemas.openxmlformats.org/officeDocument/2006/relationships/customXml" Target="../ink/ink949.xml"/><Relationship Id="rId32" Type="http://schemas.openxmlformats.org/officeDocument/2006/relationships/image" Target="../media/image16.png"/><Relationship Id="rId53" Type="http://schemas.openxmlformats.org/officeDocument/2006/relationships/customXml" Target="../ink/ink970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149" Type="http://schemas.openxmlformats.org/officeDocument/2006/relationships/customXml" Target="../ink/ink1018.xml"/><Relationship Id="rId314" Type="http://schemas.openxmlformats.org/officeDocument/2006/relationships/image" Target="../media/image491.png"/><Relationship Id="rId335" Type="http://schemas.openxmlformats.org/officeDocument/2006/relationships/customXml" Target="../ink/ink1111.xml"/><Relationship Id="rId356" Type="http://schemas.openxmlformats.org/officeDocument/2006/relationships/customXml" Target="../ink/ink1122.xml"/><Relationship Id="rId5" Type="http://schemas.openxmlformats.org/officeDocument/2006/relationships/customXml" Target="../ink/ink946.xml"/><Relationship Id="rId95" Type="http://schemas.openxmlformats.org/officeDocument/2006/relationships/customXml" Target="../ink/ink991.xml"/><Relationship Id="rId160" Type="http://schemas.openxmlformats.org/officeDocument/2006/relationships/image" Target="../media/image90.png"/><Relationship Id="rId181" Type="http://schemas.openxmlformats.org/officeDocument/2006/relationships/customXml" Target="../ink/ink1034.xml"/><Relationship Id="rId216" Type="http://schemas.openxmlformats.org/officeDocument/2006/relationships/image" Target="../media/image442.png"/><Relationship Id="rId237" Type="http://schemas.openxmlformats.org/officeDocument/2006/relationships/customXml" Target="../ink/ink1062.xml"/><Relationship Id="rId258" Type="http://schemas.openxmlformats.org/officeDocument/2006/relationships/image" Target="../media/image463.png"/><Relationship Id="rId279" Type="http://schemas.openxmlformats.org/officeDocument/2006/relationships/customXml" Target="../ink/ink1083.xml"/><Relationship Id="rId22" Type="http://schemas.openxmlformats.org/officeDocument/2006/relationships/image" Target="../media/image11.png"/><Relationship Id="rId43" Type="http://schemas.openxmlformats.org/officeDocument/2006/relationships/customXml" Target="../ink/ink965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39" Type="http://schemas.openxmlformats.org/officeDocument/2006/relationships/customXml" Target="../ink/ink1013.xml"/><Relationship Id="rId290" Type="http://schemas.openxmlformats.org/officeDocument/2006/relationships/image" Target="../media/image479.png"/><Relationship Id="rId304" Type="http://schemas.openxmlformats.org/officeDocument/2006/relationships/image" Target="../media/image486.png"/><Relationship Id="rId325" Type="http://schemas.openxmlformats.org/officeDocument/2006/relationships/customXml" Target="../ink/ink1106.xml"/><Relationship Id="rId346" Type="http://schemas.openxmlformats.org/officeDocument/2006/relationships/customXml" Target="../ink/ink1117.xml"/><Relationship Id="rId367" Type="http://schemas.openxmlformats.org/officeDocument/2006/relationships/image" Target="../media/image517.png"/><Relationship Id="rId85" Type="http://schemas.openxmlformats.org/officeDocument/2006/relationships/customXml" Target="../ink/ink986.xml"/><Relationship Id="rId150" Type="http://schemas.openxmlformats.org/officeDocument/2006/relationships/image" Target="../media/image85.png"/><Relationship Id="rId171" Type="http://schemas.openxmlformats.org/officeDocument/2006/relationships/customXml" Target="../ink/ink1029.xml"/><Relationship Id="rId192" Type="http://schemas.openxmlformats.org/officeDocument/2006/relationships/image" Target="../media/image430.png"/><Relationship Id="rId206" Type="http://schemas.openxmlformats.org/officeDocument/2006/relationships/image" Target="../media/image437.png"/><Relationship Id="rId227" Type="http://schemas.openxmlformats.org/officeDocument/2006/relationships/customXml" Target="../ink/ink1057.xml"/><Relationship Id="rId248" Type="http://schemas.openxmlformats.org/officeDocument/2006/relationships/image" Target="../media/image458.png"/><Relationship Id="rId269" Type="http://schemas.openxmlformats.org/officeDocument/2006/relationships/customXml" Target="../ink/ink1078.xml"/><Relationship Id="rId12" Type="http://schemas.openxmlformats.org/officeDocument/2006/relationships/image" Target="../media/image6.png"/><Relationship Id="rId33" Type="http://schemas.openxmlformats.org/officeDocument/2006/relationships/customXml" Target="../ink/ink960.xml"/><Relationship Id="rId108" Type="http://schemas.openxmlformats.org/officeDocument/2006/relationships/image" Target="../media/image54.png"/><Relationship Id="rId129" Type="http://schemas.openxmlformats.org/officeDocument/2006/relationships/customXml" Target="../ink/ink1008.xml"/><Relationship Id="rId280" Type="http://schemas.openxmlformats.org/officeDocument/2006/relationships/image" Target="../media/image474.png"/><Relationship Id="rId315" Type="http://schemas.openxmlformats.org/officeDocument/2006/relationships/customXml" Target="../ink/ink1101.xml"/><Relationship Id="rId336" Type="http://schemas.openxmlformats.org/officeDocument/2006/relationships/image" Target="../media/image502.png"/><Relationship Id="rId357" Type="http://schemas.openxmlformats.org/officeDocument/2006/relationships/image" Target="../media/image512.png"/><Relationship Id="rId54" Type="http://schemas.openxmlformats.org/officeDocument/2006/relationships/image" Target="../media/image27.png"/><Relationship Id="rId75" Type="http://schemas.openxmlformats.org/officeDocument/2006/relationships/customXml" Target="../ink/ink981.xml"/><Relationship Id="rId96" Type="http://schemas.openxmlformats.org/officeDocument/2006/relationships/image" Target="../media/image48.png"/><Relationship Id="rId140" Type="http://schemas.openxmlformats.org/officeDocument/2006/relationships/image" Target="../media/image80.png"/><Relationship Id="rId161" Type="http://schemas.openxmlformats.org/officeDocument/2006/relationships/customXml" Target="../ink/ink1024.xml"/><Relationship Id="rId182" Type="http://schemas.openxmlformats.org/officeDocument/2006/relationships/image" Target="../media/image101.png"/><Relationship Id="rId217" Type="http://schemas.openxmlformats.org/officeDocument/2006/relationships/customXml" Target="../ink/ink1052.xml"/><Relationship Id="rId6" Type="http://schemas.openxmlformats.org/officeDocument/2006/relationships/image" Target="../media/image3.png"/><Relationship Id="rId238" Type="http://schemas.openxmlformats.org/officeDocument/2006/relationships/image" Target="../media/image453.png"/><Relationship Id="rId259" Type="http://schemas.openxmlformats.org/officeDocument/2006/relationships/customXml" Target="../ink/ink1073.xml"/><Relationship Id="rId23" Type="http://schemas.openxmlformats.org/officeDocument/2006/relationships/customXml" Target="../ink/ink955.xml"/><Relationship Id="rId119" Type="http://schemas.openxmlformats.org/officeDocument/2006/relationships/customXml" Target="../ink/ink1003.xml"/><Relationship Id="rId270" Type="http://schemas.openxmlformats.org/officeDocument/2006/relationships/image" Target="../media/image469.png"/><Relationship Id="rId291" Type="http://schemas.openxmlformats.org/officeDocument/2006/relationships/customXml" Target="../ink/ink1089.xml"/><Relationship Id="rId305" Type="http://schemas.openxmlformats.org/officeDocument/2006/relationships/customXml" Target="../ink/ink1096.xml"/><Relationship Id="rId326" Type="http://schemas.openxmlformats.org/officeDocument/2006/relationships/image" Target="../media/image497.png"/><Relationship Id="rId347" Type="http://schemas.openxmlformats.org/officeDocument/2006/relationships/image" Target="../media/image507.png"/><Relationship Id="rId44" Type="http://schemas.openxmlformats.org/officeDocument/2006/relationships/image" Target="../media/image22.png"/><Relationship Id="rId65" Type="http://schemas.openxmlformats.org/officeDocument/2006/relationships/customXml" Target="../ink/ink976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customXml" Target="../ink/ink1019.xml"/><Relationship Id="rId368" Type="http://schemas.openxmlformats.org/officeDocument/2006/relationships/image" Target="../media/image79.png"/><Relationship Id="rId172" Type="http://schemas.openxmlformats.org/officeDocument/2006/relationships/image" Target="../media/image96.png"/><Relationship Id="rId193" Type="http://schemas.openxmlformats.org/officeDocument/2006/relationships/customXml" Target="../ink/ink1040.xml"/><Relationship Id="rId207" Type="http://schemas.openxmlformats.org/officeDocument/2006/relationships/customXml" Target="../ink/ink1047.xml"/><Relationship Id="rId228" Type="http://schemas.openxmlformats.org/officeDocument/2006/relationships/image" Target="../media/image448.png"/><Relationship Id="rId249" Type="http://schemas.openxmlformats.org/officeDocument/2006/relationships/customXml" Target="../ink/ink1068.xml"/><Relationship Id="rId13" Type="http://schemas.openxmlformats.org/officeDocument/2006/relationships/customXml" Target="../ink/ink950.xml"/><Relationship Id="rId109" Type="http://schemas.openxmlformats.org/officeDocument/2006/relationships/customXml" Target="../ink/ink998.xml"/><Relationship Id="rId260" Type="http://schemas.openxmlformats.org/officeDocument/2006/relationships/image" Target="../media/image464.png"/><Relationship Id="rId281" Type="http://schemas.openxmlformats.org/officeDocument/2006/relationships/customXml" Target="../ink/ink1084.xml"/><Relationship Id="rId316" Type="http://schemas.openxmlformats.org/officeDocument/2006/relationships/image" Target="../media/image492.png"/><Relationship Id="rId337" Type="http://schemas.openxmlformats.org/officeDocument/2006/relationships/customXml" Target="../ink/ink1112.xml"/><Relationship Id="rId34" Type="http://schemas.openxmlformats.org/officeDocument/2006/relationships/image" Target="../media/image17.png"/><Relationship Id="rId55" Type="http://schemas.openxmlformats.org/officeDocument/2006/relationships/customXml" Target="../ink/ink971.xml"/><Relationship Id="rId76" Type="http://schemas.openxmlformats.org/officeDocument/2006/relationships/image" Target="../media/image38.png"/><Relationship Id="rId97" Type="http://schemas.openxmlformats.org/officeDocument/2006/relationships/customXml" Target="../ink/ink992.xml"/><Relationship Id="rId120" Type="http://schemas.openxmlformats.org/officeDocument/2006/relationships/image" Target="../media/image60.png"/><Relationship Id="rId141" Type="http://schemas.openxmlformats.org/officeDocument/2006/relationships/customXml" Target="../ink/ink1014.xml"/><Relationship Id="rId358" Type="http://schemas.openxmlformats.org/officeDocument/2006/relationships/customXml" Target="../ink/ink1123.xml"/><Relationship Id="rId7" Type="http://schemas.openxmlformats.org/officeDocument/2006/relationships/customXml" Target="../ink/ink947.xml"/><Relationship Id="rId162" Type="http://schemas.openxmlformats.org/officeDocument/2006/relationships/image" Target="../media/image91.png"/><Relationship Id="rId183" Type="http://schemas.openxmlformats.org/officeDocument/2006/relationships/customXml" Target="../ink/ink1035.xml"/><Relationship Id="rId218" Type="http://schemas.openxmlformats.org/officeDocument/2006/relationships/image" Target="../media/image443.png"/><Relationship Id="rId239" Type="http://schemas.openxmlformats.org/officeDocument/2006/relationships/customXml" Target="../ink/ink1063.xml"/><Relationship Id="rId250" Type="http://schemas.openxmlformats.org/officeDocument/2006/relationships/image" Target="../media/image459.png"/><Relationship Id="rId271" Type="http://schemas.openxmlformats.org/officeDocument/2006/relationships/customXml" Target="../ink/ink1079.xml"/><Relationship Id="rId292" Type="http://schemas.openxmlformats.org/officeDocument/2006/relationships/image" Target="../media/image480.png"/><Relationship Id="rId306" Type="http://schemas.openxmlformats.org/officeDocument/2006/relationships/image" Target="../media/image487.png"/><Relationship Id="rId24" Type="http://schemas.openxmlformats.org/officeDocument/2006/relationships/image" Target="../media/image12.png"/><Relationship Id="rId45" Type="http://schemas.openxmlformats.org/officeDocument/2006/relationships/customXml" Target="../ink/ink966.xml"/><Relationship Id="rId66" Type="http://schemas.openxmlformats.org/officeDocument/2006/relationships/image" Target="../media/image33.png"/><Relationship Id="rId87" Type="http://schemas.openxmlformats.org/officeDocument/2006/relationships/customXml" Target="../ink/ink987.xml"/><Relationship Id="rId110" Type="http://schemas.openxmlformats.org/officeDocument/2006/relationships/image" Target="../media/image55.png"/><Relationship Id="rId131" Type="http://schemas.openxmlformats.org/officeDocument/2006/relationships/customXml" Target="../ink/ink1009.xml"/><Relationship Id="rId327" Type="http://schemas.openxmlformats.org/officeDocument/2006/relationships/customXml" Target="../ink/ink1107.xml"/><Relationship Id="rId348" Type="http://schemas.openxmlformats.org/officeDocument/2006/relationships/customXml" Target="../ink/ink1118.xml"/><Relationship Id="rId369" Type="http://schemas.microsoft.com/office/2007/relationships/hdphoto" Target="../media/hdphoto1.wdp"/><Relationship Id="rId152" Type="http://schemas.openxmlformats.org/officeDocument/2006/relationships/image" Target="../media/image86.png"/><Relationship Id="rId173" Type="http://schemas.openxmlformats.org/officeDocument/2006/relationships/customXml" Target="../ink/ink1030.xml"/><Relationship Id="rId194" Type="http://schemas.openxmlformats.org/officeDocument/2006/relationships/image" Target="../media/image431.png"/><Relationship Id="rId208" Type="http://schemas.openxmlformats.org/officeDocument/2006/relationships/image" Target="../media/image438.png"/><Relationship Id="rId229" Type="http://schemas.openxmlformats.org/officeDocument/2006/relationships/customXml" Target="../ink/ink1058.xml"/><Relationship Id="rId240" Type="http://schemas.openxmlformats.org/officeDocument/2006/relationships/image" Target="../media/image454.png"/><Relationship Id="rId261" Type="http://schemas.openxmlformats.org/officeDocument/2006/relationships/customXml" Target="../ink/ink1074.xml"/><Relationship Id="rId14" Type="http://schemas.openxmlformats.org/officeDocument/2006/relationships/image" Target="../media/image7.png"/><Relationship Id="rId35" Type="http://schemas.openxmlformats.org/officeDocument/2006/relationships/customXml" Target="../ink/ink961.xml"/><Relationship Id="rId56" Type="http://schemas.openxmlformats.org/officeDocument/2006/relationships/image" Target="../media/image28.png"/><Relationship Id="rId77" Type="http://schemas.openxmlformats.org/officeDocument/2006/relationships/customXml" Target="../ink/ink982.xml"/><Relationship Id="rId100" Type="http://schemas.openxmlformats.org/officeDocument/2006/relationships/image" Target="../media/image50.png"/><Relationship Id="rId282" Type="http://schemas.openxmlformats.org/officeDocument/2006/relationships/image" Target="../media/image475.png"/><Relationship Id="rId317" Type="http://schemas.openxmlformats.org/officeDocument/2006/relationships/customXml" Target="../ink/ink1102.xml"/><Relationship Id="rId338" Type="http://schemas.openxmlformats.org/officeDocument/2006/relationships/image" Target="../media/image503.png"/><Relationship Id="rId359" Type="http://schemas.openxmlformats.org/officeDocument/2006/relationships/image" Target="../media/image513.png"/><Relationship Id="rId8" Type="http://schemas.openxmlformats.org/officeDocument/2006/relationships/image" Target="../media/image4.png"/><Relationship Id="rId98" Type="http://schemas.openxmlformats.org/officeDocument/2006/relationships/image" Target="../media/image49.png"/><Relationship Id="rId121" Type="http://schemas.openxmlformats.org/officeDocument/2006/relationships/customXml" Target="../ink/ink1004.xml"/><Relationship Id="rId142" Type="http://schemas.openxmlformats.org/officeDocument/2006/relationships/image" Target="../media/image81.png"/><Relationship Id="rId163" Type="http://schemas.openxmlformats.org/officeDocument/2006/relationships/customXml" Target="../ink/ink1025.xml"/><Relationship Id="rId184" Type="http://schemas.openxmlformats.org/officeDocument/2006/relationships/image" Target="../media/image102.png"/><Relationship Id="rId219" Type="http://schemas.openxmlformats.org/officeDocument/2006/relationships/customXml" Target="../ink/ink1053.xml"/><Relationship Id="rId230" Type="http://schemas.openxmlformats.org/officeDocument/2006/relationships/image" Target="../media/image449.png"/><Relationship Id="rId251" Type="http://schemas.openxmlformats.org/officeDocument/2006/relationships/customXml" Target="../ink/ink1069.xml"/><Relationship Id="rId25" Type="http://schemas.openxmlformats.org/officeDocument/2006/relationships/customXml" Target="../ink/ink956.xml"/><Relationship Id="rId46" Type="http://schemas.openxmlformats.org/officeDocument/2006/relationships/image" Target="../media/image23.png"/><Relationship Id="rId67" Type="http://schemas.openxmlformats.org/officeDocument/2006/relationships/customXml" Target="../ink/ink977.xml"/><Relationship Id="rId272" Type="http://schemas.openxmlformats.org/officeDocument/2006/relationships/image" Target="../media/image470.png"/><Relationship Id="rId293" Type="http://schemas.openxmlformats.org/officeDocument/2006/relationships/customXml" Target="../ink/ink1090.xml"/><Relationship Id="rId307" Type="http://schemas.openxmlformats.org/officeDocument/2006/relationships/customXml" Target="../ink/ink1097.xml"/><Relationship Id="rId328" Type="http://schemas.openxmlformats.org/officeDocument/2006/relationships/image" Target="../media/image498.png"/><Relationship Id="rId349" Type="http://schemas.openxmlformats.org/officeDocument/2006/relationships/image" Target="../media/image508.png"/><Relationship Id="rId88" Type="http://schemas.openxmlformats.org/officeDocument/2006/relationships/image" Target="../media/image44.png"/><Relationship Id="rId111" Type="http://schemas.openxmlformats.org/officeDocument/2006/relationships/customXml" Target="../ink/ink999.xml"/><Relationship Id="rId132" Type="http://schemas.openxmlformats.org/officeDocument/2006/relationships/image" Target="../media/image66.png"/><Relationship Id="rId153" Type="http://schemas.openxmlformats.org/officeDocument/2006/relationships/customXml" Target="../ink/ink1020.xml"/><Relationship Id="rId174" Type="http://schemas.openxmlformats.org/officeDocument/2006/relationships/image" Target="../media/image97.png"/><Relationship Id="rId195" Type="http://schemas.openxmlformats.org/officeDocument/2006/relationships/customXml" Target="../ink/ink1041.xml"/><Relationship Id="rId209" Type="http://schemas.openxmlformats.org/officeDocument/2006/relationships/customXml" Target="../ink/ink1048.xml"/><Relationship Id="rId360" Type="http://schemas.openxmlformats.org/officeDocument/2006/relationships/customXml" Target="../ink/ink1124.xml"/><Relationship Id="rId220" Type="http://schemas.openxmlformats.org/officeDocument/2006/relationships/image" Target="../media/image444.png"/><Relationship Id="rId241" Type="http://schemas.openxmlformats.org/officeDocument/2006/relationships/customXml" Target="../ink/ink1064.xml"/><Relationship Id="rId15" Type="http://schemas.openxmlformats.org/officeDocument/2006/relationships/customXml" Target="../ink/ink951.xml"/><Relationship Id="rId36" Type="http://schemas.openxmlformats.org/officeDocument/2006/relationships/image" Target="../media/image18.png"/><Relationship Id="rId57" Type="http://schemas.openxmlformats.org/officeDocument/2006/relationships/customXml" Target="../ink/ink972.xml"/><Relationship Id="rId262" Type="http://schemas.openxmlformats.org/officeDocument/2006/relationships/image" Target="../media/image465.png"/><Relationship Id="rId283" Type="http://schemas.openxmlformats.org/officeDocument/2006/relationships/customXml" Target="../ink/ink1085.xml"/><Relationship Id="rId318" Type="http://schemas.openxmlformats.org/officeDocument/2006/relationships/image" Target="../media/image493.png"/><Relationship Id="rId339" Type="http://schemas.openxmlformats.org/officeDocument/2006/relationships/customXml" Target="../ink/ink1113.xml"/><Relationship Id="rId10" Type="http://schemas.openxmlformats.org/officeDocument/2006/relationships/image" Target="../media/image5.png"/><Relationship Id="rId31" Type="http://schemas.openxmlformats.org/officeDocument/2006/relationships/customXml" Target="../ink/ink959.xml"/><Relationship Id="rId52" Type="http://schemas.openxmlformats.org/officeDocument/2006/relationships/image" Target="../media/image26.png"/><Relationship Id="rId73" Type="http://schemas.openxmlformats.org/officeDocument/2006/relationships/customXml" Target="../ink/ink980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993.xml"/><Relationship Id="rId101" Type="http://schemas.openxmlformats.org/officeDocument/2006/relationships/customXml" Target="../ink/ink994.xml"/><Relationship Id="rId122" Type="http://schemas.openxmlformats.org/officeDocument/2006/relationships/image" Target="../media/image61.png"/><Relationship Id="rId143" Type="http://schemas.openxmlformats.org/officeDocument/2006/relationships/customXml" Target="../ink/ink1015.xml"/><Relationship Id="rId148" Type="http://schemas.openxmlformats.org/officeDocument/2006/relationships/image" Target="../media/image84.png"/><Relationship Id="rId164" Type="http://schemas.openxmlformats.org/officeDocument/2006/relationships/image" Target="../media/image92.png"/><Relationship Id="rId169" Type="http://schemas.openxmlformats.org/officeDocument/2006/relationships/customXml" Target="../ink/ink1028.xml"/><Relationship Id="rId185" Type="http://schemas.openxmlformats.org/officeDocument/2006/relationships/customXml" Target="../ink/ink1036.xml"/><Relationship Id="rId334" Type="http://schemas.openxmlformats.org/officeDocument/2006/relationships/image" Target="../media/image501.png"/><Relationship Id="rId350" Type="http://schemas.openxmlformats.org/officeDocument/2006/relationships/customXml" Target="../ink/ink1119.xml"/><Relationship Id="rId355" Type="http://schemas.openxmlformats.org/officeDocument/2006/relationships/image" Target="../media/image511.png"/><Relationship Id="rId4" Type="http://schemas.openxmlformats.org/officeDocument/2006/relationships/image" Target="../media/image2.png"/><Relationship Id="rId9" Type="http://schemas.openxmlformats.org/officeDocument/2006/relationships/customXml" Target="../ink/ink948.xml"/><Relationship Id="rId180" Type="http://schemas.openxmlformats.org/officeDocument/2006/relationships/image" Target="../media/image100.png"/><Relationship Id="rId210" Type="http://schemas.openxmlformats.org/officeDocument/2006/relationships/image" Target="../media/image439.png"/><Relationship Id="rId215" Type="http://schemas.openxmlformats.org/officeDocument/2006/relationships/customXml" Target="../ink/ink1051.xml"/><Relationship Id="rId236" Type="http://schemas.openxmlformats.org/officeDocument/2006/relationships/image" Target="../media/image452.png"/><Relationship Id="rId257" Type="http://schemas.openxmlformats.org/officeDocument/2006/relationships/customXml" Target="../ink/ink1072.xml"/><Relationship Id="rId278" Type="http://schemas.openxmlformats.org/officeDocument/2006/relationships/image" Target="../media/image473.png"/><Relationship Id="rId26" Type="http://schemas.openxmlformats.org/officeDocument/2006/relationships/image" Target="../media/image13.png"/><Relationship Id="rId231" Type="http://schemas.openxmlformats.org/officeDocument/2006/relationships/customXml" Target="../ink/ink1059.xml"/><Relationship Id="rId252" Type="http://schemas.openxmlformats.org/officeDocument/2006/relationships/image" Target="../media/image460.png"/><Relationship Id="rId273" Type="http://schemas.openxmlformats.org/officeDocument/2006/relationships/customXml" Target="../ink/ink1080.xml"/><Relationship Id="rId294" Type="http://schemas.openxmlformats.org/officeDocument/2006/relationships/image" Target="../media/image481.png"/><Relationship Id="rId308" Type="http://schemas.openxmlformats.org/officeDocument/2006/relationships/image" Target="../media/image488.png"/><Relationship Id="rId329" Type="http://schemas.openxmlformats.org/officeDocument/2006/relationships/customXml" Target="../ink/ink1108.xml"/><Relationship Id="rId47" Type="http://schemas.openxmlformats.org/officeDocument/2006/relationships/customXml" Target="../ink/ink967.xml"/><Relationship Id="rId68" Type="http://schemas.openxmlformats.org/officeDocument/2006/relationships/image" Target="../media/image34.png"/><Relationship Id="rId89" Type="http://schemas.openxmlformats.org/officeDocument/2006/relationships/customXml" Target="../ink/ink988.xml"/><Relationship Id="rId112" Type="http://schemas.openxmlformats.org/officeDocument/2006/relationships/image" Target="../media/image56.png"/><Relationship Id="rId133" Type="http://schemas.openxmlformats.org/officeDocument/2006/relationships/customXml" Target="../ink/ink1010.xml"/><Relationship Id="rId154" Type="http://schemas.openxmlformats.org/officeDocument/2006/relationships/image" Target="../media/image87.png"/><Relationship Id="rId175" Type="http://schemas.openxmlformats.org/officeDocument/2006/relationships/customXml" Target="../ink/ink1031.xml"/><Relationship Id="rId340" Type="http://schemas.openxmlformats.org/officeDocument/2006/relationships/customXml" Target="../ink/ink1114.xml"/><Relationship Id="rId361" Type="http://schemas.openxmlformats.org/officeDocument/2006/relationships/image" Target="../media/image514.png"/><Relationship Id="rId196" Type="http://schemas.openxmlformats.org/officeDocument/2006/relationships/image" Target="../media/image432.png"/><Relationship Id="rId200" Type="http://schemas.openxmlformats.org/officeDocument/2006/relationships/image" Target="../media/image434.png"/><Relationship Id="rId16" Type="http://schemas.openxmlformats.org/officeDocument/2006/relationships/image" Target="../media/image8.png"/><Relationship Id="rId221" Type="http://schemas.openxmlformats.org/officeDocument/2006/relationships/customXml" Target="../ink/ink1054.xml"/><Relationship Id="rId242" Type="http://schemas.openxmlformats.org/officeDocument/2006/relationships/image" Target="../media/image455.png"/><Relationship Id="rId263" Type="http://schemas.openxmlformats.org/officeDocument/2006/relationships/customXml" Target="../ink/ink1075.xml"/><Relationship Id="rId284" Type="http://schemas.openxmlformats.org/officeDocument/2006/relationships/image" Target="../media/image476.png"/><Relationship Id="rId319" Type="http://schemas.openxmlformats.org/officeDocument/2006/relationships/customXml" Target="../ink/ink1103.xml"/><Relationship Id="rId37" Type="http://schemas.openxmlformats.org/officeDocument/2006/relationships/customXml" Target="../ink/ink962.xml"/><Relationship Id="rId58" Type="http://schemas.openxmlformats.org/officeDocument/2006/relationships/image" Target="../media/image29.png"/><Relationship Id="rId79" Type="http://schemas.openxmlformats.org/officeDocument/2006/relationships/customXml" Target="../ink/ink983.xml"/><Relationship Id="rId102" Type="http://schemas.openxmlformats.org/officeDocument/2006/relationships/image" Target="../media/image51.png"/><Relationship Id="rId123" Type="http://schemas.openxmlformats.org/officeDocument/2006/relationships/customXml" Target="../ink/ink1005.xml"/><Relationship Id="rId144" Type="http://schemas.openxmlformats.org/officeDocument/2006/relationships/image" Target="../media/image82.png"/><Relationship Id="rId330" Type="http://schemas.openxmlformats.org/officeDocument/2006/relationships/image" Target="../media/image499.png"/><Relationship Id="rId90" Type="http://schemas.openxmlformats.org/officeDocument/2006/relationships/image" Target="../media/image45.png"/><Relationship Id="rId165" Type="http://schemas.openxmlformats.org/officeDocument/2006/relationships/customXml" Target="../ink/ink1026.xml"/><Relationship Id="rId186" Type="http://schemas.openxmlformats.org/officeDocument/2006/relationships/image" Target="../media/image103.png"/><Relationship Id="rId351" Type="http://schemas.openxmlformats.org/officeDocument/2006/relationships/image" Target="../media/image509.png"/><Relationship Id="rId211" Type="http://schemas.openxmlformats.org/officeDocument/2006/relationships/customXml" Target="../ink/ink1049.xml"/><Relationship Id="rId232" Type="http://schemas.openxmlformats.org/officeDocument/2006/relationships/image" Target="../media/image450.png"/><Relationship Id="rId253" Type="http://schemas.openxmlformats.org/officeDocument/2006/relationships/customXml" Target="../ink/ink1070.xml"/><Relationship Id="rId274" Type="http://schemas.openxmlformats.org/officeDocument/2006/relationships/image" Target="../media/image471.png"/><Relationship Id="rId295" Type="http://schemas.openxmlformats.org/officeDocument/2006/relationships/customXml" Target="../ink/ink1091.xml"/><Relationship Id="rId309" Type="http://schemas.openxmlformats.org/officeDocument/2006/relationships/customXml" Target="../ink/ink1098.xml"/><Relationship Id="rId27" Type="http://schemas.openxmlformats.org/officeDocument/2006/relationships/customXml" Target="../ink/ink957.xml"/><Relationship Id="rId48" Type="http://schemas.openxmlformats.org/officeDocument/2006/relationships/image" Target="../media/image24.png"/><Relationship Id="rId69" Type="http://schemas.openxmlformats.org/officeDocument/2006/relationships/customXml" Target="../ink/ink978.xml"/><Relationship Id="rId113" Type="http://schemas.openxmlformats.org/officeDocument/2006/relationships/customXml" Target="../ink/ink1000.xml"/><Relationship Id="rId134" Type="http://schemas.openxmlformats.org/officeDocument/2006/relationships/image" Target="../media/image67.png"/><Relationship Id="rId320" Type="http://schemas.openxmlformats.org/officeDocument/2006/relationships/image" Target="../media/image494.png"/><Relationship Id="rId80" Type="http://schemas.openxmlformats.org/officeDocument/2006/relationships/image" Target="../media/image40.png"/><Relationship Id="rId155" Type="http://schemas.openxmlformats.org/officeDocument/2006/relationships/customXml" Target="../ink/ink1021.xml"/><Relationship Id="rId176" Type="http://schemas.openxmlformats.org/officeDocument/2006/relationships/image" Target="../media/image98.png"/><Relationship Id="rId197" Type="http://schemas.openxmlformats.org/officeDocument/2006/relationships/customXml" Target="../ink/ink1042.xml"/><Relationship Id="rId341" Type="http://schemas.openxmlformats.org/officeDocument/2006/relationships/image" Target="../media/image504.png"/><Relationship Id="rId362" Type="http://schemas.openxmlformats.org/officeDocument/2006/relationships/customXml" Target="../ink/ink1125.xml"/><Relationship Id="rId201" Type="http://schemas.openxmlformats.org/officeDocument/2006/relationships/customXml" Target="../ink/ink1044.xml"/><Relationship Id="rId222" Type="http://schemas.openxmlformats.org/officeDocument/2006/relationships/image" Target="../media/image445.png"/><Relationship Id="rId243" Type="http://schemas.openxmlformats.org/officeDocument/2006/relationships/customXml" Target="../ink/ink1065.xml"/><Relationship Id="rId264" Type="http://schemas.openxmlformats.org/officeDocument/2006/relationships/image" Target="../media/image466.png"/><Relationship Id="rId285" Type="http://schemas.openxmlformats.org/officeDocument/2006/relationships/customXml" Target="../ink/ink1086.xml"/><Relationship Id="rId17" Type="http://schemas.openxmlformats.org/officeDocument/2006/relationships/customXml" Target="../ink/ink952.xml"/><Relationship Id="rId38" Type="http://schemas.openxmlformats.org/officeDocument/2006/relationships/image" Target="../media/image19.png"/><Relationship Id="rId59" Type="http://schemas.openxmlformats.org/officeDocument/2006/relationships/customXml" Target="../ink/ink973.xml"/><Relationship Id="rId103" Type="http://schemas.openxmlformats.org/officeDocument/2006/relationships/customXml" Target="../ink/ink995.xml"/><Relationship Id="rId124" Type="http://schemas.openxmlformats.org/officeDocument/2006/relationships/image" Target="../media/image62.png"/><Relationship Id="rId310" Type="http://schemas.openxmlformats.org/officeDocument/2006/relationships/image" Target="../media/image489.png"/><Relationship Id="rId70" Type="http://schemas.openxmlformats.org/officeDocument/2006/relationships/image" Target="../media/image35.png"/><Relationship Id="rId91" Type="http://schemas.openxmlformats.org/officeDocument/2006/relationships/customXml" Target="../ink/ink989.xml"/><Relationship Id="rId145" Type="http://schemas.openxmlformats.org/officeDocument/2006/relationships/customXml" Target="../ink/ink1016.xml"/><Relationship Id="rId166" Type="http://schemas.openxmlformats.org/officeDocument/2006/relationships/image" Target="../media/image93.png"/><Relationship Id="rId187" Type="http://schemas.openxmlformats.org/officeDocument/2006/relationships/customXml" Target="../ink/ink1037.xml"/><Relationship Id="rId331" Type="http://schemas.openxmlformats.org/officeDocument/2006/relationships/customXml" Target="../ink/ink1109.xml"/><Relationship Id="rId352" Type="http://schemas.openxmlformats.org/officeDocument/2006/relationships/customXml" Target="../ink/ink1120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440.png"/><Relationship Id="rId233" Type="http://schemas.openxmlformats.org/officeDocument/2006/relationships/customXml" Target="../ink/ink1060.xml"/><Relationship Id="rId254" Type="http://schemas.openxmlformats.org/officeDocument/2006/relationships/image" Target="../media/image461.png"/><Relationship Id="rId28" Type="http://schemas.openxmlformats.org/officeDocument/2006/relationships/image" Target="../media/image14.png"/><Relationship Id="rId49" Type="http://schemas.openxmlformats.org/officeDocument/2006/relationships/customXml" Target="../ink/ink968.xml"/><Relationship Id="rId114" Type="http://schemas.openxmlformats.org/officeDocument/2006/relationships/image" Target="../media/image57.png"/><Relationship Id="rId275" Type="http://schemas.openxmlformats.org/officeDocument/2006/relationships/customXml" Target="../ink/ink1081.xml"/><Relationship Id="rId296" Type="http://schemas.openxmlformats.org/officeDocument/2006/relationships/image" Target="../media/image482.png"/><Relationship Id="rId300" Type="http://schemas.openxmlformats.org/officeDocument/2006/relationships/image" Target="../media/image484.png"/><Relationship Id="rId60" Type="http://schemas.openxmlformats.org/officeDocument/2006/relationships/image" Target="../media/image30.png"/><Relationship Id="rId81" Type="http://schemas.openxmlformats.org/officeDocument/2006/relationships/customXml" Target="../ink/ink984.xml"/><Relationship Id="rId135" Type="http://schemas.openxmlformats.org/officeDocument/2006/relationships/customXml" Target="../ink/ink1011.xml"/><Relationship Id="rId156" Type="http://schemas.openxmlformats.org/officeDocument/2006/relationships/image" Target="../media/image88.png"/><Relationship Id="rId177" Type="http://schemas.openxmlformats.org/officeDocument/2006/relationships/customXml" Target="../ink/ink1032.xml"/><Relationship Id="rId198" Type="http://schemas.openxmlformats.org/officeDocument/2006/relationships/image" Target="../media/image433.png"/><Relationship Id="rId321" Type="http://schemas.openxmlformats.org/officeDocument/2006/relationships/customXml" Target="../ink/ink1104.xml"/><Relationship Id="rId342" Type="http://schemas.openxmlformats.org/officeDocument/2006/relationships/customXml" Target="../ink/ink1115.xml"/><Relationship Id="rId363" Type="http://schemas.openxmlformats.org/officeDocument/2006/relationships/image" Target="../media/image515.png"/><Relationship Id="rId202" Type="http://schemas.openxmlformats.org/officeDocument/2006/relationships/image" Target="../media/image435.png"/><Relationship Id="rId223" Type="http://schemas.openxmlformats.org/officeDocument/2006/relationships/customXml" Target="../ink/ink1055.xml"/><Relationship Id="rId244" Type="http://schemas.openxmlformats.org/officeDocument/2006/relationships/image" Target="../media/image456.png"/><Relationship Id="rId18" Type="http://schemas.openxmlformats.org/officeDocument/2006/relationships/image" Target="../media/image9.png"/><Relationship Id="rId39" Type="http://schemas.openxmlformats.org/officeDocument/2006/relationships/customXml" Target="../ink/ink963.xml"/><Relationship Id="rId265" Type="http://schemas.openxmlformats.org/officeDocument/2006/relationships/customXml" Target="../ink/ink1076.xml"/><Relationship Id="rId286" Type="http://schemas.openxmlformats.org/officeDocument/2006/relationships/image" Target="../media/image477.png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1006.xml"/><Relationship Id="rId146" Type="http://schemas.openxmlformats.org/officeDocument/2006/relationships/image" Target="../media/image83.png"/><Relationship Id="rId167" Type="http://schemas.openxmlformats.org/officeDocument/2006/relationships/customXml" Target="../ink/ink1027.xml"/><Relationship Id="rId188" Type="http://schemas.openxmlformats.org/officeDocument/2006/relationships/image" Target="../media/image429.png"/><Relationship Id="rId311" Type="http://schemas.openxmlformats.org/officeDocument/2006/relationships/customXml" Target="../ink/ink1099.xml"/><Relationship Id="rId332" Type="http://schemas.openxmlformats.org/officeDocument/2006/relationships/image" Target="../media/image500.png"/><Relationship Id="rId353" Type="http://schemas.openxmlformats.org/officeDocument/2006/relationships/image" Target="../media/image510.png"/><Relationship Id="rId71" Type="http://schemas.openxmlformats.org/officeDocument/2006/relationships/customXml" Target="../ink/ink979.xml"/><Relationship Id="rId92" Type="http://schemas.openxmlformats.org/officeDocument/2006/relationships/image" Target="../media/image46.png"/><Relationship Id="rId213" Type="http://schemas.openxmlformats.org/officeDocument/2006/relationships/customXml" Target="../ink/ink1050.xml"/><Relationship Id="rId234" Type="http://schemas.openxmlformats.org/officeDocument/2006/relationships/image" Target="../media/image451.png"/><Relationship Id="rId2" Type="http://schemas.openxmlformats.org/officeDocument/2006/relationships/image" Target="../media/image1.png"/><Relationship Id="rId29" Type="http://schemas.openxmlformats.org/officeDocument/2006/relationships/customXml" Target="../ink/ink958.xml"/><Relationship Id="rId255" Type="http://schemas.openxmlformats.org/officeDocument/2006/relationships/customXml" Target="../ink/ink1071.xml"/><Relationship Id="rId276" Type="http://schemas.openxmlformats.org/officeDocument/2006/relationships/image" Target="../media/image472.png"/><Relationship Id="rId297" Type="http://schemas.openxmlformats.org/officeDocument/2006/relationships/customXml" Target="../ink/ink1092.xml"/><Relationship Id="rId40" Type="http://schemas.openxmlformats.org/officeDocument/2006/relationships/image" Target="../media/image20.png"/><Relationship Id="rId115" Type="http://schemas.openxmlformats.org/officeDocument/2006/relationships/customXml" Target="../ink/ink1001.xml"/><Relationship Id="rId136" Type="http://schemas.openxmlformats.org/officeDocument/2006/relationships/image" Target="../media/image68.png"/><Relationship Id="rId157" Type="http://schemas.openxmlformats.org/officeDocument/2006/relationships/customXml" Target="../ink/ink1022.xml"/><Relationship Id="rId178" Type="http://schemas.openxmlformats.org/officeDocument/2006/relationships/image" Target="../media/image99.png"/><Relationship Id="rId301" Type="http://schemas.openxmlformats.org/officeDocument/2006/relationships/customXml" Target="../ink/ink1094.xml"/><Relationship Id="rId322" Type="http://schemas.openxmlformats.org/officeDocument/2006/relationships/image" Target="../media/image495.png"/><Relationship Id="rId343" Type="http://schemas.openxmlformats.org/officeDocument/2006/relationships/image" Target="../media/image505.png"/><Relationship Id="rId364" Type="http://schemas.openxmlformats.org/officeDocument/2006/relationships/customXml" Target="../ink/ink1126.xml"/><Relationship Id="rId61" Type="http://schemas.openxmlformats.org/officeDocument/2006/relationships/customXml" Target="../ink/ink974.xml"/><Relationship Id="rId82" Type="http://schemas.openxmlformats.org/officeDocument/2006/relationships/image" Target="../media/image41.png"/><Relationship Id="rId199" Type="http://schemas.openxmlformats.org/officeDocument/2006/relationships/customXml" Target="../ink/ink1043.xml"/><Relationship Id="rId203" Type="http://schemas.openxmlformats.org/officeDocument/2006/relationships/customXml" Target="../ink/ink1045.xml"/><Relationship Id="rId19" Type="http://schemas.openxmlformats.org/officeDocument/2006/relationships/customXml" Target="../ink/ink953.xml"/><Relationship Id="rId224" Type="http://schemas.openxmlformats.org/officeDocument/2006/relationships/image" Target="../media/image446.png"/><Relationship Id="rId245" Type="http://schemas.openxmlformats.org/officeDocument/2006/relationships/customXml" Target="../ink/ink1066.xml"/><Relationship Id="rId266" Type="http://schemas.openxmlformats.org/officeDocument/2006/relationships/image" Target="../media/image467.png"/><Relationship Id="rId287" Type="http://schemas.openxmlformats.org/officeDocument/2006/relationships/customXml" Target="../ink/ink1087.xml"/><Relationship Id="rId30" Type="http://schemas.openxmlformats.org/officeDocument/2006/relationships/image" Target="../media/image15.png"/><Relationship Id="rId105" Type="http://schemas.openxmlformats.org/officeDocument/2006/relationships/customXml" Target="../ink/ink996.xml"/><Relationship Id="rId126" Type="http://schemas.openxmlformats.org/officeDocument/2006/relationships/image" Target="../media/image63.png"/><Relationship Id="rId147" Type="http://schemas.openxmlformats.org/officeDocument/2006/relationships/customXml" Target="../ink/ink1017.xml"/><Relationship Id="rId168" Type="http://schemas.openxmlformats.org/officeDocument/2006/relationships/image" Target="../media/image94.png"/><Relationship Id="rId312" Type="http://schemas.openxmlformats.org/officeDocument/2006/relationships/image" Target="../media/image490.png"/><Relationship Id="rId333" Type="http://schemas.openxmlformats.org/officeDocument/2006/relationships/customXml" Target="../ink/ink1110.xml"/><Relationship Id="rId354" Type="http://schemas.openxmlformats.org/officeDocument/2006/relationships/customXml" Target="../ink/ink1121.xml"/><Relationship Id="rId51" Type="http://schemas.openxmlformats.org/officeDocument/2006/relationships/customXml" Target="../ink/ink969.xml"/><Relationship Id="rId72" Type="http://schemas.openxmlformats.org/officeDocument/2006/relationships/image" Target="../media/image36.png"/><Relationship Id="rId93" Type="http://schemas.openxmlformats.org/officeDocument/2006/relationships/customXml" Target="../ink/ink990.xml"/><Relationship Id="rId189" Type="http://schemas.openxmlformats.org/officeDocument/2006/relationships/customXml" Target="../ink/ink1038.xml"/><Relationship Id="rId3" Type="http://schemas.openxmlformats.org/officeDocument/2006/relationships/customXml" Target="../ink/ink945.xml"/><Relationship Id="rId214" Type="http://schemas.openxmlformats.org/officeDocument/2006/relationships/image" Target="../media/image441.png"/><Relationship Id="rId235" Type="http://schemas.openxmlformats.org/officeDocument/2006/relationships/customXml" Target="../ink/ink1061.xml"/><Relationship Id="rId256" Type="http://schemas.openxmlformats.org/officeDocument/2006/relationships/image" Target="../media/image462.png"/><Relationship Id="rId277" Type="http://schemas.openxmlformats.org/officeDocument/2006/relationships/customXml" Target="../ink/ink1082.xml"/><Relationship Id="rId298" Type="http://schemas.openxmlformats.org/officeDocument/2006/relationships/image" Target="../media/image483.png"/><Relationship Id="rId116" Type="http://schemas.openxmlformats.org/officeDocument/2006/relationships/image" Target="../media/image58.png"/><Relationship Id="rId137" Type="http://schemas.openxmlformats.org/officeDocument/2006/relationships/customXml" Target="../ink/ink1012.xml"/><Relationship Id="rId158" Type="http://schemas.openxmlformats.org/officeDocument/2006/relationships/image" Target="../media/image89.png"/><Relationship Id="rId302" Type="http://schemas.openxmlformats.org/officeDocument/2006/relationships/image" Target="../media/image485.png"/><Relationship Id="rId323" Type="http://schemas.openxmlformats.org/officeDocument/2006/relationships/customXml" Target="../ink/ink1105.xml"/><Relationship Id="rId344" Type="http://schemas.openxmlformats.org/officeDocument/2006/relationships/customXml" Target="../ink/ink1116.xml"/><Relationship Id="rId20" Type="http://schemas.openxmlformats.org/officeDocument/2006/relationships/image" Target="../media/image10.png"/><Relationship Id="rId41" Type="http://schemas.openxmlformats.org/officeDocument/2006/relationships/customXml" Target="../ink/ink964.xml"/><Relationship Id="rId62" Type="http://schemas.openxmlformats.org/officeDocument/2006/relationships/image" Target="../media/image31.png"/><Relationship Id="rId83" Type="http://schemas.openxmlformats.org/officeDocument/2006/relationships/customXml" Target="../ink/ink985.xml"/><Relationship Id="rId179" Type="http://schemas.openxmlformats.org/officeDocument/2006/relationships/customXml" Target="../ink/ink1033.xml"/><Relationship Id="rId365" Type="http://schemas.openxmlformats.org/officeDocument/2006/relationships/image" Target="../media/image516.png"/><Relationship Id="rId190" Type="http://schemas.openxmlformats.org/officeDocument/2006/relationships/image" Target="../media/image143.png"/><Relationship Id="rId204" Type="http://schemas.openxmlformats.org/officeDocument/2006/relationships/image" Target="../media/image436.png"/><Relationship Id="rId225" Type="http://schemas.openxmlformats.org/officeDocument/2006/relationships/customXml" Target="../ink/ink1056.xml"/><Relationship Id="rId246" Type="http://schemas.openxmlformats.org/officeDocument/2006/relationships/image" Target="../media/image457.png"/><Relationship Id="rId267" Type="http://schemas.openxmlformats.org/officeDocument/2006/relationships/customXml" Target="../ink/ink1077.xml"/><Relationship Id="rId288" Type="http://schemas.openxmlformats.org/officeDocument/2006/relationships/image" Target="../media/image478.png"/><Relationship Id="rId106" Type="http://schemas.openxmlformats.org/officeDocument/2006/relationships/image" Target="../media/image53.png"/><Relationship Id="rId127" Type="http://schemas.openxmlformats.org/officeDocument/2006/relationships/customXml" Target="../ink/ink1007.xml"/><Relationship Id="rId313" Type="http://schemas.openxmlformats.org/officeDocument/2006/relationships/customXml" Target="../ink/ink1100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85.xml"/><Relationship Id="rId21" Type="http://schemas.openxmlformats.org/officeDocument/2006/relationships/image" Target="../media/image527.png"/><Relationship Id="rId42" Type="http://schemas.openxmlformats.org/officeDocument/2006/relationships/customXml" Target="../ink/ink1148.xml"/><Relationship Id="rId63" Type="http://schemas.openxmlformats.org/officeDocument/2006/relationships/customXml" Target="../ink/ink1158.xml"/><Relationship Id="rId84" Type="http://schemas.openxmlformats.org/officeDocument/2006/relationships/image" Target="../media/image556.png"/><Relationship Id="rId138" Type="http://schemas.openxmlformats.org/officeDocument/2006/relationships/image" Target="../media/image583.png"/><Relationship Id="rId159" Type="http://schemas.openxmlformats.org/officeDocument/2006/relationships/customXml" Target="../ink/ink1206.xml"/><Relationship Id="rId170" Type="http://schemas.openxmlformats.org/officeDocument/2006/relationships/image" Target="../media/image599.png"/><Relationship Id="rId191" Type="http://schemas.openxmlformats.org/officeDocument/2006/relationships/customXml" Target="../ink/ink1222.xml"/><Relationship Id="rId205" Type="http://schemas.openxmlformats.org/officeDocument/2006/relationships/customXml" Target="../ink/ink1229.xml"/><Relationship Id="rId226" Type="http://schemas.openxmlformats.org/officeDocument/2006/relationships/image" Target="../media/image627.png"/><Relationship Id="rId107" Type="http://schemas.openxmlformats.org/officeDocument/2006/relationships/customXml" Target="../ink/ink1180.xml"/><Relationship Id="rId11" Type="http://schemas.openxmlformats.org/officeDocument/2006/relationships/image" Target="../media/image522.png"/><Relationship Id="rId32" Type="http://schemas.openxmlformats.org/officeDocument/2006/relationships/customXml" Target="../ink/ink1143.xml"/><Relationship Id="rId53" Type="http://schemas.openxmlformats.org/officeDocument/2006/relationships/image" Target="../media/image542.png"/><Relationship Id="rId74" Type="http://schemas.openxmlformats.org/officeDocument/2006/relationships/image" Target="../media/image551.png"/><Relationship Id="rId128" Type="http://schemas.openxmlformats.org/officeDocument/2006/relationships/image" Target="../media/image578.png"/><Relationship Id="rId149" Type="http://schemas.openxmlformats.org/officeDocument/2006/relationships/customXml" Target="../ink/ink1201.xml"/><Relationship Id="rId5" Type="http://schemas.openxmlformats.org/officeDocument/2006/relationships/image" Target="../media/image519.png"/><Relationship Id="rId95" Type="http://schemas.openxmlformats.org/officeDocument/2006/relationships/customXml" Target="../ink/ink1174.xml"/><Relationship Id="rId160" Type="http://schemas.openxmlformats.org/officeDocument/2006/relationships/image" Target="../media/image594.png"/><Relationship Id="rId181" Type="http://schemas.openxmlformats.org/officeDocument/2006/relationships/customXml" Target="../ink/ink1217.xml"/><Relationship Id="rId216" Type="http://schemas.openxmlformats.org/officeDocument/2006/relationships/image" Target="../media/image622.png"/><Relationship Id="rId22" Type="http://schemas.openxmlformats.org/officeDocument/2006/relationships/customXml" Target="../ink/ink1138.xml"/><Relationship Id="rId27" Type="http://schemas.openxmlformats.org/officeDocument/2006/relationships/image" Target="../media/image530.png"/><Relationship Id="rId43" Type="http://schemas.openxmlformats.org/officeDocument/2006/relationships/image" Target="../media/image537.png"/><Relationship Id="rId48" Type="http://schemas.openxmlformats.org/officeDocument/2006/relationships/customXml" Target="../ink/ink1151.xml"/><Relationship Id="rId64" Type="http://schemas.openxmlformats.org/officeDocument/2006/relationships/image" Target="../media/image98.png"/><Relationship Id="rId69" Type="http://schemas.openxmlformats.org/officeDocument/2006/relationships/customXml" Target="../ink/ink1161.xml"/><Relationship Id="rId113" Type="http://schemas.openxmlformats.org/officeDocument/2006/relationships/customXml" Target="../ink/ink1183.xml"/><Relationship Id="rId118" Type="http://schemas.openxmlformats.org/officeDocument/2006/relationships/image" Target="../media/image573.png"/><Relationship Id="rId134" Type="http://schemas.openxmlformats.org/officeDocument/2006/relationships/image" Target="../media/image581.png"/><Relationship Id="rId139" Type="http://schemas.openxmlformats.org/officeDocument/2006/relationships/customXml" Target="../ink/ink1196.xml"/><Relationship Id="rId80" Type="http://schemas.openxmlformats.org/officeDocument/2006/relationships/image" Target="../media/image554.png"/><Relationship Id="rId85" Type="http://schemas.openxmlformats.org/officeDocument/2006/relationships/customXml" Target="../ink/ink1169.xml"/><Relationship Id="rId150" Type="http://schemas.openxmlformats.org/officeDocument/2006/relationships/image" Target="../media/image589.png"/><Relationship Id="rId155" Type="http://schemas.openxmlformats.org/officeDocument/2006/relationships/customXml" Target="../ink/ink1204.xml"/><Relationship Id="rId171" Type="http://schemas.openxmlformats.org/officeDocument/2006/relationships/customXml" Target="../ink/ink1212.xml"/><Relationship Id="rId176" Type="http://schemas.openxmlformats.org/officeDocument/2006/relationships/image" Target="../media/image602.png"/><Relationship Id="rId192" Type="http://schemas.openxmlformats.org/officeDocument/2006/relationships/image" Target="../media/image610.png"/><Relationship Id="rId197" Type="http://schemas.openxmlformats.org/officeDocument/2006/relationships/customXml" Target="../ink/ink1225.xml"/><Relationship Id="rId206" Type="http://schemas.openxmlformats.org/officeDocument/2006/relationships/image" Target="../media/image617.png"/><Relationship Id="rId227" Type="http://schemas.openxmlformats.org/officeDocument/2006/relationships/customXml" Target="../ink/ink1240.xml"/><Relationship Id="rId201" Type="http://schemas.openxmlformats.org/officeDocument/2006/relationships/customXml" Target="../ink/ink1227.xml"/><Relationship Id="rId222" Type="http://schemas.openxmlformats.org/officeDocument/2006/relationships/image" Target="../media/image625.png"/><Relationship Id="rId12" Type="http://schemas.openxmlformats.org/officeDocument/2006/relationships/customXml" Target="../ink/ink1133.xml"/><Relationship Id="rId17" Type="http://schemas.openxmlformats.org/officeDocument/2006/relationships/image" Target="../media/image525.png"/><Relationship Id="rId33" Type="http://schemas.openxmlformats.org/officeDocument/2006/relationships/image" Target="../media/image533.png"/><Relationship Id="rId38" Type="http://schemas.openxmlformats.org/officeDocument/2006/relationships/customXml" Target="../ink/ink1146.xml"/><Relationship Id="rId59" Type="http://schemas.openxmlformats.org/officeDocument/2006/relationships/customXml" Target="../ink/ink1156.xml"/><Relationship Id="rId103" Type="http://schemas.openxmlformats.org/officeDocument/2006/relationships/customXml" Target="../ink/ink1178.xml"/><Relationship Id="rId108" Type="http://schemas.openxmlformats.org/officeDocument/2006/relationships/image" Target="../media/image568.png"/><Relationship Id="rId124" Type="http://schemas.openxmlformats.org/officeDocument/2006/relationships/image" Target="../media/image576.png"/><Relationship Id="rId129" Type="http://schemas.openxmlformats.org/officeDocument/2006/relationships/customXml" Target="../ink/ink1191.xml"/><Relationship Id="rId54" Type="http://schemas.openxmlformats.org/officeDocument/2006/relationships/image" Target="../media/image1.png"/><Relationship Id="rId70" Type="http://schemas.openxmlformats.org/officeDocument/2006/relationships/image" Target="../media/image549.png"/><Relationship Id="rId75" Type="http://schemas.openxmlformats.org/officeDocument/2006/relationships/customXml" Target="../ink/ink1164.xml"/><Relationship Id="rId91" Type="http://schemas.openxmlformats.org/officeDocument/2006/relationships/customXml" Target="../ink/ink1172.xml"/><Relationship Id="rId96" Type="http://schemas.openxmlformats.org/officeDocument/2006/relationships/image" Target="../media/image562.png"/><Relationship Id="rId140" Type="http://schemas.openxmlformats.org/officeDocument/2006/relationships/image" Target="../media/image584.png"/><Relationship Id="rId145" Type="http://schemas.openxmlformats.org/officeDocument/2006/relationships/customXml" Target="../ink/ink1199.xml"/><Relationship Id="rId161" Type="http://schemas.openxmlformats.org/officeDocument/2006/relationships/customXml" Target="../ink/ink1207.xml"/><Relationship Id="rId166" Type="http://schemas.openxmlformats.org/officeDocument/2006/relationships/image" Target="../media/image597.png"/><Relationship Id="rId182" Type="http://schemas.openxmlformats.org/officeDocument/2006/relationships/image" Target="../media/image605.png"/><Relationship Id="rId187" Type="http://schemas.openxmlformats.org/officeDocument/2006/relationships/customXml" Target="../ink/ink1220.xml"/><Relationship Id="rId217" Type="http://schemas.openxmlformats.org/officeDocument/2006/relationships/customXml" Target="../ink/ink123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30.xml"/><Relationship Id="rId212" Type="http://schemas.openxmlformats.org/officeDocument/2006/relationships/image" Target="../media/image620.png"/><Relationship Id="rId233" Type="http://schemas.openxmlformats.org/officeDocument/2006/relationships/customXml" Target="../ink/ink1243.xml"/><Relationship Id="rId23" Type="http://schemas.openxmlformats.org/officeDocument/2006/relationships/image" Target="../media/image528.png"/><Relationship Id="rId28" Type="http://schemas.openxmlformats.org/officeDocument/2006/relationships/customXml" Target="../ink/ink1141.xml"/><Relationship Id="rId49" Type="http://schemas.openxmlformats.org/officeDocument/2006/relationships/image" Target="../media/image540.png"/><Relationship Id="rId114" Type="http://schemas.openxmlformats.org/officeDocument/2006/relationships/image" Target="../media/image571.png"/><Relationship Id="rId119" Type="http://schemas.openxmlformats.org/officeDocument/2006/relationships/customXml" Target="../ink/ink1186.xml"/><Relationship Id="rId44" Type="http://schemas.openxmlformats.org/officeDocument/2006/relationships/customXml" Target="../ink/ink1149.xml"/><Relationship Id="rId60" Type="http://schemas.openxmlformats.org/officeDocument/2006/relationships/image" Target="../media/image545.png"/><Relationship Id="rId65" Type="http://schemas.openxmlformats.org/officeDocument/2006/relationships/customXml" Target="../ink/ink1159.xml"/><Relationship Id="rId81" Type="http://schemas.openxmlformats.org/officeDocument/2006/relationships/customXml" Target="../ink/ink1167.xml"/><Relationship Id="rId86" Type="http://schemas.openxmlformats.org/officeDocument/2006/relationships/image" Target="../media/image557.png"/><Relationship Id="rId130" Type="http://schemas.openxmlformats.org/officeDocument/2006/relationships/image" Target="../media/image579.png"/><Relationship Id="rId135" Type="http://schemas.openxmlformats.org/officeDocument/2006/relationships/customXml" Target="../ink/ink1194.xml"/><Relationship Id="rId151" Type="http://schemas.openxmlformats.org/officeDocument/2006/relationships/customXml" Target="../ink/ink1202.xml"/><Relationship Id="rId156" Type="http://schemas.openxmlformats.org/officeDocument/2006/relationships/image" Target="../media/image592.png"/><Relationship Id="rId177" Type="http://schemas.openxmlformats.org/officeDocument/2006/relationships/customXml" Target="../ink/ink1215.xml"/><Relationship Id="rId198" Type="http://schemas.openxmlformats.org/officeDocument/2006/relationships/image" Target="../media/image613.png"/><Relationship Id="rId172" Type="http://schemas.openxmlformats.org/officeDocument/2006/relationships/image" Target="../media/image600.png"/><Relationship Id="rId193" Type="http://schemas.openxmlformats.org/officeDocument/2006/relationships/customXml" Target="../ink/ink1223.xml"/><Relationship Id="rId202" Type="http://schemas.openxmlformats.org/officeDocument/2006/relationships/image" Target="../media/image615.png"/><Relationship Id="rId207" Type="http://schemas.openxmlformats.org/officeDocument/2006/relationships/customXml" Target="../ink/ink1230.xml"/><Relationship Id="rId223" Type="http://schemas.openxmlformats.org/officeDocument/2006/relationships/customXml" Target="../ink/ink1238.xml"/><Relationship Id="rId228" Type="http://schemas.openxmlformats.org/officeDocument/2006/relationships/image" Target="../media/image628.png"/><Relationship Id="rId13" Type="http://schemas.openxmlformats.org/officeDocument/2006/relationships/image" Target="../media/image523.png"/><Relationship Id="rId18" Type="http://schemas.openxmlformats.org/officeDocument/2006/relationships/customXml" Target="../ink/ink1136.xml"/><Relationship Id="rId39" Type="http://schemas.openxmlformats.org/officeDocument/2006/relationships/image" Target="../media/image141.png"/><Relationship Id="rId109" Type="http://schemas.openxmlformats.org/officeDocument/2006/relationships/customXml" Target="../ink/ink1181.xml"/><Relationship Id="rId34" Type="http://schemas.openxmlformats.org/officeDocument/2006/relationships/customXml" Target="../ink/ink1144.xml"/><Relationship Id="rId50" Type="http://schemas.openxmlformats.org/officeDocument/2006/relationships/customXml" Target="../ink/ink1152.xml"/><Relationship Id="rId55" Type="http://schemas.openxmlformats.org/officeDocument/2006/relationships/customXml" Target="../ink/ink1154.xml"/><Relationship Id="rId76" Type="http://schemas.openxmlformats.org/officeDocument/2006/relationships/image" Target="../media/image552.png"/><Relationship Id="rId97" Type="http://schemas.openxmlformats.org/officeDocument/2006/relationships/customXml" Target="../ink/ink1175.xml"/><Relationship Id="rId104" Type="http://schemas.openxmlformats.org/officeDocument/2006/relationships/image" Target="../media/image566.png"/><Relationship Id="rId120" Type="http://schemas.openxmlformats.org/officeDocument/2006/relationships/image" Target="../media/image574.png"/><Relationship Id="rId125" Type="http://schemas.openxmlformats.org/officeDocument/2006/relationships/customXml" Target="../ink/ink1189.xml"/><Relationship Id="rId141" Type="http://schemas.openxmlformats.org/officeDocument/2006/relationships/customXml" Target="../ink/ink1197.xml"/><Relationship Id="rId146" Type="http://schemas.openxmlformats.org/officeDocument/2006/relationships/image" Target="../media/image587.png"/><Relationship Id="rId167" Type="http://schemas.openxmlformats.org/officeDocument/2006/relationships/customXml" Target="../ink/ink1210.xml"/><Relationship Id="rId188" Type="http://schemas.openxmlformats.org/officeDocument/2006/relationships/image" Target="../media/image608.png"/><Relationship Id="rId7" Type="http://schemas.openxmlformats.org/officeDocument/2006/relationships/image" Target="../media/image520.png"/><Relationship Id="rId71" Type="http://schemas.openxmlformats.org/officeDocument/2006/relationships/customXml" Target="../ink/ink1162.xml"/><Relationship Id="rId92" Type="http://schemas.openxmlformats.org/officeDocument/2006/relationships/image" Target="../media/image560.png"/><Relationship Id="rId162" Type="http://schemas.openxmlformats.org/officeDocument/2006/relationships/image" Target="../media/image595.png"/><Relationship Id="rId183" Type="http://schemas.openxmlformats.org/officeDocument/2006/relationships/customXml" Target="../ink/ink1218.xml"/><Relationship Id="rId213" Type="http://schemas.openxmlformats.org/officeDocument/2006/relationships/customXml" Target="../ink/ink1233.xml"/><Relationship Id="rId218" Type="http://schemas.openxmlformats.org/officeDocument/2006/relationships/image" Target="../media/image623.png"/><Relationship Id="rId234" Type="http://schemas.openxmlformats.org/officeDocument/2006/relationships/image" Target="../media/image631.png"/><Relationship Id="rId2" Type="http://schemas.openxmlformats.org/officeDocument/2006/relationships/customXml" Target="../ink/ink1128.xml"/><Relationship Id="rId29" Type="http://schemas.openxmlformats.org/officeDocument/2006/relationships/image" Target="../media/image531.png"/><Relationship Id="rId24" Type="http://schemas.openxmlformats.org/officeDocument/2006/relationships/customXml" Target="../ink/ink1139.xml"/><Relationship Id="rId40" Type="http://schemas.openxmlformats.org/officeDocument/2006/relationships/customXml" Target="../ink/ink1147.xml"/><Relationship Id="rId45" Type="http://schemas.openxmlformats.org/officeDocument/2006/relationships/image" Target="../media/image538.png"/><Relationship Id="rId66" Type="http://schemas.openxmlformats.org/officeDocument/2006/relationships/image" Target="../media/image547.png"/><Relationship Id="rId87" Type="http://schemas.openxmlformats.org/officeDocument/2006/relationships/customXml" Target="../ink/ink1170.xml"/><Relationship Id="rId110" Type="http://schemas.openxmlformats.org/officeDocument/2006/relationships/image" Target="../media/image569.png"/><Relationship Id="rId115" Type="http://schemas.openxmlformats.org/officeDocument/2006/relationships/customXml" Target="../ink/ink1184.xml"/><Relationship Id="rId131" Type="http://schemas.openxmlformats.org/officeDocument/2006/relationships/customXml" Target="../ink/ink1192.xml"/><Relationship Id="rId136" Type="http://schemas.openxmlformats.org/officeDocument/2006/relationships/image" Target="../media/image582.png"/><Relationship Id="rId157" Type="http://schemas.openxmlformats.org/officeDocument/2006/relationships/customXml" Target="../ink/ink1205.xml"/><Relationship Id="rId178" Type="http://schemas.openxmlformats.org/officeDocument/2006/relationships/image" Target="../media/image603.png"/><Relationship Id="rId61" Type="http://schemas.openxmlformats.org/officeDocument/2006/relationships/customXml" Target="../ink/ink1157.xml"/><Relationship Id="rId82" Type="http://schemas.openxmlformats.org/officeDocument/2006/relationships/image" Target="../media/image555.png"/><Relationship Id="rId152" Type="http://schemas.openxmlformats.org/officeDocument/2006/relationships/image" Target="../media/image590.png"/><Relationship Id="rId173" Type="http://schemas.openxmlformats.org/officeDocument/2006/relationships/customXml" Target="../ink/ink1213.xml"/><Relationship Id="rId194" Type="http://schemas.openxmlformats.org/officeDocument/2006/relationships/image" Target="../media/image611.png"/><Relationship Id="rId199" Type="http://schemas.openxmlformats.org/officeDocument/2006/relationships/customXml" Target="../ink/ink1226.xml"/><Relationship Id="rId203" Type="http://schemas.openxmlformats.org/officeDocument/2006/relationships/customXml" Target="../ink/ink1228.xml"/><Relationship Id="rId208" Type="http://schemas.openxmlformats.org/officeDocument/2006/relationships/image" Target="../media/image618.png"/><Relationship Id="rId229" Type="http://schemas.openxmlformats.org/officeDocument/2006/relationships/customXml" Target="../ink/ink1241.xml"/><Relationship Id="rId19" Type="http://schemas.openxmlformats.org/officeDocument/2006/relationships/image" Target="../media/image526.png"/><Relationship Id="rId224" Type="http://schemas.openxmlformats.org/officeDocument/2006/relationships/image" Target="../media/image626.png"/><Relationship Id="rId14" Type="http://schemas.openxmlformats.org/officeDocument/2006/relationships/customXml" Target="../ink/ink1134.xml"/><Relationship Id="rId30" Type="http://schemas.openxmlformats.org/officeDocument/2006/relationships/customXml" Target="../ink/ink1142.xml"/><Relationship Id="rId35" Type="http://schemas.openxmlformats.org/officeDocument/2006/relationships/image" Target="../media/image534.png"/><Relationship Id="rId56" Type="http://schemas.openxmlformats.org/officeDocument/2006/relationships/image" Target="../media/image543.png"/><Relationship Id="rId77" Type="http://schemas.openxmlformats.org/officeDocument/2006/relationships/customXml" Target="../ink/ink1165.xml"/><Relationship Id="rId100" Type="http://schemas.openxmlformats.org/officeDocument/2006/relationships/image" Target="../media/image564.png"/><Relationship Id="rId105" Type="http://schemas.openxmlformats.org/officeDocument/2006/relationships/customXml" Target="../ink/ink1179.xml"/><Relationship Id="rId126" Type="http://schemas.openxmlformats.org/officeDocument/2006/relationships/image" Target="../media/image577.png"/><Relationship Id="rId147" Type="http://schemas.openxmlformats.org/officeDocument/2006/relationships/customXml" Target="../ink/ink1200.xml"/><Relationship Id="rId168" Type="http://schemas.openxmlformats.org/officeDocument/2006/relationships/image" Target="../media/image598.png"/><Relationship Id="rId8" Type="http://schemas.openxmlformats.org/officeDocument/2006/relationships/customXml" Target="../ink/ink1131.xml"/><Relationship Id="rId51" Type="http://schemas.openxmlformats.org/officeDocument/2006/relationships/image" Target="../media/image541.png"/><Relationship Id="rId72" Type="http://schemas.openxmlformats.org/officeDocument/2006/relationships/image" Target="../media/image550.png"/><Relationship Id="rId93" Type="http://schemas.openxmlformats.org/officeDocument/2006/relationships/customXml" Target="../ink/ink1173.xml"/><Relationship Id="rId98" Type="http://schemas.openxmlformats.org/officeDocument/2006/relationships/image" Target="../media/image563.png"/><Relationship Id="rId121" Type="http://schemas.openxmlformats.org/officeDocument/2006/relationships/customXml" Target="../ink/ink1187.xml"/><Relationship Id="rId142" Type="http://schemas.openxmlformats.org/officeDocument/2006/relationships/image" Target="../media/image585.png"/><Relationship Id="rId163" Type="http://schemas.openxmlformats.org/officeDocument/2006/relationships/customXml" Target="../ink/ink1208.xml"/><Relationship Id="rId184" Type="http://schemas.openxmlformats.org/officeDocument/2006/relationships/image" Target="../media/image606.png"/><Relationship Id="rId189" Type="http://schemas.openxmlformats.org/officeDocument/2006/relationships/customXml" Target="../ink/ink1221.xml"/><Relationship Id="rId219" Type="http://schemas.openxmlformats.org/officeDocument/2006/relationships/customXml" Target="../ink/ink1236.xml"/><Relationship Id="rId3" Type="http://schemas.openxmlformats.org/officeDocument/2006/relationships/image" Target="../media/image518.png"/><Relationship Id="rId214" Type="http://schemas.openxmlformats.org/officeDocument/2006/relationships/image" Target="../media/image621.png"/><Relationship Id="rId230" Type="http://schemas.openxmlformats.org/officeDocument/2006/relationships/image" Target="../media/image629.png"/><Relationship Id="rId25" Type="http://schemas.openxmlformats.org/officeDocument/2006/relationships/image" Target="../media/image529.png"/><Relationship Id="rId46" Type="http://schemas.openxmlformats.org/officeDocument/2006/relationships/customXml" Target="../ink/ink1150.xml"/><Relationship Id="rId67" Type="http://schemas.openxmlformats.org/officeDocument/2006/relationships/customXml" Target="../ink/ink1160.xml"/><Relationship Id="rId116" Type="http://schemas.openxmlformats.org/officeDocument/2006/relationships/image" Target="../media/image572.png"/><Relationship Id="rId137" Type="http://schemas.openxmlformats.org/officeDocument/2006/relationships/customXml" Target="../ink/ink1195.xml"/><Relationship Id="rId158" Type="http://schemas.openxmlformats.org/officeDocument/2006/relationships/image" Target="../media/image593.png"/><Relationship Id="rId20" Type="http://schemas.openxmlformats.org/officeDocument/2006/relationships/customXml" Target="../ink/ink1137.xml"/><Relationship Id="rId41" Type="http://schemas.openxmlformats.org/officeDocument/2006/relationships/image" Target="../media/image536.png"/><Relationship Id="rId62" Type="http://schemas.openxmlformats.org/officeDocument/2006/relationships/image" Target="../media/image546.png"/><Relationship Id="rId83" Type="http://schemas.openxmlformats.org/officeDocument/2006/relationships/customXml" Target="../ink/ink1168.xml"/><Relationship Id="rId88" Type="http://schemas.openxmlformats.org/officeDocument/2006/relationships/image" Target="../media/image558.png"/><Relationship Id="rId111" Type="http://schemas.openxmlformats.org/officeDocument/2006/relationships/customXml" Target="../ink/ink1182.xml"/><Relationship Id="rId132" Type="http://schemas.openxmlformats.org/officeDocument/2006/relationships/image" Target="../media/image580.png"/><Relationship Id="rId153" Type="http://schemas.openxmlformats.org/officeDocument/2006/relationships/customXml" Target="../ink/ink1203.xml"/><Relationship Id="rId174" Type="http://schemas.openxmlformats.org/officeDocument/2006/relationships/image" Target="../media/image601.png"/><Relationship Id="rId179" Type="http://schemas.openxmlformats.org/officeDocument/2006/relationships/customXml" Target="../ink/ink1216.xml"/><Relationship Id="rId195" Type="http://schemas.openxmlformats.org/officeDocument/2006/relationships/customXml" Target="../ink/ink1224.xml"/><Relationship Id="rId209" Type="http://schemas.openxmlformats.org/officeDocument/2006/relationships/customXml" Target="../ink/ink1231.xml"/><Relationship Id="rId190" Type="http://schemas.openxmlformats.org/officeDocument/2006/relationships/image" Target="../media/image609.png"/><Relationship Id="rId204" Type="http://schemas.openxmlformats.org/officeDocument/2006/relationships/image" Target="../media/image616.png"/><Relationship Id="rId220" Type="http://schemas.openxmlformats.org/officeDocument/2006/relationships/image" Target="../media/image624.png"/><Relationship Id="rId225" Type="http://schemas.openxmlformats.org/officeDocument/2006/relationships/customXml" Target="../ink/ink1239.xml"/><Relationship Id="rId15" Type="http://schemas.openxmlformats.org/officeDocument/2006/relationships/image" Target="../media/image524.png"/><Relationship Id="rId36" Type="http://schemas.openxmlformats.org/officeDocument/2006/relationships/customXml" Target="../ink/ink1145.xml"/><Relationship Id="rId57" Type="http://schemas.openxmlformats.org/officeDocument/2006/relationships/customXml" Target="../ink/ink1155.xml"/><Relationship Id="rId106" Type="http://schemas.openxmlformats.org/officeDocument/2006/relationships/image" Target="../media/image567.png"/><Relationship Id="rId127" Type="http://schemas.openxmlformats.org/officeDocument/2006/relationships/customXml" Target="../ink/ink1190.xml"/><Relationship Id="rId10" Type="http://schemas.openxmlformats.org/officeDocument/2006/relationships/customXml" Target="../ink/ink1132.xml"/><Relationship Id="rId31" Type="http://schemas.openxmlformats.org/officeDocument/2006/relationships/image" Target="../media/image532.png"/><Relationship Id="rId52" Type="http://schemas.openxmlformats.org/officeDocument/2006/relationships/customXml" Target="../ink/ink1153.xml"/><Relationship Id="rId73" Type="http://schemas.openxmlformats.org/officeDocument/2006/relationships/customXml" Target="../ink/ink1163.xml"/><Relationship Id="rId78" Type="http://schemas.openxmlformats.org/officeDocument/2006/relationships/image" Target="../media/image553.png"/><Relationship Id="rId94" Type="http://schemas.openxmlformats.org/officeDocument/2006/relationships/image" Target="../media/image561.png"/><Relationship Id="rId99" Type="http://schemas.openxmlformats.org/officeDocument/2006/relationships/customXml" Target="../ink/ink1176.xml"/><Relationship Id="rId101" Type="http://schemas.openxmlformats.org/officeDocument/2006/relationships/customXml" Target="../ink/ink1177.xml"/><Relationship Id="rId122" Type="http://schemas.openxmlformats.org/officeDocument/2006/relationships/image" Target="../media/image575.png"/><Relationship Id="rId143" Type="http://schemas.openxmlformats.org/officeDocument/2006/relationships/customXml" Target="../ink/ink1198.xml"/><Relationship Id="rId148" Type="http://schemas.openxmlformats.org/officeDocument/2006/relationships/image" Target="../media/image588.png"/><Relationship Id="rId164" Type="http://schemas.openxmlformats.org/officeDocument/2006/relationships/image" Target="../media/image596.png"/><Relationship Id="rId169" Type="http://schemas.openxmlformats.org/officeDocument/2006/relationships/customXml" Target="../ink/ink1211.xml"/><Relationship Id="rId185" Type="http://schemas.openxmlformats.org/officeDocument/2006/relationships/customXml" Target="../ink/ink1219.xml"/><Relationship Id="rId4" Type="http://schemas.openxmlformats.org/officeDocument/2006/relationships/customXml" Target="../ink/ink1129.xml"/><Relationship Id="rId9" Type="http://schemas.openxmlformats.org/officeDocument/2006/relationships/image" Target="../media/image521.png"/><Relationship Id="rId180" Type="http://schemas.openxmlformats.org/officeDocument/2006/relationships/image" Target="../media/image604.png"/><Relationship Id="rId210" Type="http://schemas.openxmlformats.org/officeDocument/2006/relationships/image" Target="../media/image619.png"/><Relationship Id="rId215" Type="http://schemas.openxmlformats.org/officeDocument/2006/relationships/customXml" Target="../ink/ink1234.xml"/><Relationship Id="rId26" Type="http://schemas.openxmlformats.org/officeDocument/2006/relationships/customXml" Target="../ink/ink1140.xml"/><Relationship Id="rId231" Type="http://schemas.openxmlformats.org/officeDocument/2006/relationships/customXml" Target="../ink/ink1242.xml"/><Relationship Id="rId47" Type="http://schemas.openxmlformats.org/officeDocument/2006/relationships/image" Target="../media/image539.png"/><Relationship Id="rId68" Type="http://schemas.openxmlformats.org/officeDocument/2006/relationships/image" Target="../media/image548.png"/><Relationship Id="rId89" Type="http://schemas.openxmlformats.org/officeDocument/2006/relationships/customXml" Target="../ink/ink1171.xml"/><Relationship Id="rId112" Type="http://schemas.openxmlformats.org/officeDocument/2006/relationships/image" Target="../media/image570.png"/><Relationship Id="rId133" Type="http://schemas.openxmlformats.org/officeDocument/2006/relationships/customXml" Target="../ink/ink1193.xml"/><Relationship Id="rId154" Type="http://schemas.openxmlformats.org/officeDocument/2006/relationships/image" Target="../media/image591.png"/><Relationship Id="rId175" Type="http://schemas.openxmlformats.org/officeDocument/2006/relationships/customXml" Target="../ink/ink1214.xml"/><Relationship Id="rId196" Type="http://schemas.openxmlformats.org/officeDocument/2006/relationships/image" Target="../media/image612.png"/><Relationship Id="rId200" Type="http://schemas.openxmlformats.org/officeDocument/2006/relationships/image" Target="../media/image614.png"/><Relationship Id="rId16" Type="http://schemas.openxmlformats.org/officeDocument/2006/relationships/customXml" Target="../ink/ink1135.xml"/><Relationship Id="rId221" Type="http://schemas.openxmlformats.org/officeDocument/2006/relationships/customXml" Target="../ink/ink1237.xml"/><Relationship Id="rId37" Type="http://schemas.openxmlformats.org/officeDocument/2006/relationships/image" Target="../media/image535.png"/><Relationship Id="rId58" Type="http://schemas.openxmlformats.org/officeDocument/2006/relationships/image" Target="../media/image544.png"/><Relationship Id="rId79" Type="http://schemas.openxmlformats.org/officeDocument/2006/relationships/customXml" Target="../ink/ink1166.xml"/><Relationship Id="rId102" Type="http://schemas.openxmlformats.org/officeDocument/2006/relationships/image" Target="../media/image565.png"/><Relationship Id="rId123" Type="http://schemas.openxmlformats.org/officeDocument/2006/relationships/customXml" Target="../ink/ink1188.xml"/><Relationship Id="rId144" Type="http://schemas.openxmlformats.org/officeDocument/2006/relationships/image" Target="../media/image586.png"/><Relationship Id="rId90" Type="http://schemas.openxmlformats.org/officeDocument/2006/relationships/image" Target="../media/image559.png"/><Relationship Id="rId165" Type="http://schemas.openxmlformats.org/officeDocument/2006/relationships/customXml" Target="../ink/ink1209.xml"/><Relationship Id="rId186" Type="http://schemas.openxmlformats.org/officeDocument/2006/relationships/image" Target="../media/image607.png"/><Relationship Id="rId211" Type="http://schemas.openxmlformats.org/officeDocument/2006/relationships/customXml" Target="../ink/ink1232.xml"/><Relationship Id="rId232" Type="http://schemas.openxmlformats.org/officeDocument/2006/relationships/image" Target="../media/image630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38" Type="http://schemas.openxmlformats.org/officeDocument/2006/relationships/image" Target="../media/image69.png"/><Relationship Id="rId16" Type="http://schemas.openxmlformats.org/officeDocument/2006/relationships/image" Target="../media/image8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28" Type="http://schemas.openxmlformats.org/officeDocument/2006/relationships/image" Target="../media/image64.png"/><Relationship Id="rId144" Type="http://schemas.openxmlformats.org/officeDocument/2006/relationships/image" Target="../media/image72.png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59.png"/><Relationship Id="rId134" Type="http://schemas.openxmlformats.org/officeDocument/2006/relationships/image" Target="../media/image67.png"/><Relationship Id="rId139" Type="http://schemas.openxmlformats.org/officeDocument/2006/relationships/customXml" Target="../ink/ink69.xml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103" Type="http://schemas.openxmlformats.org/officeDocument/2006/relationships/customXml" Target="../ink/ink51.xml"/><Relationship Id="rId108" Type="http://schemas.openxmlformats.org/officeDocument/2006/relationships/image" Target="../media/image54.png"/><Relationship Id="rId116" Type="http://schemas.openxmlformats.org/officeDocument/2006/relationships/image" Target="../media/image58.png"/><Relationship Id="rId124" Type="http://schemas.openxmlformats.org/officeDocument/2006/relationships/image" Target="../media/image62.png"/><Relationship Id="rId129" Type="http://schemas.openxmlformats.org/officeDocument/2006/relationships/customXml" Target="../ink/ink64.xml"/><Relationship Id="rId137" Type="http://schemas.openxmlformats.org/officeDocument/2006/relationships/customXml" Target="../ink/ink68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40" Type="http://schemas.openxmlformats.org/officeDocument/2006/relationships/image" Target="../media/image70.png"/><Relationship Id="rId145" Type="http://schemas.openxmlformats.org/officeDocument/2006/relationships/customXml" Target="../ink/ink7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14" Type="http://schemas.openxmlformats.org/officeDocument/2006/relationships/image" Target="../media/image57.png"/><Relationship Id="rId119" Type="http://schemas.openxmlformats.org/officeDocument/2006/relationships/customXml" Target="../ink/ink59.xml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30" Type="http://schemas.openxmlformats.org/officeDocument/2006/relationships/image" Target="../media/image65.png"/><Relationship Id="rId135" Type="http://schemas.openxmlformats.org/officeDocument/2006/relationships/customXml" Target="../ink/ink67.xml"/><Relationship Id="rId143" Type="http://schemas.openxmlformats.org/officeDocument/2006/relationships/customXml" Target="../ink/ink71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3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8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4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92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105.xml"/><Relationship Id="rId84" Type="http://schemas.openxmlformats.org/officeDocument/2006/relationships/customXml" Target="../ink/ink113.xml"/><Relationship Id="rId89" Type="http://schemas.openxmlformats.org/officeDocument/2006/relationships/image" Target="../media/image44.png"/><Relationship Id="rId112" Type="http://schemas.openxmlformats.org/officeDocument/2006/relationships/customXml" Target="../ink/ink127.xml"/><Relationship Id="rId133" Type="http://schemas.openxmlformats.org/officeDocument/2006/relationships/image" Target="../media/image66.png"/><Relationship Id="rId138" Type="http://schemas.openxmlformats.org/officeDocument/2006/relationships/customXml" Target="../ink/ink140.xml"/><Relationship Id="rId16" Type="http://schemas.openxmlformats.org/officeDocument/2006/relationships/customXml" Target="../ink/ink79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87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100.xml"/><Relationship Id="rId74" Type="http://schemas.openxmlformats.org/officeDocument/2006/relationships/customXml" Target="../ink/ink108.xml"/><Relationship Id="rId79" Type="http://schemas.openxmlformats.org/officeDocument/2006/relationships/image" Target="../media/image39.png"/><Relationship Id="rId102" Type="http://schemas.openxmlformats.org/officeDocument/2006/relationships/customXml" Target="../ink/ink122.xml"/><Relationship Id="rId123" Type="http://schemas.openxmlformats.org/officeDocument/2006/relationships/image" Target="../media/image61.png"/><Relationship Id="rId128" Type="http://schemas.openxmlformats.org/officeDocument/2006/relationships/customXml" Target="../ink/ink135.xml"/><Relationship Id="rId144" Type="http://schemas.openxmlformats.org/officeDocument/2006/relationships/customXml" Target="../ink/ink143.xml"/><Relationship Id="rId5" Type="http://schemas.openxmlformats.org/officeDocument/2006/relationships/image" Target="../media/image2.png"/><Relationship Id="rId90" Type="http://schemas.openxmlformats.org/officeDocument/2006/relationships/customXml" Target="../ink/ink116.xml"/><Relationship Id="rId95" Type="http://schemas.openxmlformats.org/officeDocument/2006/relationships/image" Target="../media/image47.png"/><Relationship Id="rId22" Type="http://schemas.openxmlformats.org/officeDocument/2006/relationships/customXml" Target="../ink/ink82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95.xml"/><Relationship Id="rId64" Type="http://schemas.openxmlformats.org/officeDocument/2006/relationships/customXml" Target="../ink/ink103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130.xml"/><Relationship Id="rId134" Type="http://schemas.openxmlformats.org/officeDocument/2006/relationships/customXml" Target="../ink/ink138.xml"/><Relationship Id="rId139" Type="http://schemas.openxmlformats.org/officeDocument/2006/relationships/image" Target="../media/image69.png"/><Relationship Id="rId80" Type="http://schemas.openxmlformats.org/officeDocument/2006/relationships/customXml" Target="../ink/ink111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77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90.xml"/><Relationship Id="rId46" Type="http://schemas.openxmlformats.org/officeDocument/2006/relationships/customXml" Target="../ink/ink94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125.xml"/><Relationship Id="rId116" Type="http://schemas.openxmlformats.org/officeDocument/2006/relationships/customXml" Target="../ink/ink129.xml"/><Relationship Id="rId124" Type="http://schemas.openxmlformats.org/officeDocument/2006/relationships/customXml" Target="../ink/ink133.xml"/><Relationship Id="rId129" Type="http://schemas.openxmlformats.org/officeDocument/2006/relationships/image" Target="../media/image64.png"/><Relationship Id="rId137" Type="http://schemas.openxmlformats.org/officeDocument/2006/relationships/image" Target="../media/image68.png"/><Relationship Id="rId20" Type="http://schemas.openxmlformats.org/officeDocument/2006/relationships/customXml" Target="../ink/ink81.xml"/><Relationship Id="rId41" Type="http://schemas.openxmlformats.org/officeDocument/2006/relationships/image" Target="../media/image20.png"/><Relationship Id="rId54" Type="http://schemas.openxmlformats.org/officeDocument/2006/relationships/customXml" Target="../ink/ink98.xml"/><Relationship Id="rId62" Type="http://schemas.openxmlformats.org/officeDocument/2006/relationships/customXml" Target="../ink/ink102.xml"/><Relationship Id="rId70" Type="http://schemas.openxmlformats.org/officeDocument/2006/relationships/customXml" Target="../ink/ink106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115.xml"/><Relationship Id="rId91" Type="http://schemas.openxmlformats.org/officeDocument/2006/relationships/image" Target="../media/image45.png"/><Relationship Id="rId96" Type="http://schemas.openxmlformats.org/officeDocument/2006/relationships/customXml" Target="../ink/ink119.xml"/><Relationship Id="rId111" Type="http://schemas.openxmlformats.org/officeDocument/2006/relationships/image" Target="../media/image55.png"/><Relationship Id="rId132" Type="http://schemas.openxmlformats.org/officeDocument/2006/relationships/customXml" Target="../ink/ink137.xml"/><Relationship Id="rId140" Type="http://schemas.openxmlformats.org/officeDocument/2006/relationships/customXml" Target="../ink/ink141.xml"/><Relationship Id="rId145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4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85.xml"/><Relationship Id="rId36" Type="http://schemas.openxmlformats.org/officeDocument/2006/relationships/customXml" Target="../ink/ink89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124.xml"/><Relationship Id="rId114" Type="http://schemas.openxmlformats.org/officeDocument/2006/relationships/customXml" Target="../ink/ink128.xml"/><Relationship Id="rId119" Type="http://schemas.openxmlformats.org/officeDocument/2006/relationships/image" Target="../media/image59.png"/><Relationship Id="rId127" Type="http://schemas.openxmlformats.org/officeDocument/2006/relationships/image" Target="../media/image63.png"/><Relationship Id="rId10" Type="http://schemas.openxmlformats.org/officeDocument/2006/relationships/customXml" Target="../ink/ink76.xml"/><Relationship Id="rId31" Type="http://schemas.openxmlformats.org/officeDocument/2006/relationships/image" Target="../media/image15.png"/><Relationship Id="rId44" Type="http://schemas.openxmlformats.org/officeDocument/2006/relationships/customXml" Target="../ink/ink93.xml"/><Relationship Id="rId52" Type="http://schemas.openxmlformats.org/officeDocument/2006/relationships/customXml" Target="../ink/ink97.xml"/><Relationship Id="rId60" Type="http://schemas.openxmlformats.org/officeDocument/2006/relationships/customXml" Target="../ink/ink101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110.xml"/><Relationship Id="rId81" Type="http://schemas.openxmlformats.org/officeDocument/2006/relationships/image" Target="../media/image40.png"/><Relationship Id="rId86" Type="http://schemas.openxmlformats.org/officeDocument/2006/relationships/customXml" Target="../ink/ink114.xml"/><Relationship Id="rId94" Type="http://schemas.openxmlformats.org/officeDocument/2006/relationships/customXml" Target="../ink/ink118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132.xml"/><Relationship Id="rId130" Type="http://schemas.openxmlformats.org/officeDocument/2006/relationships/customXml" Target="../ink/ink136.xml"/><Relationship Id="rId135" Type="http://schemas.openxmlformats.org/officeDocument/2006/relationships/image" Target="../media/image67.png"/><Relationship Id="rId143" Type="http://schemas.openxmlformats.org/officeDocument/2006/relationships/image" Target="../media/image75.png"/><Relationship Id="rId4" Type="http://schemas.openxmlformats.org/officeDocument/2006/relationships/customXml" Target="../ink/ink73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80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88.xml"/><Relationship Id="rId50" Type="http://schemas.openxmlformats.org/officeDocument/2006/relationships/customXml" Target="../ink/ink96.xml"/><Relationship Id="rId55" Type="http://schemas.openxmlformats.org/officeDocument/2006/relationships/image" Target="../media/image27.png"/><Relationship Id="rId76" Type="http://schemas.openxmlformats.org/officeDocument/2006/relationships/customXml" Target="../ink/ink109.xml"/><Relationship Id="rId97" Type="http://schemas.openxmlformats.org/officeDocument/2006/relationships/image" Target="../media/image48.png"/><Relationship Id="rId104" Type="http://schemas.openxmlformats.org/officeDocument/2006/relationships/customXml" Target="../ink/ink123.xml"/><Relationship Id="rId120" Type="http://schemas.openxmlformats.org/officeDocument/2006/relationships/customXml" Target="../ink/ink131.xml"/><Relationship Id="rId125" Type="http://schemas.openxmlformats.org/officeDocument/2006/relationships/image" Target="../media/image62.png"/><Relationship Id="rId141" Type="http://schemas.openxmlformats.org/officeDocument/2006/relationships/image" Target="../media/image74.png"/><Relationship Id="rId146" Type="http://schemas.openxmlformats.org/officeDocument/2006/relationships/image" Target="../media/image77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117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4.png"/><Relationship Id="rId24" Type="http://schemas.openxmlformats.org/officeDocument/2006/relationships/customXml" Target="../ink/ink83.xml"/><Relationship Id="rId40" Type="http://schemas.openxmlformats.org/officeDocument/2006/relationships/customXml" Target="../ink/ink91.xml"/><Relationship Id="rId45" Type="http://schemas.openxmlformats.org/officeDocument/2006/relationships/image" Target="../media/image22.png"/><Relationship Id="rId66" Type="http://schemas.openxmlformats.org/officeDocument/2006/relationships/customXml" Target="../ink/ink104.xml"/><Relationship Id="rId87" Type="http://schemas.openxmlformats.org/officeDocument/2006/relationships/image" Target="../media/image43.png"/><Relationship Id="rId110" Type="http://schemas.openxmlformats.org/officeDocument/2006/relationships/customXml" Target="../ink/ink126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139.xml"/><Relationship Id="rId61" Type="http://schemas.openxmlformats.org/officeDocument/2006/relationships/image" Target="../media/image30.png"/><Relationship Id="rId82" Type="http://schemas.openxmlformats.org/officeDocument/2006/relationships/customXml" Target="../ink/ink112.xml"/><Relationship Id="rId19" Type="http://schemas.openxmlformats.org/officeDocument/2006/relationships/image" Target="../media/image9.png"/><Relationship Id="rId14" Type="http://schemas.openxmlformats.org/officeDocument/2006/relationships/customXml" Target="../ink/ink78.xml"/><Relationship Id="rId30" Type="http://schemas.openxmlformats.org/officeDocument/2006/relationships/customXml" Target="../ink/ink86.xml"/><Relationship Id="rId35" Type="http://schemas.openxmlformats.org/officeDocument/2006/relationships/image" Target="../media/image17.png"/><Relationship Id="rId56" Type="http://schemas.openxmlformats.org/officeDocument/2006/relationships/customXml" Target="../ink/ink99.xml"/><Relationship Id="rId77" Type="http://schemas.openxmlformats.org/officeDocument/2006/relationships/image" Target="../media/image38.png"/><Relationship Id="rId100" Type="http://schemas.openxmlformats.org/officeDocument/2006/relationships/customXml" Target="../ink/ink121.xml"/><Relationship Id="rId105" Type="http://schemas.openxmlformats.org/officeDocument/2006/relationships/image" Target="../media/image52.png"/><Relationship Id="rId126" Type="http://schemas.openxmlformats.org/officeDocument/2006/relationships/customXml" Target="../ink/ink134.xml"/><Relationship Id="rId147" Type="http://schemas.openxmlformats.org/officeDocument/2006/relationships/image" Target="../media/image78.png"/><Relationship Id="rId8" Type="http://schemas.openxmlformats.org/officeDocument/2006/relationships/customXml" Target="../ink/ink75.xml"/><Relationship Id="rId51" Type="http://schemas.openxmlformats.org/officeDocument/2006/relationships/image" Target="../media/image25.png"/><Relationship Id="rId72" Type="http://schemas.openxmlformats.org/officeDocument/2006/relationships/customXml" Target="../ink/ink107.xml"/><Relationship Id="rId93" Type="http://schemas.openxmlformats.org/officeDocument/2006/relationships/image" Target="../media/image46.png"/><Relationship Id="rId98" Type="http://schemas.openxmlformats.org/officeDocument/2006/relationships/customXml" Target="../ink/ink120.xml"/><Relationship Id="rId121" Type="http://schemas.openxmlformats.org/officeDocument/2006/relationships/image" Target="../media/image60.png"/><Relationship Id="rId142" Type="http://schemas.openxmlformats.org/officeDocument/2006/relationships/customXml" Target="../ink/ink14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1.xml"/><Relationship Id="rId21" Type="http://schemas.openxmlformats.org/officeDocument/2006/relationships/customXml" Target="../ink/ink153.xml"/><Relationship Id="rId42" Type="http://schemas.openxmlformats.org/officeDocument/2006/relationships/image" Target="../media/image21.png"/><Relationship Id="rId47" Type="http://schemas.openxmlformats.org/officeDocument/2006/relationships/customXml" Target="../ink/ink166.xml"/><Relationship Id="rId63" Type="http://schemas.openxmlformats.org/officeDocument/2006/relationships/customXml" Target="../ink/ink174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187.xml"/><Relationship Id="rId112" Type="http://schemas.openxmlformats.org/officeDocument/2006/relationships/image" Target="../media/image56.png"/><Relationship Id="rId133" Type="http://schemas.openxmlformats.org/officeDocument/2006/relationships/customXml" Target="../ink/ink209.xml"/><Relationship Id="rId138" Type="http://schemas.openxmlformats.org/officeDocument/2006/relationships/image" Target="../media/image69.png"/><Relationship Id="rId154" Type="http://schemas.openxmlformats.org/officeDocument/2006/relationships/image" Target="../media/image83.png"/><Relationship Id="rId159" Type="http://schemas.openxmlformats.org/officeDocument/2006/relationships/customXml" Target="../ink/ink221.xml"/><Relationship Id="rId175" Type="http://schemas.openxmlformats.org/officeDocument/2006/relationships/customXml" Target="../ink/ink229.xml"/><Relationship Id="rId170" Type="http://schemas.openxmlformats.org/officeDocument/2006/relationships/image" Target="../media/image91.png"/><Relationship Id="rId191" Type="http://schemas.openxmlformats.org/officeDocument/2006/relationships/customXml" Target="../ink/ink237.xml"/><Relationship Id="rId16" Type="http://schemas.openxmlformats.org/officeDocument/2006/relationships/image" Target="../media/image8.png"/><Relationship Id="rId107" Type="http://schemas.openxmlformats.org/officeDocument/2006/relationships/customXml" Target="../ink/ink196.xml"/><Relationship Id="rId11" Type="http://schemas.openxmlformats.org/officeDocument/2006/relationships/customXml" Target="../ink/ink148.xml"/><Relationship Id="rId32" Type="http://schemas.openxmlformats.org/officeDocument/2006/relationships/image" Target="../media/image16.png"/><Relationship Id="rId37" Type="http://schemas.openxmlformats.org/officeDocument/2006/relationships/customXml" Target="../ink/ink161.xml"/><Relationship Id="rId53" Type="http://schemas.openxmlformats.org/officeDocument/2006/relationships/customXml" Target="../ink/ink169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182.xml"/><Relationship Id="rId102" Type="http://schemas.openxmlformats.org/officeDocument/2006/relationships/image" Target="../media/image51.png"/><Relationship Id="rId123" Type="http://schemas.openxmlformats.org/officeDocument/2006/relationships/customXml" Target="../ink/ink204.xml"/><Relationship Id="rId128" Type="http://schemas.openxmlformats.org/officeDocument/2006/relationships/image" Target="../media/image64.png"/><Relationship Id="rId144" Type="http://schemas.openxmlformats.org/officeDocument/2006/relationships/image" Target="../media/image76.png"/><Relationship Id="rId149" Type="http://schemas.openxmlformats.org/officeDocument/2006/relationships/customXml" Target="../ink/ink216.xml"/><Relationship Id="rId5" Type="http://schemas.openxmlformats.org/officeDocument/2006/relationships/customXml" Target="../ink/ink145.xml"/><Relationship Id="rId90" Type="http://schemas.openxmlformats.org/officeDocument/2006/relationships/image" Target="../media/image45.png"/><Relationship Id="rId95" Type="http://schemas.openxmlformats.org/officeDocument/2006/relationships/customXml" Target="../ink/ink190.xml"/><Relationship Id="rId160" Type="http://schemas.openxmlformats.org/officeDocument/2006/relationships/image" Target="../media/image86.png"/><Relationship Id="rId165" Type="http://schemas.openxmlformats.org/officeDocument/2006/relationships/customXml" Target="../ink/ink224.xml"/><Relationship Id="rId181" Type="http://schemas.openxmlformats.org/officeDocument/2006/relationships/customXml" Target="../ink/ink232.xml"/><Relationship Id="rId186" Type="http://schemas.openxmlformats.org/officeDocument/2006/relationships/image" Target="../media/image99.png"/><Relationship Id="rId22" Type="http://schemas.openxmlformats.org/officeDocument/2006/relationships/image" Target="../media/image11.png"/><Relationship Id="rId27" Type="http://schemas.openxmlformats.org/officeDocument/2006/relationships/customXml" Target="../ink/ink156.xml"/><Relationship Id="rId43" Type="http://schemas.openxmlformats.org/officeDocument/2006/relationships/customXml" Target="../ink/ink164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177.xml"/><Relationship Id="rId113" Type="http://schemas.openxmlformats.org/officeDocument/2006/relationships/customXml" Target="../ink/ink199.xml"/><Relationship Id="rId118" Type="http://schemas.openxmlformats.org/officeDocument/2006/relationships/image" Target="../media/image59.png"/><Relationship Id="rId134" Type="http://schemas.openxmlformats.org/officeDocument/2006/relationships/image" Target="../media/image67.png"/><Relationship Id="rId139" Type="http://schemas.openxmlformats.org/officeDocument/2006/relationships/customXml" Target="../ink/ink212.xml"/><Relationship Id="rId80" Type="http://schemas.openxmlformats.org/officeDocument/2006/relationships/image" Target="../media/image40.png"/><Relationship Id="rId85" Type="http://schemas.openxmlformats.org/officeDocument/2006/relationships/customXml" Target="../ink/ink185.xml"/><Relationship Id="rId150" Type="http://schemas.openxmlformats.org/officeDocument/2006/relationships/image" Target="../media/image81.png"/><Relationship Id="rId155" Type="http://schemas.openxmlformats.org/officeDocument/2006/relationships/customXml" Target="../ink/ink219.xml"/><Relationship Id="rId171" Type="http://schemas.openxmlformats.org/officeDocument/2006/relationships/customXml" Target="../ink/ink227.xml"/><Relationship Id="rId176" Type="http://schemas.openxmlformats.org/officeDocument/2006/relationships/image" Target="../media/image94.png"/><Relationship Id="rId192" Type="http://schemas.openxmlformats.org/officeDocument/2006/relationships/image" Target="../media/image102.png"/><Relationship Id="rId12" Type="http://schemas.openxmlformats.org/officeDocument/2006/relationships/image" Target="../media/image6.png"/><Relationship Id="rId17" Type="http://schemas.openxmlformats.org/officeDocument/2006/relationships/customXml" Target="../ink/ink151.xml"/><Relationship Id="rId33" Type="http://schemas.openxmlformats.org/officeDocument/2006/relationships/customXml" Target="../ink/ink159.xml"/><Relationship Id="rId38" Type="http://schemas.openxmlformats.org/officeDocument/2006/relationships/image" Target="../media/image19.png"/><Relationship Id="rId59" Type="http://schemas.openxmlformats.org/officeDocument/2006/relationships/customXml" Target="../ink/ink172.xml"/><Relationship Id="rId103" Type="http://schemas.openxmlformats.org/officeDocument/2006/relationships/customXml" Target="../ink/ink194.xml"/><Relationship Id="rId108" Type="http://schemas.openxmlformats.org/officeDocument/2006/relationships/image" Target="../media/image54.png"/><Relationship Id="rId124" Type="http://schemas.openxmlformats.org/officeDocument/2006/relationships/image" Target="../media/image62.png"/><Relationship Id="rId129" Type="http://schemas.openxmlformats.org/officeDocument/2006/relationships/customXml" Target="../ink/ink207.xml"/><Relationship Id="rId54" Type="http://schemas.openxmlformats.org/officeDocument/2006/relationships/image" Target="../media/image27.png"/><Relationship Id="rId70" Type="http://schemas.openxmlformats.org/officeDocument/2006/relationships/image" Target="../media/image35.png"/><Relationship Id="rId75" Type="http://schemas.openxmlformats.org/officeDocument/2006/relationships/customXml" Target="../ink/ink180.xml"/><Relationship Id="rId91" Type="http://schemas.openxmlformats.org/officeDocument/2006/relationships/customXml" Target="../ink/ink188.xml"/><Relationship Id="rId96" Type="http://schemas.openxmlformats.org/officeDocument/2006/relationships/image" Target="../media/image48.png"/><Relationship Id="rId140" Type="http://schemas.openxmlformats.org/officeDocument/2006/relationships/image" Target="../media/image74.png"/><Relationship Id="rId145" Type="http://schemas.openxmlformats.org/officeDocument/2006/relationships/image" Target="../media/image79.png"/><Relationship Id="rId161" Type="http://schemas.openxmlformats.org/officeDocument/2006/relationships/customXml" Target="../ink/ink222.xml"/><Relationship Id="rId166" Type="http://schemas.openxmlformats.org/officeDocument/2006/relationships/image" Target="../media/image89.png"/><Relationship Id="rId182" Type="http://schemas.openxmlformats.org/officeDocument/2006/relationships/image" Target="../media/image97.png"/><Relationship Id="rId187" Type="http://schemas.openxmlformats.org/officeDocument/2006/relationships/customXml" Target="../ink/ink2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23" Type="http://schemas.openxmlformats.org/officeDocument/2006/relationships/customXml" Target="../ink/ink154.xml"/><Relationship Id="rId28" Type="http://schemas.openxmlformats.org/officeDocument/2006/relationships/image" Target="../media/image14.png"/><Relationship Id="rId49" Type="http://schemas.openxmlformats.org/officeDocument/2006/relationships/customXml" Target="../ink/ink167.xml"/><Relationship Id="rId114" Type="http://schemas.openxmlformats.org/officeDocument/2006/relationships/image" Target="../media/image57.png"/><Relationship Id="rId119" Type="http://schemas.openxmlformats.org/officeDocument/2006/relationships/customXml" Target="../ink/ink202.xml"/><Relationship Id="rId44" Type="http://schemas.openxmlformats.org/officeDocument/2006/relationships/image" Target="../media/image22.png"/><Relationship Id="rId60" Type="http://schemas.openxmlformats.org/officeDocument/2006/relationships/image" Target="../media/image30.png"/><Relationship Id="rId65" Type="http://schemas.openxmlformats.org/officeDocument/2006/relationships/customXml" Target="../ink/ink175.xml"/><Relationship Id="rId81" Type="http://schemas.openxmlformats.org/officeDocument/2006/relationships/customXml" Target="../ink/ink183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35" Type="http://schemas.openxmlformats.org/officeDocument/2006/relationships/customXml" Target="../ink/ink210.xml"/><Relationship Id="rId151" Type="http://schemas.openxmlformats.org/officeDocument/2006/relationships/customXml" Target="../ink/ink217.xml"/><Relationship Id="rId156" Type="http://schemas.openxmlformats.org/officeDocument/2006/relationships/image" Target="../media/image84.png"/><Relationship Id="rId177" Type="http://schemas.openxmlformats.org/officeDocument/2006/relationships/customXml" Target="../ink/ink230.xml"/><Relationship Id="rId172" Type="http://schemas.openxmlformats.org/officeDocument/2006/relationships/image" Target="../media/image92.png"/><Relationship Id="rId193" Type="http://schemas.openxmlformats.org/officeDocument/2006/relationships/customXml" Target="../ink/ink238.xml"/><Relationship Id="rId13" Type="http://schemas.openxmlformats.org/officeDocument/2006/relationships/customXml" Target="../ink/ink149.xml"/><Relationship Id="rId18" Type="http://schemas.openxmlformats.org/officeDocument/2006/relationships/image" Target="../media/image9.png"/><Relationship Id="rId39" Type="http://schemas.openxmlformats.org/officeDocument/2006/relationships/customXml" Target="../ink/ink162.xml"/><Relationship Id="rId109" Type="http://schemas.openxmlformats.org/officeDocument/2006/relationships/customXml" Target="../ink/ink197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170.xml"/><Relationship Id="rId76" Type="http://schemas.openxmlformats.org/officeDocument/2006/relationships/image" Target="../media/image38.png"/><Relationship Id="rId97" Type="http://schemas.openxmlformats.org/officeDocument/2006/relationships/customXml" Target="../ink/ink191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205.xml"/><Relationship Id="rId141" Type="http://schemas.openxmlformats.org/officeDocument/2006/relationships/customXml" Target="../ink/ink213.xml"/><Relationship Id="rId146" Type="http://schemas.microsoft.com/office/2007/relationships/hdphoto" Target="../media/hdphoto1.wdp"/><Relationship Id="rId167" Type="http://schemas.openxmlformats.org/officeDocument/2006/relationships/customXml" Target="../ink/ink225.xml"/><Relationship Id="rId188" Type="http://schemas.openxmlformats.org/officeDocument/2006/relationships/image" Target="../media/image100.png"/><Relationship Id="rId7" Type="http://schemas.openxmlformats.org/officeDocument/2006/relationships/customXml" Target="../ink/ink146.xml"/><Relationship Id="rId71" Type="http://schemas.openxmlformats.org/officeDocument/2006/relationships/customXml" Target="../ink/ink178.xml"/><Relationship Id="rId92" Type="http://schemas.openxmlformats.org/officeDocument/2006/relationships/image" Target="../media/image46.png"/><Relationship Id="rId162" Type="http://schemas.openxmlformats.org/officeDocument/2006/relationships/image" Target="../media/image87.png"/><Relationship Id="rId183" Type="http://schemas.openxmlformats.org/officeDocument/2006/relationships/customXml" Target="../ink/ink233.xml"/><Relationship Id="rId2" Type="http://schemas.openxmlformats.org/officeDocument/2006/relationships/image" Target="../media/image1.png"/><Relationship Id="rId29" Type="http://schemas.openxmlformats.org/officeDocument/2006/relationships/customXml" Target="../ink/ink157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165.xml"/><Relationship Id="rId66" Type="http://schemas.openxmlformats.org/officeDocument/2006/relationships/image" Target="../media/image33.png"/><Relationship Id="rId87" Type="http://schemas.openxmlformats.org/officeDocument/2006/relationships/customXml" Target="../ink/ink186.xml"/><Relationship Id="rId110" Type="http://schemas.openxmlformats.org/officeDocument/2006/relationships/image" Target="../media/image55.png"/><Relationship Id="rId115" Type="http://schemas.openxmlformats.org/officeDocument/2006/relationships/customXml" Target="../ink/ink200.xml"/><Relationship Id="rId131" Type="http://schemas.openxmlformats.org/officeDocument/2006/relationships/customXml" Target="../ink/ink208.xml"/><Relationship Id="rId136" Type="http://schemas.openxmlformats.org/officeDocument/2006/relationships/image" Target="../media/image68.png"/><Relationship Id="rId157" Type="http://schemas.openxmlformats.org/officeDocument/2006/relationships/customXml" Target="../ink/ink220.xml"/><Relationship Id="rId178" Type="http://schemas.openxmlformats.org/officeDocument/2006/relationships/image" Target="../media/image95.png"/><Relationship Id="rId61" Type="http://schemas.openxmlformats.org/officeDocument/2006/relationships/customXml" Target="../ink/ink173.xml"/><Relationship Id="rId82" Type="http://schemas.openxmlformats.org/officeDocument/2006/relationships/image" Target="../media/image41.png"/><Relationship Id="rId152" Type="http://schemas.openxmlformats.org/officeDocument/2006/relationships/image" Target="../media/image82.png"/><Relationship Id="rId173" Type="http://schemas.openxmlformats.org/officeDocument/2006/relationships/customXml" Target="../ink/ink228.xml"/><Relationship Id="rId194" Type="http://schemas.openxmlformats.org/officeDocument/2006/relationships/image" Target="../media/image103.png"/><Relationship Id="rId19" Type="http://schemas.openxmlformats.org/officeDocument/2006/relationships/customXml" Target="../ink/ink152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60.xml"/><Relationship Id="rId56" Type="http://schemas.openxmlformats.org/officeDocument/2006/relationships/image" Target="../media/image28.png"/><Relationship Id="rId77" Type="http://schemas.openxmlformats.org/officeDocument/2006/relationships/customXml" Target="../ink/ink181.xml"/><Relationship Id="rId100" Type="http://schemas.openxmlformats.org/officeDocument/2006/relationships/image" Target="../media/image50.png"/><Relationship Id="rId105" Type="http://schemas.openxmlformats.org/officeDocument/2006/relationships/customXml" Target="../ink/ink195.xml"/><Relationship Id="rId126" Type="http://schemas.openxmlformats.org/officeDocument/2006/relationships/image" Target="../media/image63.png"/><Relationship Id="rId147" Type="http://schemas.openxmlformats.org/officeDocument/2006/relationships/customXml" Target="../ink/ink215.xml"/><Relationship Id="rId168" Type="http://schemas.openxmlformats.org/officeDocument/2006/relationships/image" Target="../media/image90.png"/><Relationship Id="rId8" Type="http://schemas.openxmlformats.org/officeDocument/2006/relationships/image" Target="../media/image4.png"/><Relationship Id="rId51" Type="http://schemas.openxmlformats.org/officeDocument/2006/relationships/customXml" Target="../ink/ink168.xml"/><Relationship Id="rId72" Type="http://schemas.openxmlformats.org/officeDocument/2006/relationships/image" Target="../media/image36.png"/><Relationship Id="rId93" Type="http://schemas.openxmlformats.org/officeDocument/2006/relationships/customXml" Target="../ink/ink189.xml"/><Relationship Id="rId98" Type="http://schemas.openxmlformats.org/officeDocument/2006/relationships/image" Target="../media/image49.png"/><Relationship Id="rId121" Type="http://schemas.openxmlformats.org/officeDocument/2006/relationships/customXml" Target="../ink/ink203.xml"/><Relationship Id="rId142" Type="http://schemas.openxmlformats.org/officeDocument/2006/relationships/image" Target="../media/image75.png"/><Relationship Id="rId163" Type="http://schemas.openxmlformats.org/officeDocument/2006/relationships/customXml" Target="../ink/ink223.xml"/><Relationship Id="rId184" Type="http://schemas.openxmlformats.org/officeDocument/2006/relationships/image" Target="../media/image98.png"/><Relationship Id="rId189" Type="http://schemas.openxmlformats.org/officeDocument/2006/relationships/customXml" Target="../ink/ink236.xml"/><Relationship Id="rId3" Type="http://schemas.openxmlformats.org/officeDocument/2006/relationships/customXml" Target="../ink/ink144.xml"/><Relationship Id="rId25" Type="http://schemas.openxmlformats.org/officeDocument/2006/relationships/customXml" Target="../ink/ink155.xml"/><Relationship Id="rId46" Type="http://schemas.openxmlformats.org/officeDocument/2006/relationships/image" Target="../media/image23.png"/><Relationship Id="rId67" Type="http://schemas.openxmlformats.org/officeDocument/2006/relationships/customXml" Target="../ink/ink176.xml"/><Relationship Id="rId116" Type="http://schemas.openxmlformats.org/officeDocument/2006/relationships/image" Target="../media/image58.png"/><Relationship Id="rId137" Type="http://schemas.openxmlformats.org/officeDocument/2006/relationships/customXml" Target="../ink/ink211.xml"/><Relationship Id="rId158" Type="http://schemas.openxmlformats.org/officeDocument/2006/relationships/image" Target="../media/image85.png"/><Relationship Id="rId20" Type="http://schemas.openxmlformats.org/officeDocument/2006/relationships/image" Target="../media/image10.png"/><Relationship Id="rId41" Type="http://schemas.openxmlformats.org/officeDocument/2006/relationships/customXml" Target="../ink/ink163.xml"/><Relationship Id="rId62" Type="http://schemas.openxmlformats.org/officeDocument/2006/relationships/image" Target="../media/image31.png"/><Relationship Id="rId83" Type="http://schemas.openxmlformats.org/officeDocument/2006/relationships/customXml" Target="../ink/ink184.xml"/><Relationship Id="rId88" Type="http://schemas.openxmlformats.org/officeDocument/2006/relationships/image" Target="../media/image44.png"/><Relationship Id="rId111" Type="http://schemas.openxmlformats.org/officeDocument/2006/relationships/customXml" Target="../ink/ink198.xml"/><Relationship Id="rId132" Type="http://schemas.openxmlformats.org/officeDocument/2006/relationships/image" Target="../media/image66.png"/><Relationship Id="rId153" Type="http://schemas.openxmlformats.org/officeDocument/2006/relationships/customXml" Target="../ink/ink218.xml"/><Relationship Id="rId174" Type="http://schemas.openxmlformats.org/officeDocument/2006/relationships/image" Target="../media/image93.png"/><Relationship Id="rId179" Type="http://schemas.openxmlformats.org/officeDocument/2006/relationships/customXml" Target="../ink/ink231.xml"/><Relationship Id="rId190" Type="http://schemas.openxmlformats.org/officeDocument/2006/relationships/image" Target="../media/image101.png"/><Relationship Id="rId15" Type="http://schemas.openxmlformats.org/officeDocument/2006/relationships/customXml" Target="../ink/ink150.xml"/><Relationship Id="rId36" Type="http://schemas.openxmlformats.org/officeDocument/2006/relationships/image" Target="../media/image18.png"/><Relationship Id="rId57" Type="http://schemas.openxmlformats.org/officeDocument/2006/relationships/customXml" Target="../ink/ink171.xml"/><Relationship Id="rId106" Type="http://schemas.openxmlformats.org/officeDocument/2006/relationships/image" Target="../media/image53.png"/><Relationship Id="rId127" Type="http://schemas.openxmlformats.org/officeDocument/2006/relationships/customXml" Target="../ink/ink206.xml"/><Relationship Id="rId10" Type="http://schemas.openxmlformats.org/officeDocument/2006/relationships/image" Target="../media/image5.png"/><Relationship Id="rId31" Type="http://schemas.openxmlformats.org/officeDocument/2006/relationships/customXml" Target="../ink/ink158.xml"/><Relationship Id="rId52" Type="http://schemas.openxmlformats.org/officeDocument/2006/relationships/image" Target="../media/image26.png"/><Relationship Id="rId73" Type="http://schemas.openxmlformats.org/officeDocument/2006/relationships/customXml" Target="../ink/ink179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192.xml"/><Relationship Id="rId101" Type="http://schemas.openxmlformats.org/officeDocument/2006/relationships/customXml" Target="../ink/ink193.xml"/><Relationship Id="rId122" Type="http://schemas.openxmlformats.org/officeDocument/2006/relationships/image" Target="../media/image61.png"/><Relationship Id="rId143" Type="http://schemas.openxmlformats.org/officeDocument/2006/relationships/customXml" Target="../ink/ink214.xml"/><Relationship Id="rId148" Type="http://schemas.openxmlformats.org/officeDocument/2006/relationships/image" Target="../media/image80.png"/><Relationship Id="rId164" Type="http://schemas.openxmlformats.org/officeDocument/2006/relationships/image" Target="../media/image88.png"/><Relationship Id="rId169" Type="http://schemas.openxmlformats.org/officeDocument/2006/relationships/customXml" Target="../ink/ink226.xml"/><Relationship Id="rId185" Type="http://schemas.openxmlformats.org/officeDocument/2006/relationships/customXml" Target="../ink/ink234.xml"/><Relationship Id="rId4" Type="http://schemas.openxmlformats.org/officeDocument/2006/relationships/image" Target="../media/image2.png"/><Relationship Id="rId9" Type="http://schemas.openxmlformats.org/officeDocument/2006/relationships/customXml" Target="../ink/ink147.xml"/><Relationship Id="rId180" Type="http://schemas.openxmlformats.org/officeDocument/2006/relationships/image" Target="../media/image96.png"/><Relationship Id="rId26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8.png"/><Relationship Id="rId299" Type="http://schemas.openxmlformats.org/officeDocument/2006/relationships/customXml" Target="../ink/ink390.xml"/><Relationship Id="rId303" Type="http://schemas.openxmlformats.org/officeDocument/2006/relationships/customXml" Target="../ink/ink392.xml"/><Relationship Id="rId21" Type="http://schemas.openxmlformats.org/officeDocument/2006/relationships/image" Target="../media/image112.png"/><Relationship Id="rId42" Type="http://schemas.openxmlformats.org/officeDocument/2006/relationships/customXml" Target="../ink/ink260.xml"/><Relationship Id="rId63" Type="http://schemas.openxmlformats.org/officeDocument/2006/relationships/customXml" Target="../ink/ink271.xml"/><Relationship Id="rId84" Type="http://schemas.openxmlformats.org/officeDocument/2006/relationships/image" Target="../media/image142.png"/><Relationship Id="rId138" Type="http://schemas.openxmlformats.org/officeDocument/2006/relationships/customXml" Target="../ink/ink309.xml"/><Relationship Id="rId159" Type="http://schemas.openxmlformats.org/officeDocument/2006/relationships/image" Target="../media/image179.png"/><Relationship Id="rId170" Type="http://schemas.openxmlformats.org/officeDocument/2006/relationships/customXml" Target="../ink/ink325.xml"/><Relationship Id="rId191" Type="http://schemas.openxmlformats.org/officeDocument/2006/relationships/image" Target="../media/image195.png"/><Relationship Id="rId205" Type="http://schemas.openxmlformats.org/officeDocument/2006/relationships/customXml" Target="../ink/ink343.xml"/><Relationship Id="rId226" Type="http://schemas.openxmlformats.org/officeDocument/2006/relationships/image" Target="../media/image212.png"/><Relationship Id="rId247" Type="http://schemas.openxmlformats.org/officeDocument/2006/relationships/customXml" Target="../ink/ink364.xml"/><Relationship Id="rId107" Type="http://schemas.openxmlformats.org/officeDocument/2006/relationships/image" Target="../media/image153.png"/><Relationship Id="rId268" Type="http://schemas.openxmlformats.org/officeDocument/2006/relationships/image" Target="../media/image233.png"/><Relationship Id="rId289" Type="http://schemas.openxmlformats.org/officeDocument/2006/relationships/customXml" Target="../ink/ink385.xml"/><Relationship Id="rId11" Type="http://schemas.openxmlformats.org/officeDocument/2006/relationships/image" Target="../media/image98.png"/><Relationship Id="rId32" Type="http://schemas.openxmlformats.org/officeDocument/2006/relationships/customXml" Target="../ink/ink255.xml"/><Relationship Id="rId53" Type="http://schemas.openxmlformats.org/officeDocument/2006/relationships/image" Target="../media/image127.png"/><Relationship Id="rId74" Type="http://schemas.openxmlformats.org/officeDocument/2006/relationships/image" Target="../media/image137.png"/><Relationship Id="rId128" Type="http://schemas.openxmlformats.org/officeDocument/2006/relationships/customXml" Target="../ink/ink304.xml"/><Relationship Id="rId149" Type="http://schemas.openxmlformats.org/officeDocument/2006/relationships/image" Target="../media/image174.png"/><Relationship Id="rId314" Type="http://schemas.openxmlformats.org/officeDocument/2006/relationships/image" Target="../media/image256.png"/><Relationship Id="rId5" Type="http://schemas.openxmlformats.org/officeDocument/2006/relationships/image" Target="../media/image105.png"/><Relationship Id="rId95" Type="http://schemas.openxmlformats.org/officeDocument/2006/relationships/image" Target="../media/image147.png"/><Relationship Id="rId160" Type="http://schemas.openxmlformats.org/officeDocument/2006/relationships/customXml" Target="../ink/ink320.xml"/><Relationship Id="rId181" Type="http://schemas.openxmlformats.org/officeDocument/2006/relationships/image" Target="../media/image190.png"/><Relationship Id="rId216" Type="http://schemas.openxmlformats.org/officeDocument/2006/relationships/image" Target="../media/image207.png"/><Relationship Id="rId237" Type="http://schemas.openxmlformats.org/officeDocument/2006/relationships/customXml" Target="../ink/ink359.xml"/><Relationship Id="rId258" Type="http://schemas.openxmlformats.org/officeDocument/2006/relationships/image" Target="../media/image228.png"/><Relationship Id="rId279" Type="http://schemas.openxmlformats.org/officeDocument/2006/relationships/customXml" Target="../ink/ink380.xml"/><Relationship Id="rId22" Type="http://schemas.openxmlformats.org/officeDocument/2006/relationships/customXml" Target="../ink/ink249.xml"/><Relationship Id="rId43" Type="http://schemas.openxmlformats.org/officeDocument/2006/relationships/image" Target="../media/image122.png"/><Relationship Id="rId64" Type="http://schemas.openxmlformats.org/officeDocument/2006/relationships/image" Target="../media/image132.png"/><Relationship Id="rId118" Type="http://schemas.openxmlformats.org/officeDocument/2006/relationships/customXml" Target="../ink/ink299.xml"/><Relationship Id="rId139" Type="http://schemas.openxmlformats.org/officeDocument/2006/relationships/image" Target="../media/image169.png"/><Relationship Id="rId290" Type="http://schemas.openxmlformats.org/officeDocument/2006/relationships/image" Target="../media/image244.png"/><Relationship Id="rId304" Type="http://schemas.openxmlformats.org/officeDocument/2006/relationships/image" Target="../media/image251.png"/><Relationship Id="rId85" Type="http://schemas.openxmlformats.org/officeDocument/2006/relationships/customXml" Target="../ink/ink282.xml"/><Relationship Id="rId150" Type="http://schemas.openxmlformats.org/officeDocument/2006/relationships/customXml" Target="../ink/ink315.xml"/><Relationship Id="rId171" Type="http://schemas.openxmlformats.org/officeDocument/2006/relationships/image" Target="../media/image185.png"/><Relationship Id="rId192" Type="http://schemas.openxmlformats.org/officeDocument/2006/relationships/customXml" Target="../ink/ink336.xml"/><Relationship Id="rId206" Type="http://schemas.openxmlformats.org/officeDocument/2006/relationships/image" Target="../media/image202.png"/><Relationship Id="rId227" Type="http://schemas.openxmlformats.org/officeDocument/2006/relationships/customXml" Target="../ink/ink354.xml"/><Relationship Id="rId248" Type="http://schemas.openxmlformats.org/officeDocument/2006/relationships/image" Target="../media/image223.png"/><Relationship Id="rId269" Type="http://schemas.openxmlformats.org/officeDocument/2006/relationships/customXml" Target="../ink/ink375.xml"/><Relationship Id="rId12" Type="http://schemas.openxmlformats.org/officeDocument/2006/relationships/customXml" Target="../ink/ink244.xml"/><Relationship Id="rId33" Type="http://schemas.openxmlformats.org/officeDocument/2006/relationships/image" Target="../media/image117.png"/><Relationship Id="rId108" Type="http://schemas.openxmlformats.org/officeDocument/2006/relationships/customXml" Target="../ink/ink294.xml"/><Relationship Id="rId129" Type="http://schemas.openxmlformats.org/officeDocument/2006/relationships/image" Target="../media/image164.png"/><Relationship Id="rId280" Type="http://schemas.openxmlformats.org/officeDocument/2006/relationships/image" Target="../media/image239.png"/><Relationship Id="rId315" Type="http://schemas.openxmlformats.org/officeDocument/2006/relationships/customXml" Target="../ink/ink398.xml"/><Relationship Id="rId54" Type="http://schemas.openxmlformats.org/officeDocument/2006/relationships/customXml" Target="../ink/ink266.xml"/><Relationship Id="rId75" Type="http://schemas.openxmlformats.org/officeDocument/2006/relationships/customXml" Target="../ink/ink277.xml"/><Relationship Id="rId96" Type="http://schemas.openxmlformats.org/officeDocument/2006/relationships/customXml" Target="../ink/ink288.xml"/><Relationship Id="rId140" Type="http://schemas.openxmlformats.org/officeDocument/2006/relationships/customXml" Target="../ink/ink310.xml"/><Relationship Id="rId161" Type="http://schemas.openxmlformats.org/officeDocument/2006/relationships/image" Target="../media/image180.png"/><Relationship Id="rId182" Type="http://schemas.openxmlformats.org/officeDocument/2006/relationships/customXml" Target="../ink/ink331.xml"/><Relationship Id="rId217" Type="http://schemas.openxmlformats.org/officeDocument/2006/relationships/customXml" Target="../ink/ink349.xml"/><Relationship Id="rId6" Type="http://schemas.openxmlformats.org/officeDocument/2006/relationships/customXml" Target="../ink/ink241.xml"/><Relationship Id="rId238" Type="http://schemas.openxmlformats.org/officeDocument/2006/relationships/image" Target="../media/image218.png"/><Relationship Id="rId259" Type="http://schemas.openxmlformats.org/officeDocument/2006/relationships/customXml" Target="../ink/ink370.xml"/><Relationship Id="rId23" Type="http://schemas.openxmlformats.org/officeDocument/2006/relationships/image" Target="../media/image113.png"/><Relationship Id="rId119" Type="http://schemas.openxmlformats.org/officeDocument/2006/relationships/image" Target="../media/image159.png"/><Relationship Id="rId270" Type="http://schemas.openxmlformats.org/officeDocument/2006/relationships/image" Target="../media/image234.png"/><Relationship Id="rId291" Type="http://schemas.openxmlformats.org/officeDocument/2006/relationships/customXml" Target="../ink/ink386.xml"/><Relationship Id="rId305" Type="http://schemas.openxmlformats.org/officeDocument/2006/relationships/customXml" Target="../ink/ink393.xml"/><Relationship Id="rId44" Type="http://schemas.openxmlformats.org/officeDocument/2006/relationships/customXml" Target="../ink/ink261.xml"/><Relationship Id="rId65" Type="http://schemas.openxmlformats.org/officeDocument/2006/relationships/customXml" Target="../ink/ink272.xml"/><Relationship Id="rId86" Type="http://schemas.openxmlformats.org/officeDocument/2006/relationships/image" Target="../media/image143.png"/><Relationship Id="rId130" Type="http://schemas.openxmlformats.org/officeDocument/2006/relationships/customXml" Target="../ink/ink305.xml"/><Relationship Id="rId151" Type="http://schemas.openxmlformats.org/officeDocument/2006/relationships/image" Target="../media/image175.png"/><Relationship Id="rId172" Type="http://schemas.openxmlformats.org/officeDocument/2006/relationships/customXml" Target="../ink/ink326.xml"/><Relationship Id="rId193" Type="http://schemas.openxmlformats.org/officeDocument/2006/relationships/image" Target="../media/image196.png"/><Relationship Id="rId207" Type="http://schemas.openxmlformats.org/officeDocument/2006/relationships/customXml" Target="../ink/ink344.xml"/><Relationship Id="rId228" Type="http://schemas.openxmlformats.org/officeDocument/2006/relationships/image" Target="../media/image213.png"/><Relationship Id="rId249" Type="http://schemas.openxmlformats.org/officeDocument/2006/relationships/customXml" Target="../ink/ink365.xml"/><Relationship Id="rId13" Type="http://schemas.openxmlformats.org/officeDocument/2006/relationships/image" Target="../media/image108.png"/><Relationship Id="rId109" Type="http://schemas.openxmlformats.org/officeDocument/2006/relationships/image" Target="../media/image154.png"/><Relationship Id="rId260" Type="http://schemas.openxmlformats.org/officeDocument/2006/relationships/image" Target="../media/image229.png"/><Relationship Id="rId281" Type="http://schemas.openxmlformats.org/officeDocument/2006/relationships/customXml" Target="../ink/ink381.xml"/><Relationship Id="rId316" Type="http://schemas.openxmlformats.org/officeDocument/2006/relationships/image" Target="../media/image257.png"/><Relationship Id="rId34" Type="http://schemas.openxmlformats.org/officeDocument/2006/relationships/customXml" Target="../ink/ink256.xml"/><Relationship Id="rId55" Type="http://schemas.openxmlformats.org/officeDocument/2006/relationships/image" Target="../media/image128.png"/><Relationship Id="rId76" Type="http://schemas.openxmlformats.org/officeDocument/2006/relationships/image" Target="../media/image138.png"/><Relationship Id="rId97" Type="http://schemas.openxmlformats.org/officeDocument/2006/relationships/image" Target="../media/image148.png"/><Relationship Id="rId120" Type="http://schemas.openxmlformats.org/officeDocument/2006/relationships/customXml" Target="../ink/ink300.xml"/><Relationship Id="rId141" Type="http://schemas.openxmlformats.org/officeDocument/2006/relationships/image" Target="../media/image170.png"/><Relationship Id="rId7" Type="http://schemas.openxmlformats.org/officeDocument/2006/relationships/image" Target="../media/image106.png"/><Relationship Id="rId162" Type="http://schemas.openxmlformats.org/officeDocument/2006/relationships/customXml" Target="../ink/ink321.xml"/><Relationship Id="rId183" Type="http://schemas.openxmlformats.org/officeDocument/2006/relationships/image" Target="../media/image191.png"/><Relationship Id="rId218" Type="http://schemas.openxmlformats.org/officeDocument/2006/relationships/image" Target="../media/image208.png"/><Relationship Id="rId239" Type="http://schemas.openxmlformats.org/officeDocument/2006/relationships/customXml" Target="../ink/ink360.xml"/><Relationship Id="rId250" Type="http://schemas.openxmlformats.org/officeDocument/2006/relationships/image" Target="../media/image224.png"/><Relationship Id="rId271" Type="http://schemas.openxmlformats.org/officeDocument/2006/relationships/customXml" Target="../ink/ink376.xml"/><Relationship Id="rId292" Type="http://schemas.openxmlformats.org/officeDocument/2006/relationships/image" Target="../media/image245.png"/><Relationship Id="rId306" Type="http://schemas.openxmlformats.org/officeDocument/2006/relationships/image" Target="../media/image252.png"/><Relationship Id="rId24" Type="http://schemas.openxmlformats.org/officeDocument/2006/relationships/customXml" Target="../ink/ink250.xml"/><Relationship Id="rId45" Type="http://schemas.openxmlformats.org/officeDocument/2006/relationships/image" Target="../media/image123.png"/><Relationship Id="rId66" Type="http://schemas.openxmlformats.org/officeDocument/2006/relationships/image" Target="../media/image133.png"/><Relationship Id="rId87" Type="http://schemas.openxmlformats.org/officeDocument/2006/relationships/customXml" Target="../ink/ink283.xml"/><Relationship Id="rId110" Type="http://schemas.openxmlformats.org/officeDocument/2006/relationships/customXml" Target="../ink/ink295.xml"/><Relationship Id="rId131" Type="http://schemas.openxmlformats.org/officeDocument/2006/relationships/image" Target="../media/image165.png"/><Relationship Id="rId61" Type="http://schemas.openxmlformats.org/officeDocument/2006/relationships/customXml" Target="../ink/ink270.xml"/><Relationship Id="rId82" Type="http://schemas.openxmlformats.org/officeDocument/2006/relationships/image" Target="../media/image141.png"/><Relationship Id="rId152" Type="http://schemas.openxmlformats.org/officeDocument/2006/relationships/customXml" Target="../ink/ink316.xml"/><Relationship Id="rId173" Type="http://schemas.openxmlformats.org/officeDocument/2006/relationships/image" Target="../media/image186.png"/><Relationship Id="rId194" Type="http://schemas.openxmlformats.org/officeDocument/2006/relationships/customXml" Target="../ink/ink337.xml"/><Relationship Id="rId199" Type="http://schemas.openxmlformats.org/officeDocument/2006/relationships/customXml" Target="../ink/ink340.xml"/><Relationship Id="rId203" Type="http://schemas.openxmlformats.org/officeDocument/2006/relationships/customXml" Target="../ink/ink342.xml"/><Relationship Id="rId208" Type="http://schemas.openxmlformats.org/officeDocument/2006/relationships/image" Target="../media/image203.png"/><Relationship Id="rId229" Type="http://schemas.openxmlformats.org/officeDocument/2006/relationships/customXml" Target="../ink/ink355.xml"/><Relationship Id="rId19" Type="http://schemas.openxmlformats.org/officeDocument/2006/relationships/image" Target="../media/image111.png"/><Relationship Id="rId224" Type="http://schemas.openxmlformats.org/officeDocument/2006/relationships/image" Target="../media/image211.png"/><Relationship Id="rId240" Type="http://schemas.openxmlformats.org/officeDocument/2006/relationships/image" Target="../media/image219.png"/><Relationship Id="rId245" Type="http://schemas.openxmlformats.org/officeDocument/2006/relationships/customXml" Target="../ink/ink363.xml"/><Relationship Id="rId261" Type="http://schemas.openxmlformats.org/officeDocument/2006/relationships/customXml" Target="../ink/ink371.xml"/><Relationship Id="rId266" Type="http://schemas.openxmlformats.org/officeDocument/2006/relationships/image" Target="../media/image232.png"/><Relationship Id="rId287" Type="http://schemas.openxmlformats.org/officeDocument/2006/relationships/customXml" Target="../ink/ink384.xml"/><Relationship Id="rId14" Type="http://schemas.openxmlformats.org/officeDocument/2006/relationships/customXml" Target="../ink/ink245.xml"/><Relationship Id="rId30" Type="http://schemas.openxmlformats.org/officeDocument/2006/relationships/customXml" Target="../ink/ink253.xml"/><Relationship Id="rId35" Type="http://schemas.openxmlformats.org/officeDocument/2006/relationships/image" Target="../media/image118.png"/><Relationship Id="rId56" Type="http://schemas.openxmlformats.org/officeDocument/2006/relationships/customXml" Target="../ink/ink267.xml"/><Relationship Id="rId77" Type="http://schemas.openxmlformats.org/officeDocument/2006/relationships/customXml" Target="../ink/ink278.xml"/><Relationship Id="rId100" Type="http://schemas.openxmlformats.org/officeDocument/2006/relationships/customXml" Target="../ink/ink290.xml"/><Relationship Id="rId105" Type="http://schemas.openxmlformats.org/officeDocument/2006/relationships/image" Target="../media/image152.png"/><Relationship Id="rId126" Type="http://schemas.openxmlformats.org/officeDocument/2006/relationships/customXml" Target="../ink/ink303.xml"/><Relationship Id="rId147" Type="http://schemas.openxmlformats.org/officeDocument/2006/relationships/image" Target="../media/image173.png"/><Relationship Id="rId168" Type="http://schemas.openxmlformats.org/officeDocument/2006/relationships/customXml" Target="../ink/ink324.xml"/><Relationship Id="rId282" Type="http://schemas.openxmlformats.org/officeDocument/2006/relationships/image" Target="../media/image240.png"/><Relationship Id="rId312" Type="http://schemas.openxmlformats.org/officeDocument/2006/relationships/image" Target="../media/image255.png"/><Relationship Id="rId317" Type="http://schemas.openxmlformats.org/officeDocument/2006/relationships/customXml" Target="../ink/ink399.xml"/><Relationship Id="rId8" Type="http://schemas.openxmlformats.org/officeDocument/2006/relationships/customXml" Target="../ink/ink242.xml"/><Relationship Id="rId51" Type="http://schemas.openxmlformats.org/officeDocument/2006/relationships/image" Target="../media/image126.png"/><Relationship Id="rId72" Type="http://schemas.openxmlformats.org/officeDocument/2006/relationships/image" Target="../media/image136.png"/><Relationship Id="rId93" Type="http://schemas.openxmlformats.org/officeDocument/2006/relationships/image" Target="../media/image146.png"/><Relationship Id="rId98" Type="http://schemas.openxmlformats.org/officeDocument/2006/relationships/customXml" Target="../ink/ink289.xml"/><Relationship Id="rId121" Type="http://schemas.openxmlformats.org/officeDocument/2006/relationships/image" Target="../media/image160.png"/><Relationship Id="rId142" Type="http://schemas.openxmlformats.org/officeDocument/2006/relationships/customXml" Target="../ink/ink311.xml"/><Relationship Id="rId163" Type="http://schemas.openxmlformats.org/officeDocument/2006/relationships/image" Target="../media/image181.png"/><Relationship Id="rId184" Type="http://schemas.openxmlformats.org/officeDocument/2006/relationships/customXml" Target="../ink/ink332.xml"/><Relationship Id="rId189" Type="http://schemas.openxmlformats.org/officeDocument/2006/relationships/image" Target="../media/image194.png"/><Relationship Id="rId219" Type="http://schemas.openxmlformats.org/officeDocument/2006/relationships/customXml" Target="../ink/ink350.xml"/><Relationship Id="rId3" Type="http://schemas.openxmlformats.org/officeDocument/2006/relationships/image" Target="../media/image104.png"/><Relationship Id="rId214" Type="http://schemas.openxmlformats.org/officeDocument/2006/relationships/image" Target="../media/image206.png"/><Relationship Id="rId230" Type="http://schemas.openxmlformats.org/officeDocument/2006/relationships/image" Target="../media/image214.png"/><Relationship Id="rId235" Type="http://schemas.openxmlformats.org/officeDocument/2006/relationships/customXml" Target="../ink/ink358.xml"/><Relationship Id="rId251" Type="http://schemas.openxmlformats.org/officeDocument/2006/relationships/customXml" Target="../ink/ink366.xml"/><Relationship Id="rId256" Type="http://schemas.openxmlformats.org/officeDocument/2006/relationships/image" Target="../media/image227.png"/><Relationship Id="rId277" Type="http://schemas.openxmlformats.org/officeDocument/2006/relationships/customXml" Target="../ink/ink379.xml"/><Relationship Id="rId298" Type="http://schemas.openxmlformats.org/officeDocument/2006/relationships/image" Target="../media/image248.png"/><Relationship Id="rId25" Type="http://schemas.openxmlformats.org/officeDocument/2006/relationships/image" Target="../media/image114.png"/><Relationship Id="rId46" Type="http://schemas.openxmlformats.org/officeDocument/2006/relationships/customXml" Target="../ink/ink262.xml"/><Relationship Id="rId67" Type="http://schemas.openxmlformats.org/officeDocument/2006/relationships/customXml" Target="../ink/ink273.xml"/><Relationship Id="rId116" Type="http://schemas.openxmlformats.org/officeDocument/2006/relationships/customXml" Target="../ink/ink298.xml"/><Relationship Id="rId137" Type="http://schemas.openxmlformats.org/officeDocument/2006/relationships/image" Target="../media/image168.png"/><Relationship Id="rId158" Type="http://schemas.openxmlformats.org/officeDocument/2006/relationships/customXml" Target="../ink/ink319.xml"/><Relationship Id="rId272" Type="http://schemas.openxmlformats.org/officeDocument/2006/relationships/image" Target="../media/image235.png"/><Relationship Id="rId293" Type="http://schemas.openxmlformats.org/officeDocument/2006/relationships/customXml" Target="../ink/ink387.xml"/><Relationship Id="rId302" Type="http://schemas.openxmlformats.org/officeDocument/2006/relationships/image" Target="../media/image250.png"/><Relationship Id="rId307" Type="http://schemas.openxmlformats.org/officeDocument/2006/relationships/customXml" Target="../ink/ink394.xml"/><Relationship Id="rId20" Type="http://schemas.openxmlformats.org/officeDocument/2006/relationships/customXml" Target="../ink/ink248.xml"/><Relationship Id="rId41" Type="http://schemas.openxmlformats.org/officeDocument/2006/relationships/image" Target="../media/image121.png"/><Relationship Id="rId62" Type="http://schemas.openxmlformats.org/officeDocument/2006/relationships/image" Target="../media/image131.png"/><Relationship Id="rId83" Type="http://schemas.openxmlformats.org/officeDocument/2006/relationships/customXml" Target="../ink/ink281.xml"/><Relationship Id="rId88" Type="http://schemas.openxmlformats.org/officeDocument/2006/relationships/image" Target="../media/image144.png"/><Relationship Id="rId111" Type="http://schemas.openxmlformats.org/officeDocument/2006/relationships/image" Target="../media/image155.png"/><Relationship Id="rId132" Type="http://schemas.openxmlformats.org/officeDocument/2006/relationships/customXml" Target="../ink/ink306.xml"/><Relationship Id="rId153" Type="http://schemas.openxmlformats.org/officeDocument/2006/relationships/image" Target="../media/image176.png"/><Relationship Id="rId174" Type="http://schemas.openxmlformats.org/officeDocument/2006/relationships/customXml" Target="../ink/ink327.xml"/><Relationship Id="rId179" Type="http://schemas.openxmlformats.org/officeDocument/2006/relationships/image" Target="../media/image189.png"/><Relationship Id="rId195" Type="http://schemas.openxmlformats.org/officeDocument/2006/relationships/image" Target="../media/image197.png"/><Relationship Id="rId209" Type="http://schemas.openxmlformats.org/officeDocument/2006/relationships/customXml" Target="../ink/ink345.xml"/><Relationship Id="rId190" Type="http://schemas.openxmlformats.org/officeDocument/2006/relationships/customXml" Target="../ink/ink335.xml"/><Relationship Id="rId204" Type="http://schemas.openxmlformats.org/officeDocument/2006/relationships/image" Target="../media/image201.png"/><Relationship Id="rId220" Type="http://schemas.openxmlformats.org/officeDocument/2006/relationships/image" Target="../media/image209.png"/><Relationship Id="rId225" Type="http://schemas.openxmlformats.org/officeDocument/2006/relationships/customXml" Target="../ink/ink353.xml"/><Relationship Id="rId241" Type="http://schemas.openxmlformats.org/officeDocument/2006/relationships/customXml" Target="../ink/ink361.xml"/><Relationship Id="rId246" Type="http://schemas.openxmlformats.org/officeDocument/2006/relationships/image" Target="../media/image222.png"/><Relationship Id="rId267" Type="http://schemas.openxmlformats.org/officeDocument/2006/relationships/customXml" Target="../ink/ink374.xml"/><Relationship Id="rId288" Type="http://schemas.openxmlformats.org/officeDocument/2006/relationships/image" Target="../media/image243.png"/><Relationship Id="rId15" Type="http://schemas.openxmlformats.org/officeDocument/2006/relationships/image" Target="../media/image109.png"/><Relationship Id="rId36" Type="http://schemas.openxmlformats.org/officeDocument/2006/relationships/customXml" Target="../ink/ink257.xml"/><Relationship Id="rId57" Type="http://schemas.openxmlformats.org/officeDocument/2006/relationships/image" Target="../media/image129.png"/><Relationship Id="rId106" Type="http://schemas.openxmlformats.org/officeDocument/2006/relationships/customXml" Target="../ink/ink293.xml"/><Relationship Id="rId127" Type="http://schemas.openxmlformats.org/officeDocument/2006/relationships/image" Target="../media/image163.png"/><Relationship Id="rId262" Type="http://schemas.openxmlformats.org/officeDocument/2006/relationships/image" Target="../media/image230.png"/><Relationship Id="rId283" Type="http://schemas.openxmlformats.org/officeDocument/2006/relationships/customXml" Target="../ink/ink382.xml"/><Relationship Id="rId313" Type="http://schemas.openxmlformats.org/officeDocument/2006/relationships/customXml" Target="../ink/ink397.xml"/><Relationship Id="rId318" Type="http://schemas.openxmlformats.org/officeDocument/2006/relationships/image" Target="../media/image258.png"/><Relationship Id="rId10" Type="http://schemas.openxmlformats.org/officeDocument/2006/relationships/customXml" Target="../ink/ink243.xml"/><Relationship Id="rId31" Type="http://schemas.openxmlformats.org/officeDocument/2006/relationships/customXml" Target="../ink/ink254.xml"/><Relationship Id="rId52" Type="http://schemas.openxmlformats.org/officeDocument/2006/relationships/customXml" Target="../ink/ink265.xml"/><Relationship Id="rId73" Type="http://schemas.openxmlformats.org/officeDocument/2006/relationships/customXml" Target="../ink/ink276.xml"/><Relationship Id="rId78" Type="http://schemas.openxmlformats.org/officeDocument/2006/relationships/image" Target="../media/image139.png"/><Relationship Id="rId94" Type="http://schemas.openxmlformats.org/officeDocument/2006/relationships/customXml" Target="../ink/ink287.xml"/><Relationship Id="rId99" Type="http://schemas.openxmlformats.org/officeDocument/2006/relationships/image" Target="../media/image149.png"/><Relationship Id="rId101" Type="http://schemas.openxmlformats.org/officeDocument/2006/relationships/image" Target="../media/image150.png"/><Relationship Id="rId122" Type="http://schemas.openxmlformats.org/officeDocument/2006/relationships/customXml" Target="../ink/ink301.xml"/><Relationship Id="rId143" Type="http://schemas.openxmlformats.org/officeDocument/2006/relationships/image" Target="../media/image171.png"/><Relationship Id="rId148" Type="http://schemas.openxmlformats.org/officeDocument/2006/relationships/customXml" Target="../ink/ink314.xml"/><Relationship Id="rId164" Type="http://schemas.openxmlformats.org/officeDocument/2006/relationships/customXml" Target="../ink/ink322.xml"/><Relationship Id="rId169" Type="http://schemas.openxmlformats.org/officeDocument/2006/relationships/image" Target="../media/image184.png"/><Relationship Id="rId185" Type="http://schemas.openxmlformats.org/officeDocument/2006/relationships/image" Target="../media/image192.png"/><Relationship Id="rId4" Type="http://schemas.openxmlformats.org/officeDocument/2006/relationships/customXml" Target="../ink/ink240.xml"/><Relationship Id="rId9" Type="http://schemas.openxmlformats.org/officeDocument/2006/relationships/image" Target="../media/image107.png"/><Relationship Id="rId180" Type="http://schemas.openxmlformats.org/officeDocument/2006/relationships/customXml" Target="../ink/ink330.xml"/><Relationship Id="rId210" Type="http://schemas.openxmlformats.org/officeDocument/2006/relationships/image" Target="../media/image204.png"/><Relationship Id="rId215" Type="http://schemas.openxmlformats.org/officeDocument/2006/relationships/customXml" Target="../ink/ink348.xml"/><Relationship Id="rId236" Type="http://schemas.openxmlformats.org/officeDocument/2006/relationships/image" Target="../media/image217.png"/><Relationship Id="rId257" Type="http://schemas.openxmlformats.org/officeDocument/2006/relationships/customXml" Target="../ink/ink369.xml"/><Relationship Id="rId278" Type="http://schemas.openxmlformats.org/officeDocument/2006/relationships/image" Target="../media/image238.png"/><Relationship Id="rId26" Type="http://schemas.openxmlformats.org/officeDocument/2006/relationships/customXml" Target="../ink/ink251.xml"/><Relationship Id="rId231" Type="http://schemas.openxmlformats.org/officeDocument/2006/relationships/customXml" Target="../ink/ink356.xml"/><Relationship Id="rId252" Type="http://schemas.openxmlformats.org/officeDocument/2006/relationships/image" Target="../media/image225.png"/><Relationship Id="rId273" Type="http://schemas.openxmlformats.org/officeDocument/2006/relationships/customXml" Target="../ink/ink377.xml"/><Relationship Id="rId294" Type="http://schemas.openxmlformats.org/officeDocument/2006/relationships/image" Target="../media/image246.png"/><Relationship Id="rId308" Type="http://schemas.openxmlformats.org/officeDocument/2006/relationships/image" Target="../media/image253.png"/><Relationship Id="rId47" Type="http://schemas.openxmlformats.org/officeDocument/2006/relationships/image" Target="../media/image124.png"/><Relationship Id="rId68" Type="http://schemas.openxmlformats.org/officeDocument/2006/relationships/image" Target="../media/image134.png"/><Relationship Id="rId89" Type="http://schemas.openxmlformats.org/officeDocument/2006/relationships/customXml" Target="../ink/ink284.xml"/><Relationship Id="rId112" Type="http://schemas.openxmlformats.org/officeDocument/2006/relationships/customXml" Target="../ink/ink296.xml"/><Relationship Id="rId133" Type="http://schemas.openxmlformats.org/officeDocument/2006/relationships/image" Target="../media/image166.png"/><Relationship Id="rId154" Type="http://schemas.openxmlformats.org/officeDocument/2006/relationships/customXml" Target="../ink/ink317.xml"/><Relationship Id="rId175" Type="http://schemas.openxmlformats.org/officeDocument/2006/relationships/image" Target="../media/image187.png"/><Relationship Id="rId196" Type="http://schemas.openxmlformats.org/officeDocument/2006/relationships/customXml" Target="../ink/ink338.xml"/><Relationship Id="rId200" Type="http://schemas.openxmlformats.org/officeDocument/2006/relationships/image" Target="../media/image199.png"/><Relationship Id="rId16" Type="http://schemas.openxmlformats.org/officeDocument/2006/relationships/customXml" Target="../ink/ink246.xml"/><Relationship Id="rId221" Type="http://schemas.openxmlformats.org/officeDocument/2006/relationships/customXml" Target="../ink/ink351.xml"/><Relationship Id="rId242" Type="http://schemas.openxmlformats.org/officeDocument/2006/relationships/image" Target="../media/image220.png"/><Relationship Id="rId263" Type="http://schemas.openxmlformats.org/officeDocument/2006/relationships/customXml" Target="../ink/ink372.xml"/><Relationship Id="rId284" Type="http://schemas.openxmlformats.org/officeDocument/2006/relationships/image" Target="../media/image241.png"/><Relationship Id="rId37" Type="http://schemas.openxmlformats.org/officeDocument/2006/relationships/image" Target="../media/image119.png"/><Relationship Id="rId58" Type="http://schemas.openxmlformats.org/officeDocument/2006/relationships/customXml" Target="../ink/ink268.xml"/><Relationship Id="rId79" Type="http://schemas.openxmlformats.org/officeDocument/2006/relationships/customXml" Target="../ink/ink279.xml"/><Relationship Id="rId102" Type="http://schemas.openxmlformats.org/officeDocument/2006/relationships/customXml" Target="../ink/ink291.xml"/><Relationship Id="rId123" Type="http://schemas.openxmlformats.org/officeDocument/2006/relationships/image" Target="../media/image161.png"/><Relationship Id="rId144" Type="http://schemas.openxmlformats.org/officeDocument/2006/relationships/customXml" Target="../ink/ink312.xml"/><Relationship Id="rId90" Type="http://schemas.openxmlformats.org/officeDocument/2006/relationships/customXml" Target="../ink/ink285.xml"/><Relationship Id="rId165" Type="http://schemas.openxmlformats.org/officeDocument/2006/relationships/image" Target="../media/image182.png"/><Relationship Id="rId186" Type="http://schemas.openxmlformats.org/officeDocument/2006/relationships/customXml" Target="../ink/ink333.xml"/><Relationship Id="rId211" Type="http://schemas.openxmlformats.org/officeDocument/2006/relationships/customXml" Target="../ink/ink346.xml"/><Relationship Id="rId232" Type="http://schemas.openxmlformats.org/officeDocument/2006/relationships/image" Target="../media/image215.png"/><Relationship Id="rId253" Type="http://schemas.openxmlformats.org/officeDocument/2006/relationships/customXml" Target="../ink/ink367.xml"/><Relationship Id="rId274" Type="http://schemas.openxmlformats.org/officeDocument/2006/relationships/image" Target="../media/image236.png"/><Relationship Id="rId295" Type="http://schemas.openxmlformats.org/officeDocument/2006/relationships/customXml" Target="../ink/ink388.xml"/><Relationship Id="rId309" Type="http://schemas.openxmlformats.org/officeDocument/2006/relationships/customXml" Target="../ink/ink395.xml"/><Relationship Id="rId27" Type="http://schemas.openxmlformats.org/officeDocument/2006/relationships/image" Target="../media/image115.png"/><Relationship Id="rId48" Type="http://schemas.openxmlformats.org/officeDocument/2006/relationships/customXml" Target="../ink/ink263.xml"/><Relationship Id="rId69" Type="http://schemas.openxmlformats.org/officeDocument/2006/relationships/customXml" Target="../ink/ink274.xml"/><Relationship Id="rId113" Type="http://schemas.openxmlformats.org/officeDocument/2006/relationships/image" Target="../media/image156.png"/><Relationship Id="rId134" Type="http://schemas.openxmlformats.org/officeDocument/2006/relationships/customXml" Target="../ink/ink307.xml"/><Relationship Id="rId80" Type="http://schemas.openxmlformats.org/officeDocument/2006/relationships/image" Target="../media/image140.png"/><Relationship Id="rId155" Type="http://schemas.openxmlformats.org/officeDocument/2006/relationships/image" Target="../media/image177.png"/><Relationship Id="rId176" Type="http://schemas.openxmlformats.org/officeDocument/2006/relationships/customXml" Target="../ink/ink328.xml"/><Relationship Id="rId197" Type="http://schemas.openxmlformats.org/officeDocument/2006/relationships/customXml" Target="../ink/ink339.xml"/><Relationship Id="rId201" Type="http://schemas.openxmlformats.org/officeDocument/2006/relationships/customXml" Target="../ink/ink341.xml"/><Relationship Id="rId222" Type="http://schemas.openxmlformats.org/officeDocument/2006/relationships/image" Target="../media/image210.png"/><Relationship Id="rId243" Type="http://schemas.openxmlformats.org/officeDocument/2006/relationships/customXml" Target="../ink/ink362.xml"/><Relationship Id="rId264" Type="http://schemas.openxmlformats.org/officeDocument/2006/relationships/image" Target="../media/image231.png"/><Relationship Id="rId285" Type="http://schemas.openxmlformats.org/officeDocument/2006/relationships/customXml" Target="../ink/ink383.xml"/><Relationship Id="rId17" Type="http://schemas.openxmlformats.org/officeDocument/2006/relationships/image" Target="../media/image110.png"/><Relationship Id="rId38" Type="http://schemas.openxmlformats.org/officeDocument/2006/relationships/customXml" Target="../ink/ink258.xml"/><Relationship Id="rId59" Type="http://schemas.openxmlformats.org/officeDocument/2006/relationships/customXml" Target="../ink/ink269.xml"/><Relationship Id="rId103" Type="http://schemas.openxmlformats.org/officeDocument/2006/relationships/image" Target="../media/image151.png"/><Relationship Id="rId124" Type="http://schemas.openxmlformats.org/officeDocument/2006/relationships/customXml" Target="../ink/ink302.xml"/><Relationship Id="rId310" Type="http://schemas.openxmlformats.org/officeDocument/2006/relationships/image" Target="../media/image254.png"/><Relationship Id="rId70" Type="http://schemas.openxmlformats.org/officeDocument/2006/relationships/image" Target="../media/image135.png"/><Relationship Id="rId91" Type="http://schemas.openxmlformats.org/officeDocument/2006/relationships/image" Target="../media/image145.png"/><Relationship Id="rId145" Type="http://schemas.openxmlformats.org/officeDocument/2006/relationships/image" Target="../media/image172.png"/><Relationship Id="rId166" Type="http://schemas.openxmlformats.org/officeDocument/2006/relationships/customXml" Target="../ink/ink323.xml"/><Relationship Id="rId187" Type="http://schemas.openxmlformats.org/officeDocument/2006/relationships/image" Target="../media/image193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05.png"/><Relationship Id="rId233" Type="http://schemas.openxmlformats.org/officeDocument/2006/relationships/customXml" Target="../ink/ink357.xml"/><Relationship Id="rId254" Type="http://schemas.openxmlformats.org/officeDocument/2006/relationships/image" Target="../media/image226.png"/><Relationship Id="rId28" Type="http://schemas.openxmlformats.org/officeDocument/2006/relationships/customXml" Target="../ink/ink252.xml"/><Relationship Id="rId49" Type="http://schemas.openxmlformats.org/officeDocument/2006/relationships/image" Target="../media/image125.png"/><Relationship Id="rId114" Type="http://schemas.openxmlformats.org/officeDocument/2006/relationships/customXml" Target="../ink/ink297.xml"/><Relationship Id="rId275" Type="http://schemas.openxmlformats.org/officeDocument/2006/relationships/customXml" Target="../ink/ink378.xml"/><Relationship Id="rId296" Type="http://schemas.openxmlformats.org/officeDocument/2006/relationships/image" Target="../media/image247.png"/><Relationship Id="rId300" Type="http://schemas.openxmlformats.org/officeDocument/2006/relationships/image" Target="../media/image249.png"/><Relationship Id="rId60" Type="http://schemas.openxmlformats.org/officeDocument/2006/relationships/image" Target="../media/image130.png"/><Relationship Id="rId81" Type="http://schemas.openxmlformats.org/officeDocument/2006/relationships/customXml" Target="../ink/ink280.xml"/><Relationship Id="rId135" Type="http://schemas.openxmlformats.org/officeDocument/2006/relationships/image" Target="../media/image167.png"/><Relationship Id="rId156" Type="http://schemas.openxmlformats.org/officeDocument/2006/relationships/customXml" Target="../ink/ink318.xml"/><Relationship Id="rId177" Type="http://schemas.openxmlformats.org/officeDocument/2006/relationships/image" Target="../media/image188.png"/><Relationship Id="rId198" Type="http://schemas.openxmlformats.org/officeDocument/2006/relationships/image" Target="../media/image198.png"/><Relationship Id="rId202" Type="http://schemas.openxmlformats.org/officeDocument/2006/relationships/image" Target="../media/image200.png"/><Relationship Id="rId223" Type="http://schemas.openxmlformats.org/officeDocument/2006/relationships/customXml" Target="../ink/ink352.xml"/><Relationship Id="rId244" Type="http://schemas.openxmlformats.org/officeDocument/2006/relationships/image" Target="../media/image221.png"/><Relationship Id="rId18" Type="http://schemas.openxmlformats.org/officeDocument/2006/relationships/customXml" Target="../ink/ink247.xml"/><Relationship Id="rId39" Type="http://schemas.openxmlformats.org/officeDocument/2006/relationships/image" Target="../media/image120.png"/><Relationship Id="rId265" Type="http://schemas.openxmlformats.org/officeDocument/2006/relationships/customXml" Target="../ink/ink373.xml"/><Relationship Id="rId286" Type="http://schemas.openxmlformats.org/officeDocument/2006/relationships/image" Target="../media/image242.png"/><Relationship Id="rId50" Type="http://schemas.openxmlformats.org/officeDocument/2006/relationships/customXml" Target="../ink/ink264.xml"/><Relationship Id="rId104" Type="http://schemas.openxmlformats.org/officeDocument/2006/relationships/customXml" Target="../ink/ink292.xml"/><Relationship Id="rId125" Type="http://schemas.openxmlformats.org/officeDocument/2006/relationships/image" Target="../media/image162.png"/><Relationship Id="rId146" Type="http://schemas.openxmlformats.org/officeDocument/2006/relationships/customXml" Target="../ink/ink313.xml"/><Relationship Id="rId167" Type="http://schemas.openxmlformats.org/officeDocument/2006/relationships/image" Target="../media/image183.png"/><Relationship Id="rId188" Type="http://schemas.openxmlformats.org/officeDocument/2006/relationships/customXml" Target="../ink/ink334.xml"/><Relationship Id="rId311" Type="http://schemas.openxmlformats.org/officeDocument/2006/relationships/customXml" Target="../ink/ink396.xml"/><Relationship Id="rId71" Type="http://schemas.openxmlformats.org/officeDocument/2006/relationships/customXml" Target="../ink/ink275.xml"/><Relationship Id="rId92" Type="http://schemas.openxmlformats.org/officeDocument/2006/relationships/customXml" Target="../ink/ink286.xml"/><Relationship Id="rId213" Type="http://schemas.openxmlformats.org/officeDocument/2006/relationships/customXml" Target="../ink/ink347.xml"/><Relationship Id="rId234" Type="http://schemas.openxmlformats.org/officeDocument/2006/relationships/image" Target="../media/image216.png"/><Relationship Id="rId2" Type="http://schemas.openxmlformats.org/officeDocument/2006/relationships/customXml" Target="../ink/ink239.xml"/><Relationship Id="rId29" Type="http://schemas.openxmlformats.org/officeDocument/2006/relationships/image" Target="../media/image116.png"/><Relationship Id="rId255" Type="http://schemas.openxmlformats.org/officeDocument/2006/relationships/customXml" Target="../ink/ink368.xml"/><Relationship Id="rId276" Type="http://schemas.openxmlformats.org/officeDocument/2006/relationships/image" Target="../media/image237.png"/><Relationship Id="rId297" Type="http://schemas.openxmlformats.org/officeDocument/2006/relationships/customXml" Target="../ink/ink389.xml"/><Relationship Id="rId40" Type="http://schemas.openxmlformats.org/officeDocument/2006/relationships/customXml" Target="../ink/ink259.xml"/><Relationship Id="rId115" Type="http://schemas.openxmlformats.org/officeDocument/2006/relationships/image" Target="../media/image157.png"/><Relationship Id="rId136" Type="http://schemas.openxmlformats.org/officeDocument/2006/relationships/customXml" Target="../ink/ink308.xml"/><Relationship Id="rId157" Type="http://schemas.openxmlformats.org/officeDocument/2006/relationships/image" Target="../media/image178.png"/><Relationship Id="rId178" Type="http://schemas.openxmlformats.org/officeDocument/2006/relationships/customXml" Target="../ink/ink329.xml"/><Relationship Id="rId301" Type="http://schemas.openxmlformats.org/officeDocument/2006/relationships/customXml" Target="../ink/ink391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2.xml"/><Relationship Id="rId117" Type="http://schemas.openxmlformats.org/officeDocument/2006/relationships/customXml" Target="../ink/ink459.xml"/><Relationship Id="rId21" Type="http://schemas.openxmlformats.org/officeDocument/2006/relationships/image" Target="../media/image268.png"/><Relationship Id="rId42" Type="http://schemas.openxmlformats.org/officeDocument/2006/relationships/customXml" Target="../ink/ink420.xml"/><Relationship Id="rId47" Type="http://schemas.openxmlformats.org/officeDocument/2006/relationships/image" Target="../media/image280.png"/><Relationship Id="rId63" Type="http://schemas.openxmlformats.org/officeDocument/2006/relationships/customXml" Target="../ink/ink431.xml"/><Relationship Id="rId68" Type="http://schemas.openxmlformats.org/officeDocument/2006/relationships/image" Target="../media/image290.png"/><Relationship Id="rId84" Type="http://schemas.openxmlformats.org/officeDocument/2006/relationships/image" Target="../media/image297.png"/><Relationship Id="rId89" Type="http://schemas.openxmlformats.org/officeDocument/2006/relationships/customXml" Target="../ink/ink445.xml"/><Relationship Id="rId112" Type="http://schemas.openxmlformats.org/officeDocument/2006/relationships/image" Target="../media/image311.png"/><Relationship Id="rId133" Type="http://schemas.openxmlformats.org/officeDocument/2006/relationships/customXml" Target="../ink/ink467.xml"/><Relationship Id="rId138" Type="http://schemas.openxmlformats.org/officeDocument/2006/relationships/image" Target="../media/image324.png"/><Relationship Id="rId154" Type="http://schemas.openxmlformats.org/officeDocument/2006/relationships/image" Target="../media/image332.png"/><Relationship Id="rId159" Type="http://schemas.openxmlformats.org/officeDocument/2006/relationships/customXml" Target="../ink/ink480.xml"/><Relationship Id="rId175" Type="http://schemas.openxmlformats.org/officeDocument/2006/relationships/customXml" Target="../ink/ink488.xml"/><Relationship Id="rId170" Type="http://schemas.openxmlformats.org/officeDocument/2006/relationships/image" Target="../media/image340.png"/><Relationship Id="rId16" Type="http://schemas.openxmlformats.org/officeDocument/2006/relationships/customXml" Target="../ink/ink407.xml"/><Relationship Id="rId107" Type="http://schemas.openxmlformats.org/officeDocument/2006/relationships/customXml" Target="../ink/ink454.xml"/><Relationship Id="rId11" Type="http://schemas.openxmlformats.org/officeDocument/2006/relationships/image" Target="../media/image263.png"/><Relationship Id="rId32" Type="http://schemas.openxmlformats.org/officeDocument/2006/relationships/customXml" Target="../ink/ink415.xml"/><Relationship Id="rId37" Type="http://schemas.openxmlformats.org/officeDocument/2006/relationships/image" Target="../media/image276.png"/><Relationship Id="rId53" Type="http://schemas.openxmlformats.org/officeDocument/2006/relationships/customXml" Target="../ink/ink426.xml"/><Relationship Id="rId58" Type="http://schemas.openxmlformats.org/officeDocument/2006/relationships/image" Target="../media/image285.png"/><Relationship Id="rId74" Type="http://schemas.openxmlformats.org/officeDocument/2006/relationships/image" Target="../media/image292.png"/><Relationship Id="rId79" Type="http://schemas.openxmlformats.org/officeDocument/2006/relationships/customXml" Target="../ink/ink440.xml"/><Relationship Id="rId102" Type="http://schemas.openxmlformats.org/officeDocument/2006/relationships/image" Target="../media/image306.png"/><Relationship Id="rId123" Type="http://schemas.openxmlformats.org/officeDocument/2006/relationships/customXml" Target="../ink/ink462.xml"/><Relationship Id="rId128" Type="http://schemas.openxmlformats.org/officeDocument/2006/relationships/image" Target="../media/image319.png"/><Relationship Id="rId144" Type="http://schemas.openxmlformats.org/officeDocument/2006/relationships/image" Target="../media/image327.png"/><Relationship Id="rId149" Type="http://schemas.openxmlformats.org/officeDocument/2006/relationships/customXml" Target="../ink/ink475.xml"/><Relationship Id="rId5" Type="http://schemas.openxmlformats.org/officeDocument/2006/relationships/image" Target="../media/image260.png"/><Relationship Id="rId90" Type="http://schemas.openxmlformats.org/officeDocument/2006/relationships/image" Target="../media/image300.png"/><Relationship Id="rId95" Type="http://schemas.openxmlformats.org/officeDocument/2006/relationships/customXml" Target="../ink/ink448.xml"/><Relationship Id="rId160" Type="http://schemas.openxmlformats.org/officeDocument/2006/relationships/image" Target="../media/image335.png"/><Relationship Id="rId165" Type="http://schemas.openxmlformats.org/officeDocument/2006/relationships/customXml" Target="../ink/ink483.xml"/><Relationship Id="rId181" Type="http://schemas.openxmlformats.org/officeDocument/2006/relationships/customXml" Target="../ink/ink491.xml"/><Relationship Id="rId186" Type="http://schemas.openxmlformats.org/officeDocument/2006/relationships/image" Target="../media/image348.png"/><Relationship Id="rId22" Type="http://schemas.openxmlformats.org/officeDocument/2006/relationships/customXml" Target="../ink/ink410.xml"/><Relationship Id="rId27" Type="http://schemas.openxmlformats.org/officeDocument/2006/relationships/image" Target="../media/image271.png"/><Relationship Id="rId43" Type="http://schemas.openxmlformats.org/officeDocument/2006/relationships/image" Target="../media/image278.png"/><Relationship Id="rId48" Type="http://schemas.openxmlformats.org/officeDocument/2006/relationships/customXml" Target="../ink/ink423.xml"/><Relationship Id="rId64" Type="http://schemas.openxmlformats.org/officeDocument/2006/relationships/image" Target="../media/image288.png"/><Relationship Id="rId69" Type="http://schemas.openxmlformats.org/officeDocument/2006/relationships/customXml" Target="../ink/ink434.xml"/><Relationship Id="rId113" Type="http://schemas.openxmlformats.org/officeDocument/2006/relationships/customXml" Target="../ink/ink457.xml"/><Relationship Id="rId118" Type="http://schemas.openxmlformats.org/officeDocument/2006/relationships/image" Target="../media/image314.png"/><Relationship Id="rId134" Type="http://schemas.openxmlformats.org/officeDocument/2006/relationships/image" Target="../media/image322.png"/><Relationship Id="rId139" Type="http://schemas.openxmlformats.org/officeDocument/2006/relationships/customXml" Target="../ink/ink470.xml"/><Relationship Id="rId80" Type="http://schemas.openxmlformats.org/officeDocument/2006/relationships/image" Target="../media/image295.png"/><Relationship Id="rId85" Type="http://schemas.openxmlformats.org/officeDocument/2006/relationships/customXml" Target="../ink/ink443.xml"/><Relationship Id="rId150" Type="http://schemas.openxmlformats.org/officeDocument/2006/relationships/image" Target="../media/image330.png"/><Relationship Id="rId155" Type="http://schemas.openxmlformats.org/officeDocument/2006/relationships/customXml" Target="../ink/ink478.xml"/><Relationship Id="rId171" Type="http://schemas.openxmlformats.org/officeDocument/2006/relationships/customXml" Target="../ink/ink486.xml"/><Relationship Id="rId176" Type="http://schemas.openxmlformats.org/officeDocument/2006/relationships/image" Target="../media/image343.png"/><Relationship Id="rId12" Type="http://schemas.openxmlformats.org/officeDocument/2006/relationships/customXml" Target="../ink/ink405.xml"/><Relationship Id="rId17" Type="http://schemas.openxmlformats.org/officeDocument/2006/relationships/image" Target="../media/image266.png"/><Relationship Id="rId33" Type="http://schemas.openxmlformats.org/officeDocument/2006/relationships/image" Target="../media/image274.png"/><Relationship Id="rId38" Type="http://schemas.openxmlformats.org/officeDocument/2006/relationships/customXml" Target="../ink/ink418.xml"/><Relationship Id="rId59" Type="http://schemas.openxmlformats.org/officeDocument/2006/relationships/customXml" Target="../ink/ink429.xml"/><Relationship Id="rId103" Type="http://schemas.openxmlformats.org/officeDocument/2006/relationships/customXml" Target="../ink/ink452.xml"/><Relationship Id="rId108" Type="http://schemas.openxmlformats.org/officeDocument/2006/relationships/image" Target="../media/image309.png"/><Relationship Id="rId124" Type="http://schemas.openxmlformats.org/officeDocument/2006/relationships/image" Target="../media/image317.png"/><Relationship Id="rId129" Type="http://schemas.openxmlformats.org/officeDocument/2006/relationships/customXml" Target="../ink/ink465.xml"/><Relationship Id="rId54" Type="http://schemas.openxmlformats.org/officeDocument/2006/relationships/image" Target="../media/image283.png"/><Relationship Id="rId70" Type="http://schemas.openxmlformats.org/officeDocument/2006/relationships/image" Target="../media/image291.png"/><Relationship Id="rId75" Type="http://schemas.openxmlformats.org/officeDocument/2006/relationships/customXml" Target="../ink/ink438.xml"/><Relationship Id="rId91" Type="http://schemas.openxmlformats.org/officeDocument/2006/relationships/customXml" Target="../ink/ink446.xml"/><Relationship Id="rId96" Type="http://schemas.openxmlformats.org/officeDocument/2006/relationships/image" Target="../media/image303.png"/><Relationship Id="rId140" Type="http://schemas.openxmlformats.org/officeDocument/2006/relationships/image" Target="../media/image325.png"/><Relationship Id="rId145" Type="http://schemas.openxmlformats.org/officeDocument/2006/relationships/customXml" Target="../ink/ink473.xml"/><Relationship Id="rId161" Type="http://schemas.openxmlformats.org/officeDocument/2006/relationships/customXml" Target="../ink/ink481.xml"/><Relationship Id="rId166" Type="http://schemas.openxmlformats.org/officeDocument/2006/relationships/image" Target="../media/image338.png"/><Relationship Id="rId182" Type="http://schemas.openxmlformats.org/officeDocument/2006/relationships/image" Target="../media/image346.png"/><Relationship Id="rId187" Type="http://schemas.openxmlformats.org/officeDocument/2006/relationships/customXml" Target="../ink/ink49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2.xml"/><Relationship Id="rId23" Type="http://schemas.openxmlformats.org/officeDocument/2006/relationships/image" Target="../media/image269.png"/><Relationship Id="rId28" Type="http://schemas.openxmlformats.org/officeDocument/2006/relationships/customXml" Target="../ink/ink413.xml"/><Relationship Id="rId49" Type="http://schemas.openxmlformats.org/officeDocument/2006/relationships/customXml" Target="../ink/ink424.xml"/><Relationship Id="rId114" Type="http://schemas.openxmlformats.org/officeDocument/2006/relationships/image" Target="../media/image312.png"/><Relationship Id="rId119" Type="http://schemas.openxmlformats.org/officeDocument/2006/relationships/customXml" Target="../ink/ink460.xml"/><Relationship Id="rId44" Type="http://schemas.openxmlformats.org/officeDocument/2006/relationships/customXml" Target="../ink/ink421.xml"/><Relationship Id="rId60" Type="http://schemas.openxmlformats.org/officeDocument/2006/relationships/image" Target="../media/image286.png"/><Relationship Id="rId65" Type="http://schemas.openxmlformats.org/officeDocument/2006/relationships/customXml" Target="../ink/ink432.xml"/><Relationship Id="rId81" Type="http://schemas.openxmlformats.org/officeDocument/2006/relationships/customXml" Target="../ink/ink441.xml"/><Relationship Id="rId86" Type="http://schemas.openxmlformats.org/officeDocument/2006/relationships/image" Target="../media/image298.png"/><Relationship Id="rId130" Type="http://schemas.openxmlformats.org/officeDocument/2006/relationships/image" Target="../media/image320.png"/><Relationship Id="rId135" Type="http://schemas.openxmlformats.org/officeDocument/2006/relationships/customXml" Target="../ink/ink468.xml"/><Relationship Id="rId151" Type="http://schemas.openxmlformats.org/officeDocument/2006/relationships/customXml" Target="../ink/ink476.xml"/><Relationship Id="rId156" Type="http://schemas.openxmlformats.org/officeDocument/2006/relationships/image" Target="../media/image333.png"/><Relationship Id="rId177" Type="http://schemas.openxmlformats.org/officeDocument/2006/relationships/customXml" Target="../ink/ink489.xml"/><Relationship Id="rId172" Type="http://schemas.openxmlformats.org/officeDocument/2006/relationships/image" Target="../media/image341.png"/><Relationship Id="rId13" Type="http://schemas.openxmlformats.org/officeDocument/2006/relationships/image" Target="../media/image264.png"/><Relationship Id="rId18" Type="http://schemas.openxmlformats.org/officeDocument/2006/relationships/customXml" Target="../ink/ink408.xml"/><Relationship Id="rId39" Type="http://schemas.openxmlformats.org/officeDocument/2006/relationships/image" Target="../media/image98.png"/><Relationship Id="rId109" Type="http://schemas.openxmlformats.org/officeDocument/2006/relationships/customXml" Target="../ink/ink455.xml"/><Relationship Id="rId34" Type="http://schemas.openxmlformats.org/officeDocument/2006/relationships/customXml" Target="../ink/ink416.xml"/><Relationship Id="rId50" Type="http://schemas.openxmlformats.org/officeDocument/2006/relationships/image" Target="../media/image281.png"/><Relationship Id="rId55" Type="http://schemas.openxmlformats.org/officeDocument/2006/relationships/customXml" Target="../ink/ink427.xml"/><Relationship Id="rId76" Type="http://schemas.openxmlformats.org/officeDocument/2006/relationships/image" Target="../media/image293.png"/><Relationship Id="rId97" Type="http://schemas.openxmlformats.org/officeDocument/2006/relationships/customXml" Target="../ink/ink449.xml"/><Relationship Id="rId104" Type="http://schemas.openxmlformats.org/officeDocument/2006/relationships/image" Target="../media/image307.png"/><Relationship Id="rId120" Type="http://schemas.openxmlformats.org/officeDocument/2006/relationships/image" Target="../media/image315.png"/><Relationship Id="rId125" Type="http://schemas.openxmlformats.org/officeDocument/2006/relationships/customXml" Target="../ink/ink463.xml"/><Relationship Id="rId141" Type="http://schemas.openxmlformats.org/officeDocument/2006/relationships/customXml" Target="../ink/ink471.xml"/><Relationship Id="rId146" Type="http://schemas.openxmlformats.org/officeDocument/2006/relationships/image" Target="../media/image328.png"/><Relationship Id="rId167" Type="http://schemas.openxmlformats.org/officeDocument/2006/relationships/customXml" Target="../ink/ink484.xml"/><Relationship Id="rId188" Type="http://schemas.openxmlformats.org/officeDocument/2006/relationships/image" Target="../media/image349.png"/><Relationship Id="rId7" Type="http://schemas.openxmlformats.org/officeDocument/2006/relationships/image" Target="../media/image261.png"/><Relationship Id="rId71" Type="http://schemas.openxmlformats.org/officeDocument/2006/relationships/customXml" Target="../ink/ink435.xml"/><Relationship Id="rId92" Type="http://schemas.openxmlformats.org/officeDocument/2006/relationships/image" Target="../media/image301.png"/><Relationship Id="rId162" Type="http://schemas.openxmlformats.org/officeDocument/2006/relationships/image" Target="../media/image336.png"/><Relationship Id="rId183" Type="http://schemas.openxmlformats.org/officeDocument/2006/relationships/customXml" Target="../ink/ink492.xml"/><Relationship Id="rId2" Type="http://schemas.openxmlformats.org/officeDocument/2006/relationships/customXml" Target="../ink/ink400.xml"/><Relationship Id="rId29" Type="http://schemas.openxmlformats.org/officeDocument/2006/relationships/image" Target="../media/image272.png"/><Relationship Id="rId24" Type="http://schemas.openxmlformats.org/officeDocument/2006/relationships/customXml" Target="../ink/ink411.xml"/><Relationship Id="rId40" Type="http://schemas.openxmlformats.org/officeDocument/2006/relationships/customXml" Target="../ink/ink419.xml"/><Relationship Id="rId45" Type="http://schemas.openxmlformats.org/officeDocument/2006/relationships/image" Target="../media/image279.png"/><Relationship Id="rId66" Type="http://schemas.openxmlformats.org/officeDocument/2006/relationships/image" Target="../media/image289.png"/><Relationship Id="rId87" Type="http://schemas.openxmlformats.org/officeDocument/2006/relationships/customXml" Target="../ink/ink444.xml"/><Relationship Id="rId110" Type="http://schemas.openxmlformats.org/officeDocument/2006/relationships/image" Target="../media/image310.png"/><Relationship Id="rId115" Type="http://schemas.openxmlformats.org/officeDocument/2006/relationships/customXml" Target="../ink/ink458.xml"/><Relationship Id="rId131" Type="http://schemas.openxmlformats.org/officeDocument/2006/relationships/customXml" Target="../ink/ink466.xml"/><Relationship Id="rId136" Type="http://schemas.openxmlformats.org/officeDocument/2006/relationships/image" Target="../media/image323.png"/><Relationship Id="rId157" Type="http://schemas.openxmlformats.org/officeDocument/2006/relationships/customXml" Target="../ink/ink479.xml"/><Relationship Id="rId178" Type="http://schemas.openxmlformats.org/officeDocument/2006/relationships/image" Target="../media/image344.png"/><Relationship Id="rId61" Type="http://schemas.openxmlformats.org/officeDocument/2006/relationships/customXml" Target="../ink/ink430.xml"/><Relationship Id="rId82" Type="http://schemas.openxmlformats.org/officeDocument/2006/relationships/image" Target="../media/image296.png"/><Relationship Id="rId152" Type="http://schemas.openxmlformats.org/officeDocument/2006/relationships/image" Target="../media/image331.png"/><Relationship Id="rId173" Type="http://schemas.openxmlformats.org/officeDocument/2006/relationships/customXml" Target="../ink/ink487.xml"/><Relationship Id="rId19" Type="http://schemas.openxmlformats.org/officeDocument/2006/relationships/image" Target="../media/image267.png"/><Relationship Id="rId14" Type="http://schemas.openxmlformats.org/officeDocument/2006/relationships/customXml" Target="../ink/ink406.xml"/><Relationship Id="rId30" Type="http://schemas.openxmlformats.org/officeDocument/2006/relationships/customXml" Target="../ink/ink414.xml"/><Relationship Id="rId35" Type="http://schemas.openxmlformats.org/officeDocument/2006/relationships/image" Target="../media/image275.png"/><Relationship Id="rId56" Type="http://schemas.openxmlformats.org/officeDocument/2006/relationships/image" Target="../media/image284.png"/><Relationship Id="rId77" Type="http://schemas.openxmlformats.org/officeDocument/2006/relationships/customXml" Target="../ink/ink439.xml"/><Relationship Id="rId100" Type="http://schemas.openxmlformats.org/officeDocument/2006/relationships/image" Target="../media/image305.png"/><Relationship Id="rId105" Type="http://schemas.openxmlformats.org/officeDocument/2006/relationships/customXml" Target="../ink/ink453.xml"/><Relationship Id="rId126" Type="http://schemas.openxmlformats.org/officeDocument/2006/relationships/image" Target="../media/image318.png"/><Relationship Id="rId147" Type="http://schemas.openxmlformats.org/officeDocument/2006/relationships/customXml" Target="../ink/ink474.xml"/><Relationship Id="rId168" Type="http://schemas.openxmlformats.org/officeDocument/2006/relationships/image" Target="../media/image339.png"/><Relationship Id="rId8" Type="http://schemas.openxmlformats.org/officeDocument/2006/relationships/customXml" Target="../ink/ink403.xml"/><Relationship Id="rId51" Type="http://schemas.openxmlformats.org/officeDocument/2006/relationships/customXml" Target="../ink/ink425.xml"/><Relationship Id="rId72" Type="http://schemas.openxmlformats.org/officeDocument/2006/relationships/customXml" Target="../ink/ink436.xml"/><Relationship Id="rId93" Type="http://schemas.openxmlformats.org/officeDocument/2006/relationships/customXml" Target="../ink/ink447.xml"/><Relationship Id="rId98" Type="http://schemas.openxmlformats.org/officeDocument/2006/relationships/image" Target="../media/image304.png"/><Relationship Id="rId121" Type="http://schemas.openxmlformats.org/officeDocument/2006/relationships/customXml" Target="../ink/ink461.xml"/><Relationship Id="rId142" Type="http://schemas.openxmlformats.org/officeDocument/2006/relationships/image" Target="../media/image326.png"/><Relationship Id="rId163" Type="http://schemas.openxmlformats.org/officeDocument/2006/relationships/customXml" Target="../ink/ink482.xml"/><Relationship Id="rId184" Type="http://schemas.openxmlformats.org/officeDocument/2006/relationships/image" Target="../media/image347.png"/><Relationship Id="rId189" Type="http://schemas.openxmlformats.org/officeDocument/2006/relationships/customXml" Target="../ink/ink495.xml"/><Relationship Id="rId3" Type="http://schemas.openxmlformats.org/officeDocument/2006/relationships/image" Target="../media/image259.png"/><Relationship Id="rId25" Type="http://schemas.openxmlformats.org/officeDocument/2006/relationships/image" Target="../media/image270.png"/><Relationship Id="rId46" Type="http://schemas.openxmlformats.org/officeDocument/2006/relationships/customXml" Target="../ink/ink422.xml"/><Relationship Id="rId67" Type="http://schemas.openxmlformats.org/officeDocument/2006/relationships/customXml" Target="../ink/ink433.xml"/><Relationship Id="rId116" Type="http://schemas.openxmlformats.org/officeDocument/2006/relationships/image" Target="../media/image313.png"/><Relationship Id="rId137" Type="http://schemas.openxmlformats.org/officeDocument/2006/relationships/customXml" Target="../ink/ink469.xml"/><Relationship Id="rId158" Type="http://schemas.openxmlformats.org/officeDocument/2006/relationships/image" Target="../media/image334.png"/><Relationship Id="rId20" Type="http://schemas.openxmlformats.org/officeDocument/2006/relationships/customXml" Target="../ink/ink409.xml"/><Relationship Id="rId41" Type="http://schemas.openxmlformats.org/officeDocument/2006/relationships/image" Target="../media/image277.png"/><Relationship Id="rId62" Type="http://schemas.openxmlformats.org/officeDocument/2006/relationships/image" Target="../media/image287.png"/><Relationship Id="rId83" Type="http://schemas.openxmlformats.org/officeDocument/2006/relationships/customXml" Target="../ink/ink442.xml"/><Relationship Id="rId88" Type="http://schemas.openxmlformats.org/officeDocument/2006/relationships/image" Target="../media/image299.png"/><Relationship Id="rId111" Type="http://schemas.openxmlformats.org/officeDocument/2006/relationships/customXml" Target="../ink/ink456.xml"/><Relationship Id="rId132" Type="http://schemas.openxmlformats.org/officeDocument/2006/relationships/image" Target="../media/image321.png"/><Relationship Id="rId153" Type="http://schemas.openxmlformats.org/officeDocument/2006/relationships/customXml" Target="../ink/ink477.xml"/><Relationship Id="rId174" Type="http://schemas.openxmlformats.org/officeDocument/2006/relationships/image" Target="../media/image342.png"/><Relationship Id="rId179" Type="http://schemas.openxmlformats.org/officeDocument/2006/relationships/customXml" Target="../ink/ink490.xml"/><Relationship Id="rId15" Type="http://schemas.openxmlformats.org/officeDocument/2006/relationships/image" Target="../media/image265.png"/><Relationship Id="rId36" Type="http://schemas.openxmlformats.org/officeDocument/2006/relationships/customXml" Target="../ink/ink417.xml"/><Relationship Id="rId57" Type="http://schemas.openxmlformats.org/officeDocument/2006/relationships/customXml" Target="../ink/ink428.xml"/><Relationship Id="rId106" Type="http://schemas.openxmlformats.org/officeDocument/2006/relationships/image" Target="../media/image308.png"/><Relationship Id="rId127" Type="http://schemas.openxmlformats.org/officeDocument/2006/relationships/customXml" Target="../ink/ink464.xml"/><Relationship Id="rId10" Type="http://schemas.openxmlformats.org/officeDocument/2006/relationships/customXml" Target="../ink/ink404.xml"/><Relationship Id="rId31" Type="http://schemas.openxmlformats.org/officeDocument/2006/relationships/image" Target="../media/image273.png"/><Relationship Id="rId52" Type="http://schemas.openxmlformats.org/officeDocument/2006/relationships/image" Target="../media/image282.png"/><Relationship Id="rId73" Type="http://schemas.openxmlformats.org/officeDocument/2006/relationships/customXml" Target="../ink/ink437.xml"/><Relationship Id="rId78" Type="http://schemas.openxmlformats.org/officeDocument/2006/relationships/image" Target="../media/image294.png"/><Relationship Id="rId94" Type="http://schemas.openxmlformats.org/officeDocument/2006/relationships/image" Target="../media/image302.png"/><Relationship Id="rId99" Type="http://schemas.openxmlformats.org/officeDocument/2006/relationships/customXml" Target="../ink/ink450.xml"/><Relationship Id="rId101" Type="http://schemas.openxmlformats.org/officeDocument/2006/relationships/customXml" Target="../ink/ink451.xml"/><Relationship Id="rId122" Type="http://schemas.openxmlformats.org/officeDocument/2006/relationships/image" Target="../media/image316.png"/><Relationship Id="rId143" Type="http://schemas.openxmlformats.org/officeDocument/2006/relationships/customXml" Target="../ink/ink472.xml"/><Relationship Id="rId148" Type="http://schemas.openxmlformats.org/officeDocument/2006/relationships/image" Target="../media/image329.png"/><Relationship Id="rId164" Type="http://schemas.openxmlformats.org/officeDocument/2006/relationships/image" Target="../media/image337.png"/><Relationship Id="rId169" Type="http://schemas.openxmlformats.org/officeDocument/2006/relationships/customXml" Target="../ink/ink485.xml"/><Relationship Id="rId185" Type="http://schemas.openxmlformats.org/officeDocument/2006/relationships/customXml" Target="../ink/ink493.xml"/><Relationship Id="rId4" Type="http://schemas.openxmlformats.org/officeDocument/2006/relationships/customXml" Target="../ink/ink401.xml"/><Relationship Id="rId9" Type="http://schemas.openxmlformats.org/officeDocument/2006/relationships/image" Target="../media/image262.png"/><Relationship Id="rId180" Type="http://schemas.openxmlformats.org/officeDocument/2006/relationships/image" Target="../media/image345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117" Type="http://schemas.openxmlformats.org/officeDocument/2006/relationships/customXml" Target="../ink/ink553.xml"/><Relationship Id="rId21" Type="http://schemas.openxmlformats.org/officeDocument/2006/relationships/customXml" Target="../ink/ink505.xml"/><Relationship Id="rId42" Type="http://schemas.openxmlformats.org/officeDocument/2006/relationships/image" Target="../media/image21.png"/><Relationship Id="rId47" Type="http://schemas.openxmlformats.org/officeDocument/2006/relationships/customXml" Target="../ink/ink518.xml"/><Relationship Id="rId63" Type="http://schemas.openxmlformats.org/officeDocument/2006/relationships/customXml" Target="../ink/ink526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539.xml"/><Relationship Id="rId112" Type="http://schemas.openxmlformats.org/officeDocument/2006/relationships/image" Target="../media/image56.png"/><Relationship Id="rId133" Type="http://schemas.openxmlformats.org/officeDocument/2006/relationships/customXml" Target="../ink/ink561.xml"/><Relationship Id="rId138" Type="http://schemas.openxmlformats.org/officeDocument/2006/relationships/image" Target="../media/image69.png"/><Relationship Id="rId154" Type="http://schemas.openxmlformats.org/officeDocument/2006/relationships/image" Target="../media/image87.png"/><Relationship Id="rId159" Type="http://schemas.openxmlformats.org/officeDocument/2006/relationships/customXml" Target="../ink/ink574.xml"/><Relationship Id="rId175" Type="http://schemas.openxmlformats.org/officeDocument/2006/relationships/customXml" Target="../ink/ink582.xml"/><Relationship Id="rId170" Type="http://schemas.openxmlformats.org/officeDocument/2006/relationships/image" Target="../media/image95.png"/><Relationship Id="rId191" Type="http://schemas.openxmlformats.org/officeDocument/2006/relationships/customXml" Target="../ink/ink590.xml"/><Relationship Id="rId16" Type="http://schemas.openxmlformats.org/officeDocument/2006/relationships/image" Target="../media/image8.png"/><Relationship Id="rId107" Type="http://schemas.openxmlformats.org/officeDocument/2006/relationships/customXml" Target="../ink/ink548.xml"/><Relationship Id="rId11" Type="http://schemas.openxmlformats.org/officeDocument/2006/relationships/customXml" Target="../ink/ink500.xml"/><Relationship Id="rId32" Type="http://schemas.openxmlformats.org/officeDocument/2006/relationships/image" Target="../media/image16.png"/><Relationship Id="rId37" Type="http://schemas.openxmlformats.org/officeDocument/2006/relationships/customXml" Target="../ink/ink513.xml"/><Relationship Id="rId53" Type="http://schemas.openxmlformats.org/officeDocument/2006/relationships/customXml" Target="../ink/ink521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534.xml"/><Relationship Id="rId102" Type="http://schemas.openxmlformats.org/officeDocument/2006/relationships/image" Target="../media/image51.png"/><Relationship Id="rId123" Type="http://schemas.openxmlformats.org/officeDocument/2006/relationships/customXml" Target="../ink/ink556.xml"/><Relationship Id="rId128" Type="http://schemas.openxmlformats.org/officeDocument/2006/relationships/image" Target="../media/image64.png"/><Relationship Id="rId144" Type="http://schemas.openxmlformats.org/officeDocument/2006/relationships/image" Target="../media/image82.png"/><Relationship Id="rId149" Type="http://schemas.openxmlformats.org/officeDocument/2006/relationships/customXml" Target="../ink/ink569.xml"/><Relationship Id="rId5" Type="http://schemas.openxmlformats.org/officeDocument/2006/relationships/customXml" Target="../ink/ink497.xml"/><Relationship Id="rId90" Type="http://schemas.openxmlformats.org/officeDocument/2006/relationships/image" Target="../media/image45.png"/><Relationship Id="rId95" Type="http://schemas.openxmlformats.org/officeDocument/2006/relationships/customXml" Target="../ink/ink542.xml"/><Relationship Id="rId160" Type="http://schemas.openxmlformats.org/officeDocument/2006/relationships/image" Target="../media/image90.png"/><Relationship Id="rId165" Type="http://schemas.openxmlformats.org/officeDocument/2006/relationships/customXml" Target="../ink/ink577.xml"/><Relationship Id="rId181" Type="http://schemas.openxmlformats.org/officeDocument/2006/relationships/customXml" Target="../ink/ink585.xml"/><Relationship Id="rId186" Type="http://schemas.openxmlformats.org/officeDocument/2006/relationships/image" Target="../media/image103.png"/><Relationship Id="rId22" Type="http://schemas.openxmlformats.org/officeDocument/2006/relationships/image" Target="../media/image11.png"/><Relationship Id="rId27" Type="http://schemas.openxmlformats.org/officeDocument/2006/relationships/customXml" Target="../ink/ink508.xml"/><Relationship Id="rId43" Type="http://schemas.openxmlformats.org/officeDocument/2006/relationships/customXml" Target="../ink/ink516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529.xml"/><Relationship Id="rId113" Type="http://schemas.openxmlformats.org/officeDocument/2006/relationships/customXml" Target="../ink/ink551.xml"/><Relationship Id="rId118" Type="http://schemas.openxmlformats.org/officeDocument/2006/relationships/image" Target="../media/image59.png"/><Relationship Id="rId134" Type="http://schemas.openxmlformats.org/officeDocument/2006/relationships/image" Target="../media/image67.png"/><Relationship Id="rId139" Type="http://schemas.openxmlformats.org/officeDocument/2006/relationships/customXml" Target="../ink/ink564.xml"/><Relationship Id="rId80" Type="http://schemas.openxmlformats.org/officeDocument/2006/relationships/image" Target="../media/image40.png"/><Relationship Id="rId85" Type="http://schemas.openxmlformats.org/officeDocument/2006/relationships/customXml" Target="../ink/ink537.xml"/><Relationship Id="rId150" Type="http://schemas.openxmlformats.org/officeDocument/2006/relationships/image" Target="../media/image85.png"/><Relationship Id="rId155" Type="http://schemas.openxmlformats.org/officeDocument/2006/relationships/customXml" Target="../ink/ink572.xml"/><Relationship Id="rId171" Type="http://schemas.openxmlformats.org/officeDocument/2006/relationships/customXml" Target="../ink/ink580.xml"/><Relationship Id="rId176" Type="http://schemas.openxmlformats.org/officeDocument/2006/relationships/image" Target="../media/image98.png"/><Relationship Id="rId192" Type="http://schemas.openxmlformats.org/officeDocument/2006/relationships/image" Target="../media/image352.png"/><Relationship Id="rId12" Type="http://schemas.openxmlformats.org/officeDocument/2006/relationships/image" Target="../media/image6.png"/><Relationship Id="rId17" Type="http://schemas.openxmlformats.org/officeDocument/2006/relationships/customXml" Target="../ink/ink503.xml"/><Relationship Id="rId33" Type="http://schemas.openxmlformats.org/officeDocument/2006/relationships/customXml" Target="../ink/ink511.xml"/><Relationship Id="rId38" Type="http://schemas.openxmlformats.org/officeDocument/2006/relationships/image" Target="../media/image19.png"/><Relationship Id="rId59" Type="http://schemas.openxmlformats.org/officeDocument/2006/relationships/customXml" Target="../ink/ink524.xml"/><Relationship Id="rId103" Type="http://schemas.openxmlformats.org/officeDocument/2006/relationships/customXml" Target="../ink/ink546.xml"/><Relationship Id="rId108" Type="http://schemas.openxmlformats.org/officeDocument/2006/relationships/image" Target="../media/image54.png"/><Relationship Id="rId124" Type="http://schemas.openxmlformats.org/officeDocument/2006/relationships/image" Target="../media/image62.png"/><Relationship Id="rId129" Type="http://schemas.openxmlformats.org/officeDocument/2006/relationships/customXml" Target="../ink/ink559.xml"/><Relationship Id="rId54" Type="http://schemas.openxmlformats.org/officeDocument/2006/relationships/image" Target="../media/image27.png"/><Relationship Id="rId70" Type="http://schemas.openxmlformats.org/officeDocument/2006/relationships/image" Target="../media/image35.png"/><Relationship Id="rId75" Type="http://schemas.openxmlformats.org/officeDocument/2006/relationships/customXml" Target="../ink/ink532.xml"/><Relationship Id="rId91" Type="http://schemas.openxmlformats.org/officeDocument/2006/relationships/customXml" Target="../ink/ink540.xml"/><Relationship Id="rId96" Type="http://schemas.openxmlformats.org/officeDocument/2006/relationships/image" Target="../media/image48.png"/><Relationship Id="rId140" Type="http://schemas.openxmlformats.org/officeDocument/2006/relationships/image" Target="../media/image80.png"/><Relationship Id="rId145" Type="http://schemas.openxmlformats.org/officeDocument/2006/relationships/customXml" Target="../ink/ink567.xml"/><Relationship Id="rId161" Type="http://schemas.openxmlformats.org/officeDocument/2006/relationships/customXml" Target="../ink/ink575.xml"/><Relationship Id="rId166" Type="http://schemas.openxmlformats.org/officeDocument/2006/relationships/image" Target="../media/image93.png"/><Relationship Id="rId182" Type="http://schemas.openxmlformats.org/officeDocument/2006/relationships/image" Target="../media/image101.png"/><Relationship Id="rId187" Type="http://schemas.openxmlformats.org/officeDocument/2006/relationships/customXml" Target="../ink/ink58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23" Type="http://schemas.openxmlformats.org/officeDocument/2006/relationships/customXml" Target="../ink/ink506.xml"/><Relationship Id="rId28" Type="http://schemas.openxmlformats.org/officeDocument/2006/relationships/image" Target="../media/image14.png"/><Relationship Id="rId49" Type="http://schemas.openxmlformats.org/officeDocument/2006/relationships/customXml" Target="../ink/ink519.xml"/><Relationship Id="rId114" Type="http://schemas.openxmlformats.org/officeDocument/2006/relationships/image" Target="../media/image57.png"/><Relationship Id="rId119" Type="http://schemas.openxmlformats.org/officeDocument/2006/relationships/customXml" Target="../ink/ink554.xml"/><Relationship Id="rId44" Type="http://schemas.openxmlformats.org/officeDocument/2006/relationships/image" Target="../media/image22.png"/><Relationship Id="rId60" Type="http://schemas.openxmlformats.org/officeDocument/2006/relationships/image" Target="../media/image30.png"/><Relationship Id="rId65" Type="http://schemas.openxmlformats.org/officeDocument/2006/relationships/customXml" Target="../ink/ink527.xml"/><Relationship Id="rId81" Type="http://schemas.openxmlformats.org/officeDocument/2006/relationships/customXml" Target="../ink/ink535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35" Type="http://schemas.openxmlformats.org/officeDocument/2006/relationships/customXml" Target="../ink/ink562.xml"/><Relationship Id="rId151" Type="http://schemas.openxmlformats.org/officeDocument/2006/relationships/customXml" Target="../ink/ink570.xml"/><Relationship Id="rId156" Type="http://schemas.openxmlformats.org/officeDocument/2006/relationships/image" Target="../media/image88.png"/><Relationship Id="rId177" Type="http://schemas.openxmlformats.org/officeDocument/2006/relationships/customXml" Target="../ink/ink583.xml"/><Relationship Id="rId172" Type="http://schemas.openxmlformats.org/officeDocument/2006/relationships/image" Target="../media/image96.png"/><Relationship Id="rId13" Type="http://schemas.openxmlformats.org/officeDocument/2006/relationships/customXml" Target="../ink/ink501.xml"/><Relationship Id="rId18" Type="http://schemas.openxmlformats.org/officeDocument/2006/relationships/image" Target="../media/image9.png"/><Relationship Id="rId39" Type="http://schemas.openxmlformats.org/officeDocument/2006/relationships/customXml" Target="../ink/ink514.xml"/><Relationship Id="rId109" Type="http://schemas.openxmlformats.org/officeDocument/2006/relationships/customXml" Target="../ink/ink54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522.xml"/><Relationship Id="rId76" Type="http://schemas.openxmlformats.org/officeDocument/2006/relationships/image" Target="../media/image38.png"/><Relationship Id="rId97" Type="http://schemas.openxmlformats.org/officeDocument/2006/relationships/customXml" Target="../ink/ink543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557.xml"/><Relationship Id="rId141" Type="http://schemas.openxmlformats.org/officeDocument/2006/relationships/customXml" Target="../ink/ink565.xml"/><Relationship Id="rId146" Type="http://schemas.openxmlformats.org/officeDocument/2006/relationships/image" Target="../media/image83.png"/><Relationship Id="rId167" Type="http://schemas.openxmlformats.org/officeDocument/2006/relationships/customXml" Target="../ink/ink578.xml"/><Relationship Id="rId188" Type="http://schemas.openxmlformats.org/officeDocument/2006/relationships/image" Target="../media/image350.png"/><Relationship Id="rId7" Type="http://schemas.openxmlformats.org/officeDocument/2006/relationships/customXml" Target="../ink/ink498.xml"/><Relationship Id="rId71" Type="http://schemas.openxmlformats.org/officeDocument/2006/relationships/customXml" Target="../ink/ink530.xml"/><Relationship Id="rId92" Type="http://schemas.openxmlformats.org/officeDocument/2006/relationships/image" Target="../media/image46.png"/><Relationship Id="rId162" Type="http://schemas.openxmlformats.org/officeDocument/2006/relationships/image" Target="../media/image91.png"/><Relationship Id="rId183" Type="http://schemas.openxmlformats.org/officeDocument/2006/relationships/customXml" Target="../ink/ink586.xml"/><Relationship Id="rId2" Type="http://schemas.openxmlformats.org/officeDocument/2006/relationships/image" Target="../media/image1.png"/><Relationship Id="rId29" Type="http://schemas.openxmlformats.org/officeDocument/2006/relationships/customXml" Target="../ink/ink509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517.xml"/><Relationship Id="rId66" Type="http://schemas.openxmlformats.org/officeDocument/2006/relationships/image" Target="../media/image33.png"/><Relationship Id="rId87" Type="http://schemas.openxmlformats.org/officeDocument/2006/relationships/customXml" Target="../ink/ink538.xml"/><Relationship Id="rId110" Type="http://schemas.openxmlformats.org/officeDocument/2006/relationships/image" Target="../media/image55.png"/><Relationship Id="rId115" Type="http://schemas.openxmlformats.org/officeDocument/2006/relationships/customXml" Target="../ink/ink552.xml"/><Relationship Id="rId131" Type="http://schemas.openxmlformats.org/officeDocument/2006/relationships/customXml" Target="../ink/ink560.xml"/><Relationship Id="rId136" Type="http://schemas.openxmlformats.org/officeDocument/2006/relationships/image" Target="../media/image68.png"/><Relationship Id="rId157" Type="http://schemas.openxmlformats.org/officeDocument/2006/relationships/customXml" Target="../ink/ink573.xml"/><Relationship Id="rId178" Type="http://schemas.openxmlformats.org/officeDocument/2006/relationships/image" Target="../media/image99.png"/><Relationship Id="rId61" Type="http://schemas.openxmlformats.org/officeDocument/2006/relationships/customXml" Target="../ink/ink525.xml"/><Relationship Id="rId82" Type="http://schemas.openxmlformats.org/officeDocument/2006/relationships/image" Target="../media/image41.png"/><Relationship Id="rId152" Type="http://schemas.openxmlformats.org/officeDocument/2006/relationships/image" Target="../media/image86.png"/><Relationship Id="rId173" Type="http://schemas.openxmlformats.org/officeDocument/2006/relationships/customXml" Target="../ink/ink581.xml"/><Relationship Id="rId19" Type="http://schemas.openxmlformats.org/officeDocument/2006/relationships/customXml" Target="../ink/ink504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512.xml"/><Relationship Id="rId56" Type="http://schemas.openxmlformats.org/officeDocument/2006/relationships/image" Target="../media/image28.png"/><Relationship Id="rId77" Type="http://schemas.openxmlformats.org/officeDocument/2006/relationships/customXml" Target="../ink/ink533.xml"/><Relationship Id="rId100" Type="http://schemas.openxmlformats.org/officeDocument/2006/relationships/image" Target="../media/image50.png"/><Relationship Id="rId105" Type="http://schemas.openxmlformats.org/officeDocument/2006/relationships/customXml" Target="../ink/ink547.xml"/><Relationship Id="rId126" Type="http://schemas.openxmlformats.org/officeDocument/2006/relationships/image" Target="../media/image63.png"/><Relationship Id="rId147" Type="http://schemas.openxmlformats.org/officeDocument/2006/relationships/customXml" Target="../ink/ink568.xml"/><Relationship Id="rId168" Type="http://schemas.openxmlformats.org/officeDocument/2006/relationships/image" Target="../media/image94.png"/><Relationship Id="rId8" Type="http://schemas.openxmlformats.org/officeDocument/2006/relationships/image" Target="../media/image4.png"/><Relationship Id="rId51" Type="http://schemas.openxmlformats.org/officeDocument/2006/relationships/customXml" Target="../ink/ink520.xml"/><Relationship Id="rId72" Type="http://schemas.openxmlformats.org/officeDocument/2006/relationships/image" Target="../media/image36.png"/><Relationship Id="rId93" Type="http://schemas.openxmlformats.org/officeDocument/2006/relationships/customXml" Target="../ink/ink541.xml"/><Relationship Id="rId98" Type="http://schemas.openxmlformats.org/officeDocument/2006/relationships/image" Target="../media/image49.png"/><Relationship Id="rId121" Type="http://schemas.openxmlformats.org/officeDocument/2006/relationships/customXml" Target="../ink/ink555.xml"/><Relationship Id="rId142" Type="http://schemas.openxmlformats.org/officeDocument/2006/relationships/image" Target="../media/image81.png"/><Relationship Id="rId163" Type="http://schemas.openxmlformats.org/officeDocument/2006/relationships/customXml" Target="../ink/ink576.xml"/><Relationship Id="rId184" Type="http://schemas.openxmlformats.org/officeDocument/2006/relationships/image" Target="../media/image102.png"/><Relationship Id="rId189" Type="http://schemas.openxmlformats.org/officeDocument/2006/relationships/customXml" Target="../ink/ink589.xml"/><Relationship Id="rId3" Type="http://schemas.openxmlformats.org/officeDocument/2006/relationships/customXml" Target="../ink/ink496.xml"/><Relationship Id="rId25" Type="http://schemas.openxmlformats.org/officeDocument/2006/relationships/customXml" Target="../ink/ink507.xml"/><Relationship Id="rId46" Type="http://schemas.openxmlformats.org/officeDocument/2006/relationships/image" Target="../media/image23.png"/><Relationship Id="rId67" Type="http://schemas.openxmlformats.org/officeDocument/2006/relationships/customXml" Target="../ink/ink528.xml"/><Relationship Id="rId116" Type="http://schemas.openxmlformats.org/officeDocument/2006/relationships/image" Target="../media/image58.png"/><Relationship Id="rId137" Type="http://schemas.openxmlformats.org/officeDocument/2006/relationships/customXml" Target="../ink/ink563.xml"/><Relationship Id="rId158" Type="http://schemas.openxmlformats.org/officeDocument/2006/relationships/image" Target="../media/image89.png"/><Relationship Id="rId20" Type="http://schemas.openxmlformats.org/officeDocument/2006/relationships/image" Target="../media/image10.png"/><Relationship Id="rId41" Type="http://schemas.openxmlformats.org/officeDocument/2006/relationships/customXml" Target="../ink/ink515.xml"/><Relationship Id="rId62" Type="http://schemas.openxmlformats.org/officeDocument/2006/relationships/image" Target="../media/image31.png"/><Relationship Id="rId83" Type="http://schemas.openxmlformats.org/officeDocument/2006/relationships/customXml" Target="../ink/ink536.xml"/><Relationship Id="rId88" Type="http://schemas.openxmlformats.org/officeDocument/2006/relationships/image" Target="../media/image44.png"/><Relationship Id="rId111" Type="http://schemas.openxmlformats.org/officeDocument/2006/relationships/customXml" Target="../ink/ink550.xml"/><Relationship Id="rId132" Type="http://schemas.openxmlformats.org/officeDocument/2006/relationships/image" Target="../media/image66.png"/><Relationship Id="rId153" Type="http://schemas.openxmlformats.org/officeDocument/2006/relationships/customXml" Target="../ink/ink571.xml"/><Relationship Id="rId174" Type="http://schemas.openxmlformats.org/officeDocument/2006/relationships/image" Target="../media/image97.png"/><Relationship Id="rId179" Type="http://schemas.openxmlformats.org/officeDocument/2006/relationships/customXml" Target="../ink/ink584.xml"/><Relationship Id="rId190" Type="http://schemas.openxmlformats.org/officeDocument/2006/relationships/image" Target="../media/image351.png"/><Relationship Id="rId15" Type="http://schemas.openxmlformats.org/officeDocument/2006/relationships/customXml" Target="../ink/ink502.xml"/><Relationship Id="rId36" Type="http://schemas.openxmlformats.org/officeDocument/2006/relationships/image" Target="../media/image18.png"/><Relationship Id="rId57" Type="http://schemas.openxmlformats.org/officeDocument/2006/relationships/customXml" Target="../ink/ink523.xml"/><Relationship Id="rId106" Type="http://schemas.openxmlformats.org/officeDocument/2006/relationships/image" Target="../media/image53.png"/><Relationship Id="rId127" Type="http://schemas.openxmlformats.org/officeDocument/2006/relationships/customXml" Target="../ink/ink558.xml"/><Relationship Id="rId10" Type="http://schemas.openxmlformats.org/officeDocument/2006/relationships/image" Target="../media/image5.png"/><Relationship Id="rId31" Type="http://schemas.openxmlformats.org/officeDocument/2006/relationships/customXml" Target="../ink/ink510.xml"/><Relationship Id="rId52" Type="http://schemas.openxmlformats.org/officeDocument/2006/relationships/image" Target="../media/image26.png"/><Relationship Id="rId73" Type="http://schemas.openxmlformats.org/officeDocument/2006/relationships/customXml" Target="../ink/ink531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544.xml"/><Relationship Id="rId101" Type="http://schemas.openxmlformats.org/officeDocument/2006/relationships/customXml" Target="../ink/ink545.xml"/><Relationship Id="rId122" Type="http://schemas.openxmlformats.org/officeDocument/2006/relationships/image" Target="../media/image61.png"/><Relationship Id="rId143" Type="http://schemas.openxmlformats.org/officeDocument/2006/relationships/customXml" Target="../ink/ink566.xml"/><Relationship Id="rId148" Type="http://schemas.openxmlformats.org/officeDocument/2006/relationships/image" Target="../media/image84.png"/><Relationship Id="rId164" Type="http://schemas.openxmlformats.org/officeDocument/2006/relationships/image" Target="../media/image92.png"/><Relationship Id="rId169" Type="http://schemas.openxmlformats.org/officeDocument/2006/relationships/customXml" Target="../ink/ink579.xml"/><Relationship Id="rId185" Type="http://schemas.openxmlformats.org/officeDocument/2006/relationships/customXml" Target="../ink/ink587.xml"/><Relationship Id="rId4" Type="http://schemas.openxmlformats.org/officeDocument/2006/relationships/image" Target="../media/image2.png"/><Relationship Id="rId9" Type="http://schemas.openxmlformats.org/officeDocument/2006/relationships/customXml" Target="../ink/ink499.xml"/><Relationship Id="rId180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50.xml"/><Relationship Id="rId299" Type="http://schemas.openxmlformats.org/officeDocument/2006/relationships/image" Target="../media/image408.png"/><Relationship Id="rId303" Type="http://schemas.openxmlformats.org/officeDocument/2006/relationships/image" Target="../media/image410.png"/><Relationship Id="rId21" Type="http://schemas.openxmlformats.org/officeDocument/2006/relationships/image" Target="../media/image268.png"/><Relationship Id="rId42" Type="http://schemas.openxmlformats.org/officeDocument/2006/relationships/customXml" Target="../ink/ink611.xml"/><Relationship Id="rId63" Type="http://schemas.openxmlformats.org/officeDocument/2006/relationships/customXml" Target="../ink/ink622.xml"/><Relationship Id="rId84" Type="http://schemas.openxmlformats.org/officeDocument/2006/relationships/image" Target="../media/image297.png"/><Relationship Id="rId138" Type="http://schemas.openxmlformats.org/officeDocument/2006/relationships/image" Target="../media/image324.png"/><Relationship Id="rId159" Type="http://schemas.openxmlformats.org/officeDocument/2006/relationships/customXml" Target="../ink/ink671.xml"/><Relationship Id="rId324" Type="http://schemas.openxmlformats.org/officeDocument/2006/relationships/customXml" Target="../ink/ink754.xml"/><Relationship Id="rId170" Type="http://schemas.openxmlformats.org/officeDocument/2006/relationships/image" Target="../media/image340.png"/><Relationship Id="rId191" Type="http://schemas.openxmlformats.org/officeDocument/2006/relationships/customXml" Target="../ink/ink687.xml"/><Relationship Id="rId205" Type="http://schemas.openxmlformats.org/officeDocument/2006/relationships/image" Target="../media/image361.png"/><Relationship Id="rId226" Type="http://schemas.openxmlformats.org/officeDocument/2006/relationships/customXml" Target="../ink/ink705.xml"/><Relationship Id="rId247" Type="http://schemas.openxmlformats.org/officeDocument/2006/relationships/image" Target="../media/image382.png"/><Relationship Id="rId107" Type="http://schemas.openxmlformats.org/officeDocument/2006/relationships/customXml" Target="../ink/ink645.xml"/><Relationship Id="rId268" Type="http://schemas.openxmlformats.org/officeDocument/2006/relationships/customXml" Target="../ink/ink726.xml"/><Relationship Id="rId289" Type="http://schemas.openxmlformats.org/officeDocument/2006/relationships/image" Target="../media/image403.png"/><Relationship Id="rId11" Type="http://schemas.openxmlformats.org/officeDocument/2006/relationships/image" Target="../media/image263.png"/><Relationship Id="rId32" Type="http://schemas.openxmlformats.org/officeDocument/2006/relationships/customXml" Target="../ink/ink606.xml"/><Relationship Id="rId53" Type="http://schemas.openxmlformats.org/officeDocument/2006/relationships/customXml" Target="../ink/ink617.xml"/><Relationship Id="rId74" Type="http://schemas.openxmlformats.org/officeDocument/2006/relationships/image" Target="../media/image292.png"/><Relationship Id="rId128" Type="http://schemas.openxmlformats.org/officeDocument/2006/relationships/image" Target="../media/image319.png"/><Relationship Id="rId149" Type="http://schemas.openxmlformats.org/officeDocument/2006/relationships/customXml" Target="../ink/ink666.xml"/><Relationship Id="rId314" Type="http://schemas.openxmlformats.org/officeDocument/2006/relationships/customXml" Target="../ink/ink749.xml"/><Relationship Id="rId335" Type="http://schemas.openxmlformats.org/officeDocument/2006/relationships/image" Target="../media/image426.png"/><Relationship Id="rId5" Type="http://schemas.openxmlformats.org/officeDocument/2006/relationships/image" Target="../media/image260.png"/><Relationship Id="rId95" Type="http://schemas.openxmlformats.org/officeDocument/2006/relationships/customXml" Target="../ink/ink639.xml"/><Relationship Id="rId160" Type="http://schemas.openxmlformats.org/officeDocument/2006/relationships/image" Target="../media/image335.png"/><Relationship Id="rId181" Type="http://schemas.openxmlformats.org/officeDocument/2006/relationships/customXml" Target="../ink/ink682.xml"/><Relationship Id="rId216" Type="http://schemas.openxmlformats.org/officeDocument/2006/relationships/customXml" Target="../ink/ink700.xml"/><Relationship Id="rId237" Type="http://schemas.openxmlformats.org/officeDocument/2006/relationships/image" Target="../media/image377.png"/><Relationship Id="rId258" Type="http://schemas.openxmlformats.org/officeDocument/2006/relationships/customXml" Target="../ink/ink721.xml"/><Relationship Id="rId279" Type="http://schemas.openxmlformats.org/officeDocument/2006/relationships/image" Target="../media/image398.png"/><Relationship Id="rId22" Type="http://schemas.openxmlformats.org/officeDocument/2006/relationships/customXml" Target="../ink/ink601.xml"/><Relationship Id="rId43" Type="http://schemas.openxmlformats.org/officeDocument/2006/relationships/image" Target="../media/image278.png"/><Relationship Id="rId64" Type="http://schemas.openxmlformats.org/officeDocument/2006/relationships/image" Target="../media/image288.png"/><Relationship Id="rId118" Type="http://schemas.openxmlformats.org/officeDocument/2006/relationships/image" Target="../media/image314.png"/><Relationship Id="rId139" Type="http://schemas.openxmlformats.org/officeDocument/2006/relationships/customXml" Target="../ink/ink661.xml"/><Relationship Id="rId290" Type="http://schemas.openxmlformats.org/officeDocument/2006/relationships/customXml" Target="../ink/ink737.xml"/><Relationship Id="rId304" Type="http://schemas.openxmlformats.org/officeDocument/2006/relationships/customXml" Target="../ink/ink744.xml"/><Relationship Id="rId325" Type="http://schemas.openxmlformats.org/officeDocument/2006/relationships/image" Target="../media/image421.png"/><Relationship Id="rId85" Type="http://schemas.openxmlformats.org/officeDocument/2006/relationships/customXml" Target="../ink/ink634.xml"/><Relationship Id="rId150" Type="http://schemas.openxmlformats.org/officeDocument/2006/relationships/image" Target="../media/image330.png"/><Relationship Id="rId171" Type="http://schemas.openxmlformats.org/officeDocument/2006/relationships/customXml" Target="../ink/ink677.xml"/><Relationship Id="rId192" Type="http://schemas.openxmlformats.org/officeDocument/2006/relationships/image" Target="../media/image355.png"/><Relationship Id="rId206" Type="http://schemas.openxmlformats.org/officeDocument/2006/relationships/customXml" Target="../ink/ink695.xml"/><Relationship Id="rId227" Type="http://schemas.openxmlformats.org/officeDocument/2006/relationships/image" Target="../media/image372.png"/><Relationship Id="rId248" Type="http://schemas.openxmlformats.org/officeDocument/2006/relationships/customXml" Target="../ink/ink716.xml"/><Relationship Id="rId269" Type="http://schemas.openxmlformats.org/officeDocument/2006/relationships/image" Target="../media/image393.png"/><Relationship Id="rId12" Type="http://schemas.openxmlformats.org/officeDocument/2006/relationships/customXml" Target="../ink/ink596.xml"/><Relationship Id="rId33" Type="http://schemas.openxmlformats.org/officeDocument/2006/relationships/image" Target="../media/image274.png"/><Relationship Id="rId108" Type="http://schemas.openxmlformats.org/officeDocument/2006/relationships/image" Target="../media/image309.png"/><Relationship Id="rId129" Type="http://schemas.openxmlformats.org/officeDocument/2006/relationships/customXml" Target="../ink/ink656.xml"/><Relationship Id="rId280" Type="http://schemas.openxmlformats.org/officeDocument/2006/relationships/customXml" Target="../ink/ink732.xml"/><Relationship Id="rId315" Type="http://schemas.openxmlformats.org/officeDocument/2006/relationships/image" Target="../media/image416.png"/><Relationship Id="rId336" Type="http://schemas.openxmlformats.org/officeDocument/2006/relationships/customXml" Target="../ink/ink760.xml"/><Relationship Id="rId54" Type="http://schemas.openxmlformats.org/officeDocument/2006/relationships/image" Target="../media/image283.png"/><Relationship Id="rId75" Type="http://schemas.openxmlformats.org/officeDocument/2006/relationships/customXml" Target="../ink/ink629.xml"/><Relationship Id="rId96" Type="http://schemas.openxmlformats.org/officeDocument/2006/relationships/image" Target="../media/image303.png"/><Relationship Id="rId140" Type="http://schemas.openxmlformats.org/officeDocument/2006/relationships/image" Target="../media/image325.png"/><Relationship Id="rId161" Type="http://schemas.openxmlformats.org/officeDocument/2006/relationships/customXml" Target="../ink/ink672.xml"/><Relationship Id="rId182" Type="http://schemas.openxmlformats.org/officeDocument/2006/relationships/image" Target="../media/image346.png"/><Relationship Id="rId217" Type="http://schemas.openxmlformats.org/officeDocument/2006/relationships/image" Target="../media/image367.png"/><Relationship Id="rId6" Type="http://schemas.openxmlformats.org/officeDocument/2006/relationships/customXml" Target="../ink/ink593.xml"/><Relationship Id="rId238" Type="http://schemas.openxmlformats.org/officeDocument/2006/relationships/customXml" Target="../ink/ink711.xml"/><Relationship Id="rId259" Type="http://schemas.openxmlformats.org/officeDocument/2006/relationships/image" Target="../media/image388.png"/><Relationship Id="rId23" Type="http://schemas.openxmlformats.org/officeDocument/2006/relationships/image" Target="../media/image269.png"/><Relationship Id="rId119" Type="http://schemas.openxmlformats.org/officeDocument/2006/relationships/customXml" Target="../ink/ink651.xml"/><Relationship Id="rId270" Type="http://schemas.openxmlformats.org/officeDocument/2006/relationships/customXml" Target="../ink/ink727.xml"/><Relationship Id="rId291" Type="http://schemas.openxmlformats.org/officeDocument/2006/relationships/image" Target="../media/image404.png"/><Relationship Id="rId305" Type="http://schemas.openxmlformats.org/officeDocument/2006/relationships/image" Target="../media/image411.png"/><Relationship Id="rId326" Type="http://schemas.openxmlformats.org/officeDocument/2006/relationships/customXml" Target="../ink/ink755.xml"/><Relationship Id="rId44" Type="http://schemas.openxmlformats.org/officeDocument/2006/relationships/customXml" Target="../ink/ink612.xml"/><Relationship Id="rId65" Type="http://schemas.openxmlformats.org/officeDocument/2006/relationships/customXml" Target="../ink/ink623.xml"/><Relationship Id="rId86" Type="http://schemas.openxmlformats.org/officeDocument/2006/relationships/image" Target="../media/image298.png"/><Relationship Id="rId130" Type="http://schemas.openxmlformats.org/officeDocument/2006/relationships/image" Target="../media/image320.png"/><Relationship Id="rId151" Type="http://schemas.openxmlformats.org/officeDocument/2006/relationships/customXml" Target="../ink/ink667.xml"/><Relationship Id="rId172" Type="http://schemas.openxmlformats.org/officeDocument/2006/relationships/image" Target="../media/image341.png"/><Relationship Id="rId193" Type="http://schemas.openxmlformats.org/officeDocument/2006/relationships/customXml" Target="../ink/ink688.xml"/><Relationship Id="rId207" Type="http://schemas.openxmlformats.org/officeDocument/2006/relationships/image" Target="../media/image362.png"/><Relationship Id="rId228" Type="http://schemas.openxmlformats.org/officeDocument/2006/relationships/customXml" Target="../ink/ink706.xml"/><Relationship Id="rId249" Type="http://schemas.openxmlformats.org/officeDocument/2006/relationships/image" Target="../media/image383.png"/><Relationship Id="rId13" Type="http://schemas.openxmlformats.org/officeDocument/2006/relationships/image" Target="../media/image264.png"/><Relationship Id="rId109" Type="http://schemas.openxmlformats.org/officeDocument/2006/relationships/customXml" Target="../ink/ink646.xml"/><Relationship Id="rId260" Type="http://schemas.openxmlformats.org/officeDocument/2006/relationships/customXml" Target="../ink/ink722.xml"/><Relationship Id="rId281" Type="http://schemas.openxmlformats.org/officeDocument/2006/relationships/image" Target="../media/image399.png"/><Relationship Id="rId316" Type="http://schemas.openxmlformats.org/officeDocument/2006/relationships/customXml" Target="../ink/ink750.xml"/><Relationship Id="rId337" Type="http://schemas.openxmlformats.org/officeDocument/2006/relationships/image" Target="../media/image427.png"/><Relationship Id="rId34" Type="http://schemas.openxmlformats.org/officeDocument/2006/relationships/customXml" Target="../ink/ink607.xml"/><Relationship Id="rId55" Type="http://schemas.openxmlformats.org/officeDocument/2006/relationships/customXml" Target="../ink/ink618.xml"/><Relationship Id="rId76" Type="http://schemas.openxmlformats.org/officeDocument/2006/relationships/image" Target="../media/image293.png"/><Relationship Id="rId97" Type="http://schemas.openxmlformats.org/officeDocument/2006/relationships/customXml" Target="../ink/ink640.xml"/><Relationship Id="rId120" Type="http://schemas.openxmlformats.org/officeDocument/2006/relationships/image" Target="../media/image315.png"/><Relationship Id="rId141" Type="http://schemas.openxmlformats.org/officeDocument/2006/relationships/customXml" Target="../ink/ink662.xml"/><Relationship Id="rId7" Type="http://schemas.openxmlformats.org/officeDocument/2006/relationships/image" Target="../media/image261.png"/><Relationship Id="rId162" Type="http://schemas.openxmlformats.org/officeDocument/2006/relationships/image" Target="../media/image336.png"/><Relationship Id="rId183" Type="http://schemas.openxmlformats.org/officeDocument/2006/relationships/customXml" Target="../ink/ink683.xml"/><Relationship Id="rId218" Type="http://schemas.openxmlformats.org/officeDocument/2006/relationships/customXml" Target="../ink/ink701.xml"/><Relationship Id="rId239" Type="http://schemas.openxmlformats.org/officeDocument/2006/relationships/image" Target="../media/image378.png"/><Relationship Id="rId250" Type="http://schemas.openxmlformats.org/officeDocument/2006/relationships/customXml" Target="../ink/ink717.xml"/><Relationship Id="rId271" Type="http://schemas.openxmlformats.org/officeDocument/2006/relationships/image" Target="../media/image394.png"/><Relationship Id="rId292" Type="http://schemas.openxmlformats.org/officeDocument/2006/relationships/customXml" Target="../ink/ink738.xml"/><Relationship Id="rId306" Type="http://schemas.openxmlformats.org/officeDocument/2006/relationships/customXml" Target="../ink/ink745.xml"/><Relationship Id="rId24" Type="http://schemas.openxmlformats.org/officeDocument/2006/relationships/customXml" Target="../ink/ink602.xml"/><Relationship Id="rId45" Type="http://schemas.openxmlformats.org/officeDocument/2006/relationships/image" Target="../media/image279.png"/><Relationship Id="rId66" Type="http://schemas.openxmlformats.org/officeDocument/2006/relationships/image" Target="../media/image289.png"/><Relationship Id="rId87" Type="http://schemas.openxmlformats.org/officeDocument/2006/relationships/customXml" Target="../ink/ink635.xml"/><Relationship Id="rId110" Type="http://schemas.openxmlformats.org/officeDocument/2006/relationships/image" Target="../media/image310.png"/><Relationship Id="rId131" Type="http://schemas.openxmlformats.org/officeDocument/2006/relationships/customXml" Target="../ink/ink657.xml"/><Relationship Id="rId327" Type="http://schemas.openxmlformats.org/officeDocument/2006/relationships/image" Target="../media/image422.png"/><Relationship Id="rId152" Type="http://schemas.openxmlformats.org/officeDocument/2006/relationships/image" Target="../media/image331.png"/><Relationship Id="rId173" Type="http://schemas.openxmlformats.org/officeDocument/2006/relationships/customXml" Target="../ink/ink678.xml"/><Relationship Id="rId194" Type="http://schemas.openxmlformats.org/officeDocument/2006/relationships/customXml" Target="../ink/ink689.xml"/><Relationship Id="rId208" Type="http://schemas.openxmlformats.org/officeDocument/2006/relationships/customXml" Target="../ink/ink696.xml"/><Relationship Id="rId229" Type="http://schemas.openxmlformats.org/officeDocument/2006/relationships/image" Target="../media/image373.png"/><Relationship Id="rId240" Type="http://schemas.openxmlformats.org/officeDocument/2006/relationships/customXml" Target="../ink/ink712.xml"/><Relationship Id="rId261" Type="http://schemas.openxmlformats.org/officeDocument/2006/relationships/image" Target="../media/image389.png"/><Relationship Id="rId14" Type="http://schemas.openxmlformats.org/officeDocument/2006/relationships/customXml" Target="../ink/ink597.xml"/><Relationship Id="rId35" Type="http://schemas.openxmlformats.org/officeDocument/2006/relationships/image" Target="../media/image275.png"/><Relationship Id="rId56" Type="http://schemas.openxmlformats.org/officeDocument/2006/relationships/image" Target="../media/image284.png"/><Relationship Id="rId77" Type="http://schemas.openxmlformats.org/officeDocument/2006/relationships/customXml" Target="../ink/ink630.xml"/><Relationship Id="rId100" Type="http://schemas.openxmlformats.org/officeDocument/2006/relationships/image" Target="../media/image305.png"/><Relationship Id="rId282" Type="http://schemas.openxmlformats.org/officeDocument/2006/relationships/customXml" Target="../ink/ink733.xml"/><Relationship Id="rId317" Type="http://schemas.openxmlformats.org/officeDocument/2006/relationships/image" Target="../media/image417.png"/><Relationship Id="rId338" Type="http://schemas.openxmlformats.org/officeDocument/2006/relationships/customXml" Target="../ink/ink761.xml"/><Relationship Id="rId8" Type="http://schemas.openxmlformats.org/officeDocument/2006/relationships/customXml" Target="../ink/ink594.xml"/><Relationship Id="rId98" Type="http://schemas.openxmlformats.org/officeDocument/2006/relationships/image" Target="../media/image304.png"/><Relationship Id="rId121" Type="http://schemas.openxmlformats.org/officeDocument/2006/relationships/customXml" Target="../ink/ink652.xml"/><Relationship Id="rId142" Type="http://schemas.openxmlformats.org/officeDocument/2006/relationships/image" Target="../media/image326.png"/><Relationship Id="rId163" Type="http://schemas.openxmlformats.org/officeDocument/2006/relationships/customXml" Target="../ink/ink673.xml"/><Relationship Id="rId184" Type="http://schemas.openxmlformats.org/officeDocument/2006/relationships/image" Target="../media/image347.png"/><Relationship Id="rId219" Type="http://schemas.openxmlformats.org/officeDocument/2006/relationships/image" Target="../media/image368.png"/><Relationship Id="rId3" Type="http://schemas.openxmlformats.org/officeDocument/2006/relationships/image" Target="../media/image259.png"/><Relationship Id="rId214" Type="http://schemas.openxmlformats.org/officeDocument/2006/relationships/customXml" Target="../ink/ink699.xml"/><Relationship Id="rId230" Type="http://schemas.openxmlformats.org/officeDocument/2006/relationships/customXml" Target="../ink/ink707.xml"/><Relationship Id="rId235" Type="http://schemas.openxmlformats.org/officeDocument/2006/relationships/image" Target="../media/image376.png"/><Relationship Id="rId251" Type="http://schemas.openxmlformats.org/officeDocument/2006/relationships/image" Target="../media/image384.png"/><Relationship Id="rId256" Type="http://schemas.openxmlformats.org/officeDocument/2006/relationships/customXml" Target="../ink/ink720.xml"/><Relationship Id="rId277" Type="http://schemas.openxmlformats.org/officeDocument/2006/relationships/image" Target="../media/image397.png"/><Relationship Id="rId298" Type="http://schemas.openxmlformats.org/officeDocument/2006/relationships/customXml" Target="../ink/ink741.xml"/><Relationship Id="rId25" Type="http://schemas.openxmlformats.org/officeDocument/2006/relationships/image" Target="../media/image270.png"/><Relationship Id="rId46" Type="http://schemas.openxmlformats.org/officeDocument/2006/relationships/customXml" Target="../ink/ink613.xml"/><Relationship Id="rId67" Type="http://schemas.openxmlformats.org/officeDocument/2006/relationships/customXml" Target="../ink/ink624.xml"/><Relationship Id="rId116" Type="http://schemas.openxmlformats.org/officeDocument/2006/relationships/image" Target="../media/image313.png"/><Relationship Id="rId137" Type="http://schemas.openxmlformats.org/officeDocument/2006/relationships/customXml" Target="../ink/ink660.xml"/><Relationship Id="rId158" Type="http://schemas.openxmlformats.org/officeDocument/2006/relationships/image" Target="../media/image334.png"/><Relationship Id="rId272" Type="http://schemas.openxmlformats.org/officeDocument/2006/relationships/customXml" Target="../ink/ink728.xml"/><Relationship Id="rId293" Type="http://schemas.openxmlformats.org/officeDocument/2006/relationships/image" Target="../media/image405.png"/><Relationship Id="rId302" Type="http://schemas.openxmlformats.org/officeDocument/2006/relationships/customXml" Target="../ink/ink743.xml"/><Relationship Id="rId307" Type="http://schemas.openxmlformats.org/officeDocument/2006/relationships/image" Target="../media/image412.png"/><Relationship Id="rId323" Type="http://schemas.openxmlformats.org/officeDocument/2006/relationships/image" Target="../media/image420.png"/><Relationship Id="rId328" Type="http://schemas.openxmlformats.org/officeDocument/2006/relationships/customXml" Target="../ink/ink756.xml"/><Relationship Id="rId20" Type="http://schemas.openxmlformats.org/officeDocument/2006/relationships/customXml" Target="../ink/ink600.xml"/><Relationship Id="rId41" Type="http://schemas.openxmlformats.org/officeDocument/2006/relationships/image" Target="../media/image277.png"/><Relationship Id="rId62" Type="http://schemas.openxmlformats.org/officeDocument/2006/relationships/image" Target="../media/image287.png"/><Relationship Id="rId83" Type="http://schemas.openxmlformats.org/officeDocument/2006/relationships/customXml" Target="../ink/ink633.xml"/><Relationship Id="rId88" Type="http://schemas.openxmlformats.org/officeDocument/2006/relationships/image" Target="../media/image299.png"/><Relationship Id="rId111" Type="http://schemas.openxmlformats.org/officeDocument/2006/relationships/customXml" Target="../ink/ink647.xml"/><Relationship Id="rId132" Type="http://schemas.openxmlformats.org/officeDocument/2006/relationships/image" Target="../media/image321.png"/><Relationship Id="rId153" Type="http://schemas.openxmlformats.org/officeDocument/2006/relationships/customXml" Target="../ink/ink668.xml"/><Relationship Id="rId174" Type="http://schemas.openxmlformats.org/officeDocument/2006/relationships/image" Target="../media/image342.png"/><Relationship Id="rId179" Type="http://schemas.openxmlformats.org/officeDocument/2006/relationships/customXml" Target="../ink/ink681.xml"/><Relationship Id="rId195" Type="http://schemas.openxmlformats.org/officeDocument/2006/relationships/image" Target="../media/image356.png"/><Relationship Id="rId209" Type="http://schemas.openxmlformats.org/officeDocument/2006/relationships/image" Target="../media/image363.png"/><Relationship Id="rId190" Type="http://schemas.openxmlformats.org/officeDocument/2006/relationships/image" Target="../media/image354.png"/><Relationship Id="rId204" Type="http://schemas.openxmlformats.org/officeDocument/2006/relationships/customXml" Target="../ink/ink694.xml"/><Relationship Id="rId220" Type="http://schemas.openxmlformats.org/officeDocument/2006/relationships/customXml" Target="../ink/ink702.xml"/><Relationship Id="rId225" Type="http://schemas.openxmlformats.org/officeDocument/2006/relationships/image" Target="../media/image371.png"/><Relationship Id="rId241" Type="http://schemas.openxmlformats.org/officeDocument/2006/relationships/image" Target="../media/image379.png"/><Relationship Id="rId246" Type="http://schemas.openxmlformats.org/officeDocument/2006/relationships/customXml" Target="../ink/ink715.xml"/><Relationship Id="rId267" Type="http://schemas.openxmlformats.org/officeDocument/2006/relationships/image" Target="../media/image392.png"/><Relationship Id="rId288" Type="http://schemas.openxmlformats.org/officeDocument/2006/relationships/customXml" Target="../ink/ink736.xml"/><Relationship Id="rId15" Type="http://schemas.openxmlformats.org/officeDocument/2006/relationships/image" Target="../media/image265.png"/><Relationship Id="rId36" Type="http://schemas.openxmlformats.org/officeDocument/2006/relationships/customXml" Target="../ink/ink608.xml"/><Relationship Id="rId57" Type="http://schemas.openxmlformats.org/officeDocument/2006/relationships/customXml" Target="../ink/ink619.xml"/><Relationship Id="rId106" Type="http://schemas.openxmlformats.org/officeDocument/2006/relationships/image" Target="../media/image308.png"/><Relationship Id="rId127" Type="http://schemas.openxmlformats.org/officeDocument/2006/relationships/customXml" Target="../ink/ink655.xml"/><Relationship Id="rId262" Type="http://schemas.openxmlformats.org/officeDocument/2006/relationships/customXml" Target="../ink/ink723.xml"/><Relationship Id="rId283" Type="http://schemas.openxmlformats.org/officeDocument/2006/relationships/image" Target="../media/image400.png"/><Relationship Id="rId313" Type="http://schemas.openxmlformats.org/officeDocument/2006/relationships/image" Target="../media/image415.png"/><Relationship Id="rId318" Type="http://schemas.openxmlformats.org/officeDocument/2006/relationships/customXml" Target="../ink/ink751.xml"/><Relationship Id="rId339" Type="http://schemas.openxmlformats.org/officeDocument/2006/relationships/image" Target="../media/image428.png"/><Relationship Id="rId10" Type="http://schemas.openxmlformats.org/officeDocument/2006/relationships/customXml" Target="../ink/ink595.xml"/><Relationship Id="rId31" Type="http://schemas.openxmlformats.org/officeDocument/2006/relationships/image" Target="../media/image273.png"/><Relationship Id="rId52" Type="http://schemas.openxmlformats.org/officeDocument/2006/relationships/image" Target="../media/image282.png"/><Relationship Id="rId73" Type="http://schemas.openxmlformats.org/officeDocument/2006/relationships/customXml" Target="../ink/ink628.xml"/><Relationship Id="rId78" Type="http://schemas.openxmlformats.org/officeDocument/2006/relationships/image" Target="../media/image294.png"/><Relationship Id="rId94" Type="http://schemas.openxmlformats.org/officeDocument/2006/relationships/image" Target="../media/image302.png"/><Relationship Id="rId99" Type="http://schemas.openxmlformats.org/officeDocument/2006/relationships/customXml" Target="../ink/ink641.xml"/><Relationship Id="rId101" Type="http://schemas.openxmlformats.org/officeDocument/2006/relationships/customXml" Target="../ink/ink642.xml"/><Relationship Id="rId122" Type="http://schemas.openxmlformats.org/officeDocument/2006/relationships/image" Target="../media/image316.png"/><Relationship Id="rId143" Type="http://schemas.openxmlformats.org/officeDocument/2006/relationships/customXml" Target="../ink/ink663.xml"/><Relationship Id="rId148" Type="http://schemas.openxmlformats.org/officeDocument/2006/relationships/image" Target="../media/image329.png"/><Relationship Id="rId164" Type="http://schemas.openxmlformats.org/officeDocument/2006/relationships/image" Target="../media/image337.png"/><Relationship Id="rId169" Type="http://schemas.openxmlformats.org/officeDocument/2006/relationships/customXml" Target="../ink/ink676.xml"/><Relationship Id="rId185" Type="http://schemas.openxmlformats.org/officeDocument/2006/relationships/customXml" Target="../ink/ink684.xml"/><Relationship Id="rId334" Type="http://schemas.openxmlformats.org/officeDocument/2006/relationships/customXml" Target="../ink/ink759.xml"/><Relationship Id="rId4" Type="http://schemas.openxmlformats.org/officeDocument/2006/relationships/customXml" Target="../ink/ink592.xml"/><Relationship Id="rId9" Type="http://schemas.openxmlformats.org/officeDocument/2006/relationships/image" Target="../media/image262.png"/><Relationship Id="rId180" Type="http://schemas.openxmlformats.org/officeDocument/2006/relationships/image" Target="../media/image345.png"/><Relationship Id="rId210" Type="http://schemas.openxmlformats.org/officeDocument/2006/relationships/customXml" Target="../ink/ink697.xml"/><Relationship Id="rId215" Type="http://schemas.openxmlformats.org/officeDocument/2006/relationships/image" Target="../media/image366.png"/><Relationship Id="rId236" Type="http://schemas.openxmlformats.org/officeDocument/2006/relationships/customXml" Target="../ink/ink710.xml"/><Relationship Id="rId257" Type="http://schemas.openxmlformats.org/officeDocument/2006/relationships/image" Target="../media/image387.png"/><Relationship Id="rId278" Type="http://schemas.openxmlformats.org/officeDocument/2006/relationships/customXml" Target="../ink/ink731.xml"/><Relationship Id="rId26" Type="http://schemas.openxmlformats.org/officeDocument/2006/relationships/customXml" Target="../ink/ink603.xml"/><Relationship Id="rId231" Type="http://schemas.openxmlformats.org/officeDocument/2006/relationships/image" Target="../media/image374.png"/><Relationship Id="rId252" Type="http://schemas.openxmlformats.org/officeDocument/2006/relationships/customXml" Target="../ink/ink718.xml"/><Relationship Id="rId273" Type="http://schemas.openxmlformats.org/officeDocument/2006/relationships/image" Target="../media/image395.png"/><Relationship Id="rId294" Type="http://schemas.openxmlformats.org/officeDocument/2006/relationships/customXml" Target="../ink/ink739.xml"/><Relationship Id="rId308" Type="http://schemas.openxmlformats.org/officeDocument/2006/relationships/customXml" Target="../ink/ink746.xml"/><Relationship Id="rId329" Type="http://schemas.openxmlformats.org/officeDocument/2006/relationships/image" Target="../media/image423.png"/><Relationship Id="rId47" Type="http://schemas.openxmlformats.org/officeDocument/2006/relationships/image" Target="../media/image280.png"/><Relationship Id="rId68" Type="http://schemas.openxmlformats.org/officeDocument/2006/relationships/image" Target="../media/image290.png"/><Relationship Id="rId89" Type="http://schemas.openxmlformats.org/officeDocument/2006/relationships/customXml" Target="../ink/ink636.xml"/><Relationship Id="rId112" Type="http://schemas.openxmlformats.org/officeDocument/2006/relationships/image" Target="../media/image311.png"/><Relationship Id="rId133" Type="http://schemas.openxmlformats.org/officeDocument/2006/relationships/customXml" Target="../ink/ink658.xml"/><Relationship Id="rId154" Type="http://schemas.openxmlformats.org/officeDocument/2006/relationships/image" Target="../media/image332.png"/><Relationship Id="rId175" Type="http://schemas.openxmlformats.org/officeDocument/2006/relationships/customXml" Target="../ink/ink679.xml"/><Relationship Id="rId196" Type="http://schemas.openxmlformats.org/officeDocument/2006/relationships/customXml" Target="../ink/ink690.xml"/><Relationship Id="rId200" Type="http://schemas.openxmlformats.org/officeDocument/2006/relationships/customXml" Target="../ink/ink692.xml"/><Relationship Id="rId16" Type="http://schemas.openxmlformats.org/officeDocument/2006/relationships/customXml" Target="../ink/ink598.xml"/><Relationship Id="rId221" Type="http://schemas.openxmlformats.org/officeDocument/2006/relationships/image" Target="../media/image369.png"/><Relationship Id="rId242" Type="http://schemas.openxmlformats.org/officeDocument/2006/relationships/customXml" Target="../ink/ink713.xml"/><Relationship Id="rId263" Type="http://schemas.openxmlformats.org/officeDocument/2006/relationships/image" Target="../media/image390.png"/><Relationship Id="rId284" Type="http://schemas.openxmlformats.org/officeDocument/2006/relationships/customXml" Target="../ink/ink734.xml"/><Relationship Id="rId319" Type="http://schemas.openxmlformats.org/officeDocument/2006/relationships/image" Target="../media/image418.png"/><Relationship Id="rId37" Type="http://schemas.openxmlformats.org/officeDocument/2006/relationships/image" Target="../media/image276.png"/><Relationship Id="rId58" Type="http://schemas.openxmlformats.org/officeDocument/2006/relationships/image" Target="../media/image285.png"/><Relationship Id="rId79" Type="http://schemas.openxmlformats.org/officeDocument/2006/relationships/customXml" Target="../ink/ink631.xml"/><Relationship Id="rId102" Type="http://schemas.openxmlformats.org/officeDocument/2006/relationships/image" Target="../media/image306.png"/><Relationship Id="rId123" Type="http://schemas.openxmlformats.org/officeDocument/2006/relationships/customXml" Target="../ink/ink653.xml"/><Relationship Id="rId144" Type="http://schemas.openxmlformats.org/officeDocument/2006/relationships/image" Target="../media/image327.png"/><Relationship Id="rId330" Type="http://schemas.openxmlformats.org/officeDocument/2006/relationships/customXml" Target="../ink/ink757.xml"/><Relationship Id="rId90" Type="http://schemas.openxmlformats.org/officeDocument/2006/relationships/image" Target="../media/image300.png"/><Relationship Id="rId165" Type="http://schemas.openxmlformats.org/officeDocument/2006/relationships/customXml" Target="../ink/ink674.xml"/><Relationship Id="rId186" Type="http://schemas.openxmlformats.org/officeDocument/2006/relationships/image" Target="../media/image348.png"/><Relationship Id="rId211" Type="http://schemas.openxmlformats.org/officeDocument/2006/relationships/image" Target="../media/image364.png"/><Relationship Id="rId232" Type="http://schemas.openxmlformats.org/officeDocument/2006/relationships/customXml" Target="../ink/ink708.xml"/><Relationship Id="rId253" Type="http://schemas.openxmlformats.org/officeDocument/2006/relationships/image" Target="../media/image385.png"/><Relationship Id="rId274" Type="http://schemas.openxmlformats.org/officeDocument/2006/relationships/customXml" Target="../ink/ink729.xml"/><Relationship Id="rId295" Type="http://schemas.openxmlformats.org/officeDocument/2006/relationships/image" Target="../media/image406.png"/><Relationship Id="rId309" Type="http://schemas.openxmlformats.org/officeDocument/2006/relationships/image" Target="../media/image413.png"/><Relationship Id="rId27" Type="http://schemas.openxmlformats.org/officeDocument/2006/relationships/image" Target="../media/image271.png"/><Relationship Id="rId48" Type="http://schemas.openxmlformats.org/officeDocument/2006/relationships/customXml" Target="../ink/ink614.xml"/><Relationship Id="rId69" Type="http://schemas.openxmlformats.org/officeDocument/2006/relationships/customXml" Target="../ink/ink625.xml"/><Relationship Id="rId113" Type="http://schemas.openxmlformats.org/officeDocument/2006/relationships/customXml" Target="../ink/ink648.xml"/><Relationship Id="rId134" Type="http://schemas.openxmlformats.org/officeDocument/2006/relationships/image" Target="../media/image322.png"/><Relationship Id="rId320" Type="http://schemas.openxmlformats.org/officeDocument/2006/relationships/customXml" Target="../ink/ink752.xml"/><Relationship Id="rId80" Type="http://schemas.openxmlformats.org/officeDocument/2006/relationships/image" Target="../media/image295.png"/><Relationship Id="rId155" Type="http://schemas.openxmlformats.org/officeDocument/2006/relationships/customXml" Target="../ink/ink669.xml"/><Relationship Id="rId176" Type="http://schemas.openxmlformats.org/officeDocument/2006/relationships/image" Target="../media/image343.png"/><Relationship Id="rId197" Type="http://schemas.openxmlformats.org/officeDocument/2006/relationships/image" Target="../media/image357.png"/><Relationship Id="rId201" Type="http://schemas.openxmlformats.org/officeDocument/2006/relationships/image" Target="../media/image359.png"/><Relationship Id="rId222" Type="http://schemas.openxmlformats.org/officeDocument/2006/relationships/customXml" Target="../ink/ink703.xml"/><Relationship Id="rId243" Type="http://schemas.openxmlformats.org/officeDocument/2006/relationships/image" Target="../media/image380.png"/><Relationship Id="rId264" Type="http://schemas.openxmlformats.org/officeDocument/2006/relationships/customXml" Target="../ink/ink724.xml"/><Relationship Id="rId285" Type="http://schemas.openxmlformats.org/officeDocument/2006/relationships/image" Target="../media/image401.png"/><Relationship Id="rId17" Type="http://schemas.openxmlformats.org/officeDocument/2006/relationships/image" Target="../media/image266.png"/><Relationship Id="rId38" Type="http://schemas.openxmlformats.org/officeDocument/2006/relationships/customXml" Target="../ink/ink609.xml"/><Relationship Id="rId59" Type="http://schemas.openxmlformats.org/officeDocument/2006/relationships/customXml" Target="../ink/ink620.xml"/><Relationship Id="rId103" Type="http://schemas.openxmlformats.org/officeDocument/2006/relationships/customXml" Target="../ink/ink643.xml"/><Relationship Id="rId124" Type="http://schemas.openxmlformats.org/officeDocument/2006/relationships/image" Target="../media/image317.png"/><Relationship Id="rId310" Type="http://schemas.openxmlformats.org/officeDocument/2006/relationships/customXml" Target="../ink/ink747.xml"/><Relationship Id="rId70" Type="http://schemas.openxmlformats.org/officeDocument/2006/relationships/image" Target="../media/image291.png"/><Relationship Id="rId91" Type="http://schemas.openxmlformats.org/officeDocument/2006/relationships/customXml" Target="../ink/ink637.xml"/><Relationship Id="rId145" Type="http://schemas.openxmlformats.org/officeDocument/2006/relationships/customXml" Target="../ink/ink664.xml"/><Relationship Id="rId166" Type="http://schemas.openxmlformats.org/officeDocument/2006/relationships/image" Target="../media/image338.png"/><Relationship Id="rId187" Type="http://schemas.openxmlformats.org/officeDocument/2006/relationships/customXml" Target="../ink/ink685.xml"/><Relationship Id="rId331" Type="http://schemas.openxmlformats.org/officeDocument/2006/relationships/image" Target="../media/image42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98.xml"/><Relationship Id="rId233" Type="http://schemas.openxmlformats.org/officeDocument/2006/relationships/image" Target="../media/image375.png"/><Relationship Id="rId254" Type="http://schemas.openxmlformats.org/officeDocument/2006/relationships/customXml" Target="../ink/ink719.xml"/><Relationship Id="rId28" Type="http://schemas.openxmlformats.org/officeDocument/2006/relationships/customXml" Target="../ink/ink604.xml"/><Relationship Id="rId49" Type="http://schemas.openxmlformats.org/officeDocument/2006/relationships/customXml" Target="../ink/ink615.xml"/><Relationship Id="rId114" Type="http://schemas.openxmlformats.org/officeDocument/2006/relationships/image" Target="../media/image312.png"/><Relationship Id="rId275" Type="http://schemas.openxmlformats.org/officeDocument/2006/relationships/image" Target="../media/image396.png"/><Relationship Id="rId296" Type="http://schemas.openxmlformats.org/officeDocument/2006/relationships/customXml" Target="../ink/ink740.xml"/><Relationship Id="rId300" Type="http://schemas.openxmlformats.org/officeDocument/2006/relationships/customXml" Target="../ink/ink742.xml"/><Relationship Id="rId60" Type="http://schemas.openxmlformats.org/officeDocument/2006/relationships/image" Target="../media/image286.png"/><Relationship Id="rId81" Type="http://schemas.openxmlformats.org/officeDocument/2006/relationships/customXml" Target="../ink/ink632.xml"/><Relationship Id="rId135" Type="http://schemas.openxmlformats.org/officeDocument/2006/relationships/customXml" Target="../ink/ink659.xml"/><Relationship Id="rId156" Type="http://schemas.openxmlformats.org/officeDocument/2006/relationships/image" Target="../media/image333.png"/><Relationship Id="rId177" Type="http://schemas.openxmlformats.org/officeDocument/2006/relationships/customXml" Target="../ink/ink680.xml"/><Relationship Id="rId198" Type="http://schemas.openxmlformats.org/officeDocument/2006/relationships/customXml" Target="../ink/ink691.xml"/><Relationship Id="rId321" Type="http://schemas.openxmlformats.org/officeDocument/2006/relationships/image" Target="../media/image419.png"/><Relationship Id="rId202" Type="http://schemas.openxmlformats.org/officeDocument/2006/relationships/customXml" Target="../ink/ink693.xml"/><Relationship Id="rId223" Type="http://schemas.openxmlformats.org/officeDocument/2006/relationships/image" Target="../media/image370.png"/><Relationship Id="rId244" Type="http://schemas.openxmlformats.org/officeDocument/2006/relationships/customXml" Target="../ink/ink714.xml"/><Relationship Id="rId18" Type="http://schemas.openxmlformats.org/officeDocument/2006/relationships/customXml" Target="../ink/ink599.xml"/><Relationship Id="rId39" Type="http://schemas.openxmlformats.org/officeDocument/2006/relationships/image" Target="../media/image98.png"/><Relationship Id="rId265" Type="http://schemas.openxmlformats.org/officeDocument/2006/relationships/image" Target="../media/image391.png"/><Relationship Id="rId286" Type="http://schemas.openxmlformats.org/officeDocument/2006/relationships/customXml" Target="../ink/ink735.xml"/><Relationship Id="rId50" Type="http://schemas.openxmlformats.org/officeDocument/2006/relationships/image" Target="../media/image281.png"/><Relationship Id="rId104" Type="http://schemas.openxmlformats.org/officeDocument/2006/relationships/image" Target="../media/image307.png"/><Relationship Id="rId125" Type="http://schemas.openxmlformats.org/officeDocument/2006/relationships/customXml" Target="../ink/ink654.xml"/><Relationship Id="rId146" Type="http://schemas.openxmlformats.org/officeDocument/2006/relationships/image" Target="../media/image328.png"/><Relationship Id="rId167" Type="http://schemas.openxmlformats.org/officeDocument/2006/relationships/customXml" Target="../ink/ink675.xml"/><Relationship Id="rId188" Type="http://schemas.openxmlformats.org/officeDocument/2006/relationships/image" Target="../media/image353.png"/><Relationship Id="rId311" Type="http://schemas.openxmlformats.org/officeDocument/2006/relationships/image" Target="../media/image414.png"/><Relationship Id="rId332" Type="http://schemas.openxmlformats.org/officeDocument/2006/relationships/customXml" Target="../ink/ink758.xml"/><Relationship Id="rId71" Type="http://schemas.openxmlformats.org/officeDocument/2006/relationships/customXml" Target="../ink/ink626.xml"/><Relationship Id="rId92" Type="http://schemas.openxmlformats.org/officeDocument/2006/relationships/image" Target="../media/image301.png"/><Relationship Id="rId213" Type="http://schemas.openxmlformats.org/officeDocument/2006/relationships/image" Target="../media/image365.png"/><Relationship Id="rId234" Type="http://schemas.openxmlformats.org/officeDocument/2006/relationships/customXml" Target="../ink/ink709.xml"/><Relationship Id="rId2" Type="http://schemas.openxmlformats.org/officeDocument/2006/relationships/customXml" Target="../ink/ink591.xml"/><Relationship Id="rId29" Type="http://schemas.openxmlformats.org/officeDocument/2006/relationships/image" Target="../media/image272.png"/><Relationship Id="rId255" Type="http://schemas.openxmlformats.org/officeDocument/2006/relationships/image" Target="../media/image386.png"/><Relationship Id="rId276" Type="http://schemas.openxmlformats.org/officeDocument/2006/relationships/customXml" Target="../ink/ink730.xml"/><Relationship Id="rId297" Type="http://schemas.openxmlformats.org/officeDocument/2006/relationships/image" Target="../media/image407.png"/><Relationship Id="rId40" Type="http://schemas.openxmlformats.org/officeDocument/2006/relationships/customXml" Target="../ink/ink610.xml"/><Relationship Id="rId115" Type="http://schemas.openxmlformats.org/officeDocument/2006/relationships/customXml" Target="../ink/ink649.xml"/><Relationship Id="rId136" Type="http://schemas.openxmlformats.org/officeDocument/2006/relationships/image" Target="../media/image323.png"/><Relationship Id="rId157" Type="http://schemas.openxmlformats.org/officeDocument/2006/relationships/customXml" Target="../ink/ink670.xml"/><Relationship Id="rId178" Type="http://schemas.openxmlformats.org/officeDocument/2006/relationships/image" Target="../media/image344.png"/><Relationship Id="rId301" Type="http://schemas.openxmlformats.org/officeDocument/2006/relationships/image" Target="../media/image409.png"/><Relationship Id="rId322" Type="http://schemas.openxmlformats.org/officeDocument/2006/relationships/customXml" Target="../ink/ink753.xml"/><Relationship Id="rId61" Type="http://schemas.openxmlformats.org/officeDocument/2006/relationships/customXml" Target="../ink/ink621.xml"/><Relationship Id="rId82" Type="http://schemas.openxmlformats.org/officeDocument/2006/relationships/image" Target="../media/image296.png"/><Relationship Id="rId199" Type="http://schemas.openxmlformats.org/officeDocument/2006/relationships/image" Target="../media/image358.png"/><Relationship Id="rId203" Type="http://schemas.openxmlformats.org/officeDocument/2006/relationships/image" Target="../media/image360.png"/><Relationship Id="rId19" Type="http://schemas.openxmlformats.org/officeDocument/2006/relationships/image" Target="../media/image267.png"/><Relationship Id="rId224" Type="http://schemas.openxmlformats.org/officeDocument/2006/relationships/customXml" Target="../ink/ink704.xml"/><Relationship Id="rId245" Type="http://schemas.openxmlformats.org/officeDocument/2006/relationships/image" Target="../media/image381.png"/><Relationship Id="rId266" Type="http://schemas.openxmlformats.org/officeDocument/2006/relationships/customXml" Target="../ink/ink725.xml"/><Relationship Id="rId287" Type="http://schemas.openxmlformats.org/officeDocument/2006/relationships/image" Target="../media/image402.png"/><Relationship Id="rId30" Type="http://schemas.openxmlformats.org/officeDocument/2006/relationships/customXml" Target="../ink/ink605.xml"/><Relationship Id="rId105" Type="http://schemas.openxmlformats.org/officeDocument/2006/relationships/customXml" Target="../ink/ink644.xml"/><Relationship Id="rId126" Type="http://schemas.openxmlformats.org/officeDocument/2006/relationships/image" Target="../media/image318.png"/><Relationship Id="rId147" Type="http://schemas.openxmlformats.org/officeDocument/2006/relationships/customXml" Target="../ink/ink665.xml"/><Relationship Id="rId168" Type="http://schemas.openxmlformats.org/officeDocument/2006/relationships/image" Target="../media/image339.png"/><Relationship Id="rId312" Type="http://schemas.openxmlformats.org/officeDocument/2006/relationships/customXml" Target="../ink/ink748.xml"/><Relationship Id="rId333" Type="http://schemas.openxmlformats.org/officeDocument/2006/relationships/image" Target="../media/image425.png"/><Relationship Id="rId51" Type="http://schemas.openxmlformats.org/officeDocument/2006/relationships/customXml" Target="../ink/ink616.xml"/><Relationship Id="rId72" Type="http://schemas.openxmlformats.org/officeDocument/2006/relationships/customXml" Target="../ink/ink627.xml"/><Relationship Id="rId93" Type="http://schemas.openxmlformats.org/officeDocument/2006/relationships/customXml" Target="../ink/ink638.xml"/><Relationship Id="rId189" Type="http://schemas.openxmlformats.org/officeDocument/2006/relationships/customXml" Target="../ink/ink686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19.xml"/><Relationship Id="rId299" Type="http://schemas.openxmlformats.org/officeDocument/2006/relationships/customXml" Target="../ink/ink910.xml"/><Relationship Id="rId303" Type="http://schemas.openxmlformats.org/officeDocument/2006/relationships/customXml" Target="../ink/ink912.xml"/><Relationship Id="rId21" Type="http://schemas.openxmlformats.org/officeDocument/2006/relationships/customXml" Target="../ink/ink771.xml"/><Relationship Id="rId42" Type="http://schemas.openxmlformats.org/officeDocument/2006/relationships/image" Target="../media/image21.png"/><Relationship Id="rId63" Type="http://schemas.openxmlformats.org/officeDocument/2006/relationships/customXml" Target="../ink/ink792.xml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59" Type="http://schemas.openxmlformats.org/officeDocument/2006/relationships/customXml" Target="../ink/ink840.xml"/><Relationship Id="rId324" Type="http://schemas.openxmlformats.org/officeDocument/2006/relationships/image" Target="../media/image496.png"/><Relationship Id="rId345" Type="http://schemas.openxmlformats.org/officeDocument/2006/relationships/image" Target="../media/image506.png"/><Relationship Id="rId366" Type="http://schemas.openxmlformats.org/officeDocument/2006/relationships/customXml" Target="../ink/ink944.xml"/><Relationship Id="rId170" Type="http://schemas.openxmlformats.org/officeDocument/2006/relationships/image" Target="../media/image95.png"/><Relationship Id="rId191" Type="http://schemas.openxmlformats.org/officeDocument/2006/relationships/customXml" Target="../ink/ink856.xml"/><Relationship Id="rId205" Type="http://schemas.openxmlformats.org/officeDocument/2006/relationships/customXml" Target="../ink/ink863.xml"/><Relationship Id="rId226" Type="http://schemas.openxmlformats.org/officeDocument/2006/relationships/image" Target="../media/image447.png"/><Relationship Id="rId247" Type="http://schemas.openxmlformats.org/officeDocument/2006/relationships/customXml" Target="../ink/ink884.xml"/><Relationship Id="rId107" Type="http://schemas.openxmlformats.org/officeDocument/2006/relationships/customXml" Target="../ink/ink814.xml"/><Relationship Id="rId268" Type="http://schemas.openxmlformats.org/officeDocument/2006/relationships/image" Target="../media/image468.png"/><Relationship Id="rId289" Type="http://schemas.openxmlformats.org/officeDocument/2006/relationships/customXml" Target="../ink/ink905.xml"/><Relationship Id="rId11" Type="http://schemas.openxmlformats.org/officeDocument/2006/relationships/customXml" Target="../ink/ink766.xml"/><Relationship Id="rId32" Type="http://schemas.openxmlformats.org/officeDocument/2006/relationships/image" Target="../media/image16.png"/><Relationship Id="rId53" Type="http://schemas.openxmlformats.org/officeDocument/2006/relationships/customXml" Target="../ink/ink787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149" Type="http://schemas.openxmlformats.org/officeDocument/2006/relationships/customXml" Target="../ink/ink835.xml"/><Relationship Id="rId314" Type="http://schemas.openxmlformats.org/officeDocument/2006/relationships/image" Target="../media/image491.png"/><Relationship Id="rId335" Type="http://schemas.openxmlformats.org/officeDocument/2006/relationships/customXml" Target="../ink/ink928.xml"/><Relationship Id="rId356" Type="http://schemas.openxmlformats.org/officeDocument/2006/relationships/customXml" Target="../ink/ink939.xml"/><Relationship Id="rId5" Type="http://schemas.openxmlformats.org/officeDocument/2006/relationships/customXml" Target="../ink/ink763.xml"/><Relationship Id="rId95" Type="http://schemas.openxmlformats.org/officeDocument/2006/relationships/customXml" Target="../ink/ink808.xml"/><Relationship Id="rId160" Type="http://schemas.openxmlformats.org/officeDocument/2006/relationships/image" Target="../media/image90.png"/><Relationship Id="rId181" Type="http://schemas.openxmlformats.org/officeDocument/2006/relationships/customXml" Target="../ink/ink851.xml"/><Relationship Id="rId216" Type="http://schemas.openxmlformats.org/officeDocument/2006/relationships/image" Target="../media/image442.png"/><Relationship Id="rId237" Type="http://schemas.openxmlformats.org/officeDocument/2006/relationships/customXml" Target="../ink/ink879.xml"/><Relationship Id="rId258" Type="http://schemas.openxmlformats.org/officeDocument/2006/relationships/image" Target="../media/image463.png"/><Relationship Id="rId279" Type="http://schemas.openxmlformats.org/officeDocument/2006/relationships/customXml" Target="../ink/ink900.xml"/><Relationship Id="rId22" Type="http://schemas.openxmlformats.org/officeDocument/2006/relationships/image" Target="../media/image11.png"/><Relationship Id="rId43" Type="http://schemas.openxmlformats.org/officeDocument/2006/relationships/customXml" Target="../ink/ink782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39" Type="http://schemas.openxmlformats.org/officeDocument/2006/relationships/customXml" Target="../ink/ink830.xml"/><Relationship Id="rId290" Type="http://schemas.openxmlformats.org/officeDocument/2006/relationships/image" Target="../media/image479.png"/><Relationship Id="rId304" Type="http://schemas.openxmlformats.org/officeDocument/2006/relationships/image" Target="../media/image486.png"/><Relationship Id="rId325" Type="http://schemas.openxmlformats.org/officeDocument/2006/relationships/customXml" Target="../ink/ink923.xml"/><Relationship Id="rId346" Type="http://schemas.openxmlformats.org/officeDocument/2006/relationships/customXml" Target="../ink/ink934.xml"/><Relationship Id="rId367" Type="http://schemas.openxmlformats.org/officeDocument/2006/relationships/image" Target="../media/image517.png"/><Relationship Id="rId85" Type="http://schemas.openxmlformats.org/officeDocument/2006/relationships/customXml" Target="../ink/ink803.xml"/><Relationship Id="rId150" Type="http://schemas.openxmlformats.org/officeDocument/2006/relationships/image" Target="../media/image85.png"/><Relationship Id="rId171" Type="http://schemas.openxmlformats.org/officeDocument/2006/relationships/customXml" Target="../ink/ink846.xml"/><Relationship Id="rId192" Type="http://schemas.openxmlformats.org/officeDocument/2006/relationships/image" Target="../media/image430.png"/><Relationship Id="rId206" Type="http://schemas.openxmlformats.org/officeDocument/2006/relationships/image" Target="../media/image437.png"/><Relationship Id="rId227" Type="http://schemas.openxmlformats.org/officeDocument/2006/relationships/customXml" Target="../ink/ink874.xml"/><Relationship Id="rId248" Type="http://schemas.openxmlformats.org/officeDocument/2006/relationships/image" Target="../media/image458.png"/><Relationship Id="rId269" Type="http://schemas.openxmlformats.org/officeDocument/2006/relationships/customXml" Target="../ink/ink895.xml"/><Relationship Id="rId12" Type="http://schemas.openxmlformats.org/officeDocument/2006/relationships/image" Target="../media/image6.png"/><Relationship Id="rId33" Type="http://schemas.openxmlformats.org/officeDocument/2006/relationships/customXml" Target="../ink/ink777.xml"/><Relationship Id="rId108" Type="http://schemas.openxmlformats.org/officeDocument/2006/relationships/image" Target="../media/image54.png"/><Relationship Id="rId129" Type="http://schemas.openxmlformats.org/officeDocument/2006/relationships/customXml" Target="../ink/ink825.xml"/><Relationship Id="rId280" Type="http://schemas.openxmlformats.org/officeDocument/2006/relationships/image" Target="../media/image474.png"/><Relationship Id="rId315" Type="http://schemas.openxmlformats.org/officeDocument/2006/relationships/customXml" Target="../ink/ink918.xml"/><Relationship Id="rId336" Type="http://schemas.openxmlformats.org/officeDocument/2006/relationships/image" Target="../media/image502.png"/><Relationship Id="rId357" Type="http://schemas.openxmlformats.org/officeDocument/2006/relationships/image" Target="../media/image512.png"/><Relationship Id="rId54" Type="http://schemas.openxmlformats.org/officeDocument/2006/relationships/image" Target="../media/image27.png"/><Relationship Id="rId75" Type="http://schemas.openxmlformats.org/officeDocument/2006/relationships/customXml" Target="../ink/ink798.xml"/><Relationship Id="rId96" Type="http://schemas.openxmlformats.org/officeDocument/2006/relationships/image" Target="../media/image48.png"/><Relationship Id="rId140" Type="http://schemas.openxmlformats.org/officeDocument/2006/relationships/image" Target="../media/image80.png"/><Relationship Id="rId161" Type="http://schemas.openxmlformats.org/officeDocument/2006/relationships/customXml" Target="../ink/ink841.xml"/><Relationship Id="rId182" Type="http://schemas.openxmlformats.org/officeDocument/2006/relationships/image" Target="../media/image101.png"/><Relationship Id="rId217" Type="http://schemas.openxmlformats.org/officeDocument/2006/relationships/customXml" Target="../ink/ink869.xml"/><Relationship Id="rId6" Type="http://schemas.openxmlformats.org/officeDocument/2006/relationships/image" Target="../media/image3.png"/><Relationship Id="rId238" Type="http://schemas.openxmlformats.org/officeDocument/2006/relationships/image" Target="../media/image453.png"/><Relationship Id="rId259" Type="http://schemas.openxmlformats.org/officeDocument/2006/relationships/customXml" Target="../ink/ink890.xml"/><Relationship Id="rId23" Type="http://schemas.openxmlformats.org/officeDocument/2006/relationships/customXml" Target="../ink/ink772.xml"/><Relationship Id="rId119" Type="http://schemas.openxmlformats.org/officeDocument/2006/relationships/customXml" Target="../ink/ink820.xml"/><Relationship Id="rId270" Type="http://schemas.openxmlformats.org/officeDocument/2006/relationships/image" Target="../media/image469.png"/><Relationship Id="rId291" Type="http://schemas.openxmlformats.org/officeDocument/2006/relationships/customXml" Target="../ink/ink906.xml"/><Relationship Id="rId305" Type="http://schemas.openxmlformats.org/officeDocument/2006/relationships/customXml" Target="../ink/ink913.xml"/><Relationship Id="rId326" Type="http://schemas.openxmlformats.org/officeDocument/2006/relationships/image" Target="../media/image497.png"/><Relationship Id="rId347" Type="http://schemas.openxmlformats.org/officeDocument/2006/relationships/image" Target="../media/image507.png"/><Relationship Id="rId44" Type="http://schemas.openxmlformats.org/officeDocument/2006/relationships/image" Target="../media/image22.png"/><Relationship Id="rId65" Type="http://schemas.openxmlformats.org/officeDocument/2006/relationships/customXml" Target="../ink/ink793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customXml" Target="../ink/ink836.xml"/><Relationship Id="rId368" Type="http://schemas.openxmlformats.org/officeDocument/2006/relationships/image" Target="../media/image79.png"/><Relationship Id="rId172" Type="http://schemas.openxmlformats.org/officeDocument/2006/relationships/image" Target="../media/image96.png"/><Relationship Id="rId193" Type="http://schemas.openxmlformats.org/officeDocument/2006/relationships/customXml" Target="../ink/ink857.xml"/><Relationship Id="rId207" Type="http://schemas.openxmlformats.org/officeDocument/2006/relationships/customXml" Target="../ink/ink864.xml"/><Relationship Id="rId228" Type="http://schemas.openxmlformats.org/officeDocument/2006/relationships/image" Target="../media/image448.png"/><Relationship Id="rId249" Type="http://schemas.openxmlformats.org/officeDocument/2006/relationships/customXml" Target="../ink/ink885.xml"/><Relationship Id="rId13" Type="http://schemas.openxmlformats.org/officeDocument/2006/relationships/customXml" Target="../ink/ink767.xml"/><Relationship Id="rId109" Type="http://schemas.openxmlformats.org/officeDocument/2006/relationships/customXml" Target="../ink/ink815.xml"/><Relationship Id="rId260" Type="http://schemas.openxmlformats.org/officeDocument/2006/relationships/image" Target="../media/image464.png"/><Relationship Id="rId281" Type="http://schemas.openxmlformats.org/officeDocument/2006/relationships/customXml" Target="../ink/ink901.xml"/><Relationship Id="rId316" Type="http://schemas.openxmlformats.org/officeDocument/2006/relationships/image" Target="../media/image492.png"/><Relationship Id="rId337" Type="http://schemas.openxmlformats.org/officeDocument/2006/relationships/customXml" Target="../ink/ink929.xml"/><Relationship Id="rId34" Type="http://schemas.openxmlformats.org/officeDocument/2006/relationships/image" Target="../media/image17.png"/><Relationship Id="rId55" Type="http://schemas.openxmlformats.org/officeDocument/2006/relationships/customXml" Target="../ink/ink788.xml"/><Relationship Id="rId76" Type="http://schemas.openxmlformats.org/officeDocument/2006/relationships/image" Target="../media/image38.png"/><Relationship Id="rId97" Type="http://schemas.openxmlformats.org/officeDocument/2006/relationships/customXml" Target="../ink/ink809.xml"/><Relationship Id="rId120" Type="http://schemas.openxmlformats.org/officeDocument/2006/relationships/image" Target="../media/image60.png"/><Relationship Id="rId141" Type="http://schemas.openxmlformats.org/officeDocument/2006/relationships/customXml" Target="../ink/ink831.xml"/><Relationship Id="rId358" Type="http://schemas.openxmlformats.org/officeDocument/2006/relationships/customXml" Target="../ink/ink940.xml"/><Relationship Id="rId7" Type="http://schemas.openxmlformats.org/officeDocument/2006/relationships/customXml" Target="../ink/ink764.xml"/><Relationship Id="rId162" Type="http://schemas.openxmlformats.org/officeDocument/2006/relationships/image" Target="../media/image91.png"/><Relationship Id="rId183" Type="http://schemas.openxmlformats.org/officeDocument/2006/relationships/customXml" Target="../ink/ink852.xml"/><Relationship Id="rId218" Type="http://schemas.openxmlformats.org/officeDocument/2006/relationships/image" Target="../media/image443.png"/><Relationship Id="rId239" Type="http://schemas.openxmlformats.org/officeDocument/2006/relationships/customXml" Target="../ink/ink880.xml"/><Relationship Id="rId250" Type="http://schemas.openxmlformats.org/officeDocument/2006/relationships/image" Target="../media/image459.png"/><Relationship Id="rId271" Type="http://schemas.openxmlformats.org/officeDocument/2006/relationships/customXml" Target="../ink/ink896.xml"/><Relationship Id="rId292" Type="http://schemas.openxmlformats.org/officeDocument/2006/relationships/image" Target="../media/image480.png"/><Relationship Id="rId306" Type="http://schemas.openxmlformats.org/officeDocument/2006/relationships/image" Target="../media/image487.png"/><Relationship Id="rId24" Type="http://schemas.openxmlformats.org/officeDocument/2006/relationships/image" Target="../media/image12.png"/><Relationship Id="rId45" Type="http://schemas.openxmlformats.org/officeDocument/2006/relationships/customXml" Target="../ink/ink783.xml"/><Relationship Id="rId66" Type="http://schemas.openxmlformats.org/officeDocument/2006/relationships/image" Target="../media/image33.png"/><Relationship Id="rId87" Type="http://schemas.openxmlformats.org/officeDocument/2006/relationships/customXml" Target="../ink/ink804.xml"/><Relationship Id="rId110" Type="http://schemas.openxmlformats.org/officeDocument/2006/relationships/image" Target="../media/image55.png"/><Relationship Id="rId131" Type="http://schemas.openxmlformats.org/officeDocument/2006/relationships/customXml" Target="../ink/ink826.xml"/><Relationship Id="rId327" Type="http://schemas.openxmlformats.org/officeDocument/2006/relationships/customXml" Target="../ink/ink924.xml"/><Relationship Id="rId348" Type="http://schemas.openxmlformats.org/officeDocument/2006/relationships/customXml" Target="../ink/ink935.xml"/><Relationship Id="rId369" Type="http://schemas.microsoft.com/office/2007/relationships/hdphoto" Target="../media/hdphoto1.wdp"/><Relationship Id="rId152" Type="http://schemas.openxmlformats.org/officeDocument/2006/relationships/image" Target="../media/image86.png"/><Relationship Id="rId173" Type="http://schemas.openxmlformats.org/officeDocument/2006/relationships/customXml" Target="../ink/ink847.xml"/><Relationship Id="rId194" Type="http://schemas.openxmlformats.org/officeDocument/2006/relationships/image" Target="../media/image431.png"/><Relationship Id="rId208" Type="http://schemas.openxmlformats.org/officeDocument/2006/relationships/image" Target="../media/image438.png"/><Relationship Id="rId229" Type="http://schemas.openxmlformats.org/officeDocument/2006/relationships/customXml" Target="../ink/ink875.xml"/><Relationship Id="rId240" Type="http://schemas.openxmlformats.org/officeDocument/2006/relationships/image" Target="../media/image454.png"/><Relationship Id="rId261" Type="http://schemas.openxmlformats.org/officeDocument/2006/relationships/customXml" Target="../ink/ink891.xml"/><Relationship Id="rId14" Type="http://schemas.openxmlformats.org/officeDocument/2006/relationships/image" Target="../media/image7.png"/><Relationship Id="rId35" Type="http://schemas.openxmlformats.org/officeDocument/2006/relationships/customXml" Target="../ink/ink778.xml"/><Relationship Id="rId56" Type="http://schemas.openxmlformats.org/officeDocument/2006/relationships/image" Target="../media/image28.png"/><Relationship Id="rId77" Type="http://schemas.openxmlformats.org/officeDocument/2006/relationships/customXml" Target="../ink/ink799.xml"/><Relationship Id="rId100" Type="http://schemas.openxmlformats.org/officeDocument/2006/relationships/image" Target="../media/image50.png"/><Relationship Id="rId282" Type="http://schemas.openxmlformats.org/officeDocument/2006/relationships/image" Target="../media/image475.png"/><Relationship Id="rId317" Type="http://schemas.openxmlformats.org/officeDocument/2006/relationships/customXml" Target="../ink/ink919.xml"/><Relationship Id="rId338" Type="http://schemas.openxmlformats.org/officeDocument/2006/relationships/image" Target="../media/image503.png"/><Relationship Id="rId359" Type="http://schemas.openxmlformats.org/officeDocument/2006/relationships/image" Target="../media/image513.png"/><Relationship Id="rId8" Type="http://schemas.openxmlformats.org/officeDocument/2006/relationships/image" Target="../media/image4.png"/><Relationship Id="rId98" Type="http://schemas.openxmlformats.org/officeDocument/2006/relationships/image" Target="../media/image49.png"/><Relationship Id="rId121" Type="http://schemas.openxmlformats.org/officeDocument/2006/relationships/customXml" Target="../ink/ink821.xml"/><Relationship Id="rId142" Type="http://schemas.openxmlformats.org/officeDocument/2006/relationships/image" Target="../media/image81.png"/><Relationship Id="rId163" Type="http://schemas.openxmlformats.org/officeDocument/2006/relationships/customXml" Target="../ink/ink842.xml"/><Relationship Id="rId184" Type="http://schemas.openxmlformats.org/officeDocument/2006/relationships/image" Target="../media/image102.png"/><Relationship Id="rId219" Type="http://schemas.openxmlformats.org/officeDocument/2006/relationships/customXml" Target="../ink/ink870.xml"/><Relationship Id="rId230" Type="http://schemas.openxmlformats.org/officeDocument/2006/relationships/image" Target="../media/image449.png"/><Relationship Id="rId251" Type="http://schemas.openxmlformats.org/officeDocument/2006/relationships/customXml" Target="../ink/ink886.xml"/><Relationship Id="rId25" Type="http://schemas.openxmlformats.org/officeDocument/2006/relationships/customXml" Target="../ink/ink773.xml"/><Relationship Id="rId46" Type="http://schemas.openxmlformats.org/officeDocument/2006/relationships/image" Target="../media/image23.png"/><Relationship Id="rId67" Type="http://schemas.openxmlformats.org/officeDocument/2006/relationships/customXml" Target="../ink/ink794.xml"/><Relationship Id="rId272" Type="http://schemas.openxmlformats.org/officeDocument/2006/relationships/image" Target="../media/image470.png"/><Relationship Id="rId293" Type="http://schemas.openxmlformats.org/officeDocument/2006/relationships/customXml" Target="../ink/ink907.xml"/><Relationship Id="rId307" Type="http://schemas.openxmlformats.org/officeDocument/2006/relationships/customXml" Target="../ink/ink914.xml"/><Relationship Id="rId328" Type="http://schemas.openxmlformats.org/officeDocument/2006/relationships/image" Target="../media/image498.png"/><Relationship Id="rId349" Type="http://schemas.openxmlformats.org/officeDocument/2006/relationships/image" Target="../media/image508.png"/><Relationship Id="rId88" Type="http://schemas.openxmlformats.org/officeDocument/2006/relationships/image" Target="../media/image44.png"/><Relationship Id="rId111" Type="http://schemas.openxmlformats.org/officeDocument/2006/relationships/customXml" Target="../ink/ink816.xml"/><Relationship Id="rId132" Type="http://schemas.openxmlformats.org/officeDocument/2006/relationships/image" Target="../media/image66.png"/><Relationship Id="rId153" Type="http://schemas.openxmlformats.org/officeDocument/2006/relationships/customXml" Target="../ink/ink837.xml"/><Relationship Id="rId174" Type="http://schemas.openxmlformats.org/officeDocument/2006/relationships/image" Target="../media/image97.png"/><Relationship Id="rId195" Type="http://schemas.openxmlformats.org/officeDocument/2006/relationships/customXml" Target="../ink/ink858.xml"/><Relationship Id="rId209" Type="http://schemas.openxmlformats.org/officeDocument/2006/relationships/customXml" Target="../ink/ink865.xml"/><Relationship Id="rId360" Type="http://schemas.openxmlformats.org/officeDocument/2006/relationships/customXml" Target="../ink/ink941.xml"/><Relationship Id="rId220" Type="http://schemas.openxmlformats.org/officeDocument/2006/relationships/image" Target="../media/image444.png"/><Relationship Id="rId241" Type="http://schemas.openxmlformats.org/officeDocument/2006/relationships/customXml" Target="../ink/ink881.xml"/><Relationship Id="rId15" Type="http://schemas.openxmlformats.org/officeDocument/2006/relationships/customXml" Target="../ink/ink768.xml"/><Relationship Id="rId36" Type="http://schemas.openxmlformats.org/officeDocument/2006/relationships/image" Target="../media/image18.png"/><Relationship Id="rId57" Type="http://schemas.openxmlformats.org/officeDocument/2006/relationships/customXml" Target="../ink/ink789.xml"/><Relationship Id="rId262" Type="http://schemas.openxmlformats.org/officeDocument/2006/relationships/image" Target="../media/image465.png"/><Relationship Id="rId283" Type="http://schemas.openxmlformats.org/officeDocument/2006/relationships/customXml" Target="../ink/ink902.xml"/><Relationship Id="rId318" Type="http://schemas.openxmlformats.org/officeDocument/2006/relationships/image" Target="../media/image493.png"/><Relationship Id="rId339" Type="http://schemas.openxmlformats.org/officeDocument/2006/relationships/customXml" Target="../ink/ink930.xml"/><Relationship Id="rId10" Type="http://schemas.openxmlformats.org/officeDocument/2006/relationships/image" Target="../media/image5.png"/><Relationship Id="rId31" Type="http://schemas.openxmlformats.org/officeDocument/2006/relationships/customXml" Target="../ink/ink776.xml"/><Relationship Id="rId52" Type="http://schemas.openxmlformats.org/officeDocument/2006/relationships/image" Target="../media/image26.png"/><Relationship Id="rId73" Type="http://schemas.openxmlformats.org/officeDocument/2006/relationships/customXml" Target="../ink/ink797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810.xml"/><Relationship Id="rId101" Type="http://schemas.openxmlformats.org/officeDocument/2006/relationships/customXml" Target="../ink/ink811.xml"/><Relationship Id="rId122" Type="http://schemas.openxmlformats.org/officeDocument/2006/relationships/image" Target="../media/image61.png"/><Relationship Id="rId143" Type="http://schemas.openxmlformats.org/officeDocument/2006/relationships/customXml" Target="../ink/ink832.xml"/><Relationship Id="rId148" Type="http://schemas.openxmlformats.org/officeDocument/2006/relationships/image" Target="../media/image84.png"/><Relationship Id="rId164" Type="http://schemas.openxmlformats.org/officeDocument/2006/relationships/image" Target="../media/image92.png"/><Relationship Id="rId169" Type="http://schemas.openxmlformats.org/officeDocument/2006/relationships/customXml" Target="../ink/ink845.xml"/><Relationship Id="rId185" Type="http://schemas.openxmlformats.org/officeDocument/2006/relationships/customXml" Target="../ink/ink853.xml"/><Relationship Id="rId334" Type="http://schemas.openxmlformats.org/officeDocument/2006/relationships/image" Target="../media/image501.png"/><Relationship Id="rId350" Type="http://schemas.openxmlformats.org/officeDocument/2006/relationships/customXml" Target="../ink/ink936.xml"/><Relationship Id="rId355" Type="http://schemas.openxmlformats.org/officeDocument/2006/relationships/image" Target="../media/image511.png"/><Relationship Id="rId4" Type="http://schemas.openxmlformats.org/officeDocument/2006/relationships/image" Target="../media/image2.png"/><Relationship Id="rId9" Type="http://schemas.openxmlformats.org/officeDocument/2006/relationships/customXml" Target="../ink/ink765.xml"/><Relationship Id="rId180" Type="http://schemas.openxmlformats.org/officeDocument/2006/relationships/image" Target="../media/image100.png"/><Relationship Id="rId210" Type="http://schemas.openxmlformats.org/officeDocument/2006/relationships/image" Target="../media/image439.png"/><Relationship Id="rId215" Type="http://schemas.openxmlformats.org/officeDocument/2006/relationships/customXml" Target="../ink/ink868.xml"/><Relationship Id="rId236" Type="http://schemas.openxmlformats.org/officeDocument/2006/relationships/image" Target="../media/image452.png"/><Relationship Id="rId257" Type="http://schemas.openxmlformats.org/officeDocument/2006/relationships/customXml" Target="../ink/ink889.xml"/><Relationship Id="rId278" Type="http://schemas.openxmlformats.org/officeDocument/2006/relationships/image" Target="../media/image473.png"/><Relationship Id="rId26" Type="http://schemas.openxmlformats.org/officeDocument/2006/relationships/image" Target="../media/image13.png"/><Relationship Id="rId231" Type="http://schemas.openxmlformats.org/officeDocument/2006/relationships/customXml" Target="../ink/ink876.xml"/><Relationship Id="rId252" Type="http://schemas.openxmlformats.org/officeDocument/2006/relationships/image" Target="../media/image460.png"/><Relationship Id="rId273" Type="http://schemas.openxmlformats.org/officeDocument/2006/relationships/customXml" Target="../ink/ink897.xml"/><Relationship Id="rId294" Type="http://schemas.openxmlformats.org/officeDocument/2006/relationships/image" Target="../media/image481.png"/><Relationship Id="rId308" Type="http://schemas.openxmlformats.org/officeDocument/2006/relationships/image" Target="../media/image488.png"/><Relationship Id="rId329" Type="http://schemas.openxmlformats.org/officeDocument/2006/relationships/customXml" Target="../ink/ink925.xml"/><Relationship Id="rId47" Type="http://schemas.openxmlformats.org/officeDocument/2006/relationships/customXml" Target="../ink/ink784.xml"/><Relationship Id="rId68" Type="http://schemas.openxmlformats.org/officeDocument/2006/relationships/image" Target="../media/image34.png"/><Relationship Id="rId89" Type="http://schemas.openxmlformats.org/officeDocument/2006/relationships/customXml" Target="../ink/ink805.xml"/><Relationship Id="rId112" Type="http://schemas.openxmlformats.org/officeDocument/2006/relationships/image" Target="../media/image56.png"/><Relationship Id="rId133" Type="http://schemas.openxmlformats.org/officeDocument/2006/relationships/customXml" Target="../ink/ink827.xml"/><Relationship Id="rId154" Type="http://schemas.openxmlformats.org/officeDocument/2006/relationships/image" Target="../media/image87.png"/><Relationship Id="rId175" Type="http://schemas.openxmlformats.org/officeDocument/2006/relationships/customXml" Target="../ink/ink848.xml"/><Relationship Id="rId340" Type="http://schemas.openxmlformats.org/officeDocument/2006/relationships/customXml" Target="../ink/ink931.xml"/><Relationship Id="rId361" Type="http://schemas.openxmlformats.org/officeDocument/2006/relationships/image" Target="../media/image514.png"/><Relationship Id="rId196" Type="http://schemas.openxmlformats.org/officeDocument/2006/relationships/image" Target="../media/image432.png"/><Relationship Id="rId200" Type="http://schemas.openxmlformats.org/officeDocument/2006/relationships/image" Target="../media/image434.png"/><Relationship Id="rId16" Type="http://schemas.openxmlformats.org/officeDocument/2006/relationships/image" Target="../media/image8.png"/><Relationship Id="rId221" Type="http://schemas.openxmlformats.org/officeDocument/2006/relationships/customXml" Target="../ink/ink871.xml"/><Relationship Id="rId242" Type="http://schemas.openxmlformats.org/officeDocument/2006/relationships/image" Target="../media/image455.png"/><Relationship Id="rId263" Type="http://schemas.openxmlformats.org/officeDocument/2006/relationships/customXml" Target="../ink/ink892.xml"/><Relationship Id="rId284" Type="http://schemas.openxmlformats.org/officeDocument/2006/relationships/image" Target="../media/image476.png"/><Relationship Id="rId319" Type="http://schemas.openxmlformats.org/officeDocument/2006/relationships/customXml" Target="../ink/ink920.xml"/><Relationship Id="rId37" Type="http://schemas.openxmlformats.org/officeDocument/2006/relationships/customXml" Target="../ink/ink779.xml"/><Relationship Id="rId58" Type="http://schemas.openxmlformats.org/officeDocument/2006/relationships/image" Target="../media/image29.png"/><Relationship Id="rId79" Type="http://schemas.openxmlformats.org/officeDocument/2006/relationships/customXml" Target="../ink/ink800.xml"/><Relationship Id="rId102" Type="http://schemas.openxmlformats.org/officeDocument/2006/relationships/image" Target="../media/image51.png"/><Relationship Id="rId123" Type="http://schemas.openxmlformats.org/officeDocument/2006/relationships/customXml" Target="../ink/ink822.xml"/><Relationship Id="rId144" Type="http://schemas.openxmlformats.org/officeDocument/2006/relationships/image" Target="../media/image82.png"/><Relationship Id="rId330" Type="http://schemas.openxmlformats.org/officeDocument/2006/relationships/image" Target="../media/image499.png"/><Relationship Id="rId90" Type="http://schemas.openxmlformats.org/officeDocument/2006/relationships/image" Target="../media/image45.png"/><Relationship Id="rId165" Type="http://schemas.openxmlformats.org/officeDocument/2006/relationships/customXml" Target="../ink/ink843.xml"/><Relationship Id="rId186" Type="http://schemas.openxmlformats.org/officeDocument/2006/relationships/image" Target="../media/image103.png"/><Relationship Id="rId351" Type="http://schemas.openxmlformats.org/officeDocument/2006/relationships/image" Target="../media/image509.png"/><Relationship Id="rId211" Type="http://schemas.openxmlformats.org/officeDocument/2006/relationships/customXml" Target="../ink/ink866.xml"/><Relationship Id="rId232" Type="http://schemas.openxmlformats.org/officeDocument/2006/relationships/image" Target="../media/image450.png"/><Relationship Id="rId253" Type="http://schemas.openxmlformats.org/officeDocument/2006/relationships/customXml" Target="../ink/ink887.xml"/><Relationship Id="rId274" Type="http://schemas.openxmlformats.org/officeDocument/2006/relationships/image" Target="../media/image471.png"/><Relationship Id="rId295" Type="http://schemas.openxmlformats.org/officeDocument/2006/relationships/customXml" Target="../ink/ink908.xml"/><Relationship Id="rId309" Type="http://schemas.openxmlformats.org/officeDocument/2006/relationships/customXml" Target="../ink/ink915.xml"/><Relationship Id="rId27" Type="http://schemas.openxmlformats.org/officeDocument/2006/relationships/customXml" Target="../ink/ink774.xml"/><Relationship Id="rId48" Type="http://schemas.openxmlformats.org/officeDocument/2006/relationships/image" Target="../media/image24.png"/><Relationship Id="rId69" Type="http://schemas.openxmlformats.org/officeDocument/2006/relationships/customXml" Target="../ink/ink795.xml"/><Relationship Id="rId113" Type="http://schemas.openxmlformats.org/officeDocument/2006/relationships/customXml" Target="../ink/ink817.xml"/><Relationship Id="rId134" Type="http://schemas.openxmlformats.org/officeDocument/2006/relationships/image" Target="../media/image67.png"/><Relationship Id="rId320" Type="http://schemas.openxmlformats.org/officeDocument/2006/relationships/image" Target="../media/image494.png"/><Relationship Id="rId80" Type="http://schemas.openxmlformats.org/officeDocument/2006/relationships/image" Target="../media/image40.png"/><Relationship Id="rId155" Type="http://schemas.openxmlformats.org/officeDocument/2006/relationships/customXml" Target="../ink/ink838.xml"/><Relationship Id="rId176" Type="http://schemas.openxmlformats.org/officeDocument/2006/relationships/image" Target="../media/image98.png"/><Relationship Id="rId197" Type="http://schemas.openxmlformats.org/officeDocument/2006/relationships/customXml" Target="../ink/ink859.xml"/><Relationship Id="rId341" Type="http://schemas.openxmlformats.org/officeDocument/2006/relationships/image" Target="../media/image504.png"/><Relationship Id="rId362" Type="http://schemas.openxmlformats.org/officeDocument/2006/relationships/customXml" Target="../ink/ink942.xml"/><Relationship Id="rId201" Type="http://schemas.openxmlformats.org/officeDocument/2006/relationships/customXml" Target="../ink/ink861.xml"/><Relationship Id="rId222" Type="http://schemas.openxmlformats.org/officeDocument/2006/relationships/image" Target="../media/image445.png"/><Relationship Id="rId243" Type="http://schemas.openxmlformats.org/officeDocument/2006/relationships/customXml" Target="../ink/ink882.xml"/><Relationship Id="rId264" Type="http://schemas.openxmlformats.org/officeDocument/2006/relationships/image" Target="../media/image466.png"/><Relationship Id="rId285" Type="http://schemas.openxmlformats.org/officeDocument/2006/relationships/customXml" Target="../ink/ink903.xml"/><Relationship Id="rId17" Type="http://schemas.openxmlformats.org/officeDocument/2006/relationships/customXml" Target="../ink/ink769.xml"/><Relationship Id="rId38" Type="http://schemas.openxmlformats.org/officeDocument/2006/relationships/image" Target="../media/image19.png"/><Relationship Id="rId59" Type="http://schemas.openxmlformats.org/officeDocument/2006/relationships/customXml" Target="../ink/ink790.xml"/><Relationship Id="rId103" Type="http://schemas.openxmlformats.org/officeDocument/2006/relationships/customXml" Target="../ink/ink812.xml"/><Relationship Id="rId124" Type="http://schemas.openxmlformats.org/officeDocument/2006/relationships/image" Target="../media/image62.png"/><Relationship Id="rId310" Type="http://schemas.openxmlformats.org/officeDocument/2006/relationships/image" Target="../media/image489.png"/><Relationship Id="rId70" Type="http://schemas.openxmlformats.org/officeDocument/2006/relationships/image" Target="../media/image35.png"/><Relationship Id="rId91" Type="http://schemas.openxmlformats.org/officeDocument/2006/relationships/customXml" Target="../ink/ink806.xml"/><Relationship Id="rId145" Type="http://schemas.openxmlformats.org/officeDocument/2006/relationships/customXml" Target="../ink/ink833.xml"/><Relationship Id="rId166" Type="http://schemas.openxmlformats.org/officeDocument/2006/relationships/image" Target="../media/image93.png"/><Relationship Id="rId187" Type="http://schemas.openxmlformats.org/officeDocument/2006/relationships/customXml" Target="../ink/ink854.xml"/><Relationship Id="rId331" Type="http://schemas.openxmlformats.org/officeDocument/2006/relationships/customXml" Target="../ink/ink926.xml"/><Relationship Id="rId352" Type="http://schemas.openxmlformats.org/officeDocument/2006/relationships/customXml" Target="../ink/ink937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440.png"/><Relationship Id="rId233" Type="http://schemas.openxmlformats.org/officeDocument/2006/relationships/customXml" Target="../ink/ink877.xml"/><Relationship Id="rId254" Type="http://schemas.openxmlformats.org/officeDocument/2006/relationships/image" Target="../media/image461.png"/><Relationship Id="rId28" Type="http://schemas.openxmlformats.org/officeDocument/2006/relationships/image" Target="../media/image14.png"/><Relationship Id="rId49" Type="http://schemas.openxmlformats.org/officeDocument/2006/relationships/customXml" Target="../ink/ink785.xml"/><Relationship Id="rId114" Type="http://schemas.openxmlformats.org/officeDocument/2006/relationships/image" Target="../media/image57.png"/><Relationship Id="rId275" Type="http://schemas.openxmlformats.org/officeDocument/2006/relationships/customXml" Target="../ink/ink898.xml"/><Relationship Id="rId296" Type="http://schemas.openxmlformats.org/officeDocument/2006/relationships/image" Target="../media/image482.png"/><Relationship Id="rId300" Type="http://schemas.openxmlformats.org/officeDocument/2006/relationships/image" Target="../media/image484.png"/><Relationship Id="rId60" Type="http://schemas.openxmlformats.org/officeDocument/2006/relationships/image" Target="../media/image30.png"/><Relationship Id="rId81" Type="http://schemas.openxmlformats.org/officeDocument/2006/relationships/customXml" Target="../ink/ink801.xml"/><Relationship Id="rId135" Type="http://schemas.openxmlformats.org/officeDocument/2006/relationships/customXml" Target="../ink/ink828.xml"/><Relationship Id="rId156" Type="http://schemas.openxmlformats.org/officeDocument/2006/relationships/image" Target="../media/image88.png"/><Relationship Id="rId177" Type="http://schemas.openxmlformats.org/officeDocument/2006/relationships/customXml" Target="../ink/ink849.xml"/><Relationship Id="rId198" Type="http://schemas.openxmlformats.org/officeDocument/2006/relationships/image" Target="../media/image433.png"/><Relationship Id="rId321" Type="http://schemas.openxmlformats.org/officeDocument/2006/relationships/customXml" Target="../ink/ink921.xml"/><Relationship Id="rId342" Type="http://schemas.openxmlformats.org/officeDocument/2006/relationships/customXml" Target="../ink/ink932.xml"/><Relationship Id="rId363" Type="http://schemas.openxmlformats.org/officeDocument/2006/relationships/image" Target="../media/image515.png"/><Relationship Id="rId202" Type="http://schemas.openxmlformats.org/officeDocument/2006/relationships/image" Target="../media/image435.png"/><Relationship Id="rId223" Type="http://schemas.openxmlformats.org/officeDocument/2006/relationships/customXml" Target="../ink/ink872.xml"/><Relationship Id="rId244" Type="http://schemas.openxmlformats.org/officeDocument/2006/relationships/image" Target="../media/image456.png"/><Relationship Id="rId18" Type="http://schemas.openxmlformats.org/officeDocument/2006/relationships/image" Target="../media/image9.png"/><Relationship Id="rId39" Type="http://schemas.openxmlformats.org/officeDocument/2006/relationships/customXml" Target="../ink/ink780.xml"/><Relationship Id="rId265" Type="http://schemas.openxmlformats.org/officeDocument/2006/relationships/customXml" Target="../ink/ink893.xml"/><Relationship Id="rId286" Type="http://schemas.openxmlformats.org/officeDocument/2006/relationships/image" Target="../media/image477.png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823.xml"/><Relationship Id="rId146" Type="http://schemas.openxmlformats.org/officeDocument/2006/relationships/image" Target="../media/image83.png"/><Relationship Id="rId167" Type="http://schemas.openxmlformats.org/officeDocument/2006/relationships/customXml" Target="../ink/ink844.xml"/><Relationship Id="rId188" Type="http://schemas.openxmlformats.org/officeDocument/2006/relationships/image" Target="../media/image429.png"/><Relationship Id="rId311" Type="http://schemas.openxmlformats.org/officeDocument/2006/relationships/customXml" Target="../ink/ink916.xml"/><Relationship Id="rId332" Type="http://schemas.openxmlformats.org/officeDocument/2006/relationships/image" Target="../media/image500.png"/><Relationship Id="rId353" Type="http://schemas.openxmlformats.org/officeDocument/2006/relationships/image" Target="../media/image510.png"/><Relationship Id="rId71" Type="http://schemas.openxmlformats.org/officeDocument/2006/relationships/customXml" Target="../ink/ink796.xml"/><Relationship Id="rId92" Type="http://schemas.openxmlformats.org/officeDocument/2006/relationships/image" Target="../media/image46.png"/><Relationship Id="rId213" Type="http://schemas.openxmlformats.org/officeDocument/2006/relationships/customXml" Target="../ink/ink867.xml"/><Relationship Id="rId234" Type="http://schemas.openxmlformats.org/officeDocument/2006/relationships/image" Target="../media/image451.png"/><Relationship Id="rId2" Type="http://schemas.openxmlformats.org/officeDocument/2006/relationships/image" Target="../media/image1.png"/><Relationship Id="rId29" Type="http://schemas.openxmlformats.org/officeDocument/2006/relationships/customXml" Target="../ink/ink775.xml"/><Relationship Id="rId255" Type="http://schemas.openxmlformats.org/officeDocument/2006/relationships/customXml" Target="../ink/ink888.xml"/><Relationship Id="rId276" Type="http://schemas.openxmlformats.org/officeDocument/2006/relationships/image" Target="../media/image472.png"/><Relationship Id="rId297" Type="http://schemas.openxmlformats.org/officeDocument/2006/relationships/customXml" Target="../ink/ink909.xml"/><Relationship Id="rId40" Type="http://schemas.openxmlformats.org/officeDocument/2006/relationships/image" Target="../media/image20.png"/><Relationship Id="rId115" Type="http://schemas.openxmlformats.org/officeDocument/2006/relationships/customXml" Target="../ink/ink818.xml"/><Relationship Id="rId136" Type="http://schemas.openxmlformats.org/officeDocument/2006/relationships/image" Target="../media/image68.png"/><Relationship Id="rId157" Type="http://schemas.openxmlformats.org/officeDocument/2006/relationships/customXml" Target="../ink/ink839.xml"/><Relationship Id="rId178" Type="http://schemas.openxmlformats.org/officeDocument/2006/relationships/image" Target="../media/image99.png"/><Relationship Id="rId301" Type="http://schemas.openxmlformats.org/officeDocument/2006/relationships/customXml" Target="../ink/ink911.xml"/><Relationship Id="rId322" Type="http://schemas.openxmlformats.org/officeDocument/2006/relationships/image" Target="../media/image495.png"/><Relationship Id="rId343" Type="http://schemas.openxmlformats.org/officeDocument/2006/relationships/image" Target="../media/image505.png"/><Relationship Id="rId364" Type="http://schemas.openxmlformats.org/officeDocument/2006/relationships/customXml" Target="../ink/ink943.xml"/><Relationship Id="rId61" Type="http://schemas.openxmlformats.org/officeDocument/2006/relationships/customXml" Target="../ink/ink791.xml"/><Relationship Id="rId82" Type="http://schemas.openxmlformats.org/officeDocument/2006/relationships/image" Target="../media/image41.png"/><Relationship Id="rId199" Type="http://schemas.openxmlformats.org/officeDocument/2006/relationships/customXml" Target="../ink/ink860.xml"/><Relationship Id="rId203" Type="http://schemas.openxmlformats.org/officeDocument/2006/relationships/customXml" Target="../ink/ink862.xml"/><Relationship Id="rId19" Type="http://schemas.openxmlformats.org/officeDocument/2006/relationships/customXml" Target="../ink/ink770.xml"/><Relationship Id="rId224" Type="http://schemas.openxmlformats.org/officeDocument/2006/relationships/image" Target="../media/image446.png"/><Relationship Id="rId245" Type="http://schemas.openxmlformats.org/officeDocument/2006/relationships/customXml" Target="../ink/ink883.xml"/><Relationship Id="rId266" Type="http://schemas.openxmlformats.org/officeDocument/2006/relationships/image" Target="../media/image467.png"/><Relationship Id="rId287" Type="http://schemas.openxmlformats.org/officeDocument/2006/relationships/customXml" Target="../ink/ink904.xml"/><Relationship Id="rId30" Type="http://schemas.openxmlformats.org/officeDocument/2006/relationships/image" Target="../media/image15.png"/><Relationship Id="rId105" Type="http://schemas.openxmlformats.org/officeDocument/2006/relationships/customXml" Target="../ink/ink813.xml"/><Relationship Id="rId126" Type="http://schemas.openxmlformats.org/officeDocument/2006/relationships/image" Target="../media/image63.png"/><Relationship Id="rId147" Type="http://schemas.openxmlformats.org/officeDocument/2006/relationships/customXml" Target="../ink/ink834.xml"/><Relationship Id="rId168" Type="http://schemas.openxmlformats.org/officeDocument/2006/relationships/image" Target="../media/image94.png"/><Relationship Id="rId312" Type="http://schemas.openxmlformats.org/officeDocument/2006/relationships/image" Target="../media/image490.png"/><Relationship Id="rId333" Type="http://schemas.openxmlformats.org/officeDocument/2006/relationships/customXml" Target="../ink/ink927.xml"/><Relationship Id="rId354" Type="http://schemas.openxmlformats.org/officeDocument/2006/relationships/customXml" Target="../ink/ink938.xml"/><Relationship Id="rId51" Type="http://schemas.openxmlformats.org/officeDocument/2006/relationships/customXml" Target="../ink/ink786.xml"/><Relationship Id="rId72" Type="http://schemas.openxmlformats.org/officeDocument/2006/relationships/image" Target="../media/image36.png"/><Relationship Id="rId93" Type="http://schemas.openxmlformats.org/officeDocument/2006/relationships/customXml" Target="../ink/ink807.xml"/><Relationship Id="rId189" Type="http://schemas.openxmlformats.org/officeDocument/2006/relationships/customXml" Target="../ink/ink855.xml"/><Relationship Id="rId3" Type="http://schemas.openxmlformats.org/officeDocument/2006/relationships/customXml" Target="../ink/ink762.xml"/><Relationship Id="rId214" Type="http://schemas.openxmlformats.org/officeDocument/2006/relationships/image" Target="../media/image441.png"/><Relationship Id="rId235" Type="http://schemas.openxmlformats.org/officeDocument/2006/relationships/customXml" Target="../ink/ink878.xml"/><Relationship Id="rId256" Type="http://schemas.openxmlformats.org/officeDocument/2006/relationships/image" Target="../media/image462.png"/><Relationship Id="rId277" Type="http://schemas.openxmlformats.org/officeDocument/2006/relationships/customXml" Target="../ink/ink899.xml"/><Relationship Id="rId298" Type="http://schemas.openxmlformats.org/officeDocument/2006/relationships/image" Target="../media/image483.png"/><Relationship Id="rId116" Type="http://schemas.openxmlformats.org/officeDocument/2006/relationships/image" Target="../media/image58.png"/><Relationship Id="rId137" Type="http://schemas.openxmlformats.org/officeDocument/2006/relationships/customXml" Target="../ink/ink829.xml"/><Relationship Id="rId158" Type="http://schemas.openxmlformats.org/officeDocument/2006/relationships/image" Target="../media/image89.png"/><Relationship Id="rId302" Type="http://schemas.openxmlformats.org/officeDocument/2006/relationships/image" Target="../media/image485.png"/><Relationship Id="rId323" Type="http://schemas.openxmlformats.org/officeDocument/2006/relationships/customXml" Target="../ink/ink922.xml"/><Relationship Id="rId344" Type="http://schemas.openxmlformats.org/officeDocument/2006/relationships/customXml" Target="../ink/ink933.xml"/><Relationship Id="rId20" Type="http://schemas.openxmlformats.org/officeDocument/2006/relationships/image" Target="../media/image10.png"/><Relationship Id="rId41" Type="http://schemas.openxmlformats.org/officeDocument/2006/relationships/customXml" Target="../ink/ink781.xml"/><Relationship Id="rId62" Type="http://schemas.openxmlformats.org/officeDocument/2006/relationships/image" Target="../media/image31.png"/><Relationship Id="rId83" Type="http://schemas.openxmlformats.org/officeDocument/2006/relationships/customXml" Target="../ink/ink802.xml"/><Relationship Id="rId179" Type="http://schemas.openxmlformats.org/officeDocument/2006/relationships/customXml" Target="../ink/ink850.xml"/><Relationship Id="rId365" Type="http://schemas.openxmlformats.org/officeDocument/2006/relationships/image" Target="../media/image516.png"/><Relationship Id="rId190" Type="http://schemas.openxmlformats.org/officeDocument/2006/relationships/image" Target="../media/image143.png"/><Relationship Id="rId204" Type="http://schemas.openxmlformats.org/officeDocument/2006/relationships/image" Target="../media/image436.png"/><Relationship Id="rId225" Type="http://schemas.openxmlformats.org/officeDocument/2006/relationships/customXml" Target="../ink/ink873.xml"/><Relationship Id="rId246" Type="http://schemas.openxmlformats.org/officeDocument/2006/relationships/image" Target="../media/image457.png"/><Relationship Id="rId267" Type="http://schemas.openxmlformats.org/officeDocument/2006/relationships/customXml" Target="../ink/ink894.xml"/><Relationship Id="rId288" Type="http://schemas.openxmlformats.org/officeDocument/2006/relationships/image" Target="../media/image478.png"/><Relationship Id="rId106" Type="http://schemas.openxmlformats.org/officeDocument/2006/relationships/image" Target="../media/image53.png"/><Relationship Id="rId127" Type="http://schemas.openxmlformats.org/officeDocument/2006/relationships/customXml" Target="../ink/ink824.xml"/><Relationship Id="rId313" Type="http://schemas.openxmlformats.org/officeDocument/2006/relationships/customXml" Target="../ink/ink9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4D9709-5B10-4E04-86A6-D7943EC149FF}"/>
              </a:ext>
            </a:extLst>
          </p:cNvPr>
          <p:cNvSpPr txBox="1"/>
          <p:nvPr/>
        </p:nvSpPr>
        <p:spPr>
          <a:xfrm>
            <a:off x="647274" y="0"/>
            <a:ext cx="112193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0" b="1" dirty="0"/>
              <a:t>Correction Activité Compétition de  Blob Jump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FA689-D4DF-43C7-8BEA-F933374FC587}"/>
              </a:ext>
            </a:extLst>
          </p:cNvPr>
          <p:cNvSpPr txBox="1"/>
          <p:nvPr/>
        </p:nvSpPr>
        <p:spPr>
          <a:xfrm>
            <a:off x="1077074" y="4876047"/>
            <a:ext cx="106560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Maitriser les notions de </a:t>
            </a:r>
            <a:r>
              <a:rPr lang="fr-FR" sz="4000" b="1" dirty="0">
                <a:solidFill>
                  <a:srgbClr val="00B050"/>
                </a:solidFill>
              </a:rPr>
              <a:t>vecteur déplacement</a:t>
            </a:r>
          </a:p>
          <a:p>
            <a:r>
              <a:rPr lang="fr-FR" sz="4000" b="1" dirty="0"/>
              <a:t>				       de </a:t>
            </a:r>
            <a:r>
              <a:rPr lang="fr-FR" sz="4000" b="1" dirty="0">
                <a:solidFill>
                  <a:schemeClr val="accent1"/>
                </a:solidFill>
              </a:rPr>
              <a:t>vitesse moyenne</a:t>
            </a:r>
          </a:p>
          <a:p>
            <a:r>
              <a:rPr lang="fr-FR" sz="4000" b="1" dirty="0"/>
              <a:t>				       de </a:t>
            </a:r>
            <a:r>
              <a:rPr lang="fr-FR" sz="4000" b="1" dirty="0">
                <a:solidFill>
                  <a:srgbClr val="FF0000"/>
                </a:solidFill>
              </a:rPr>
              <a:t>vecteur vitesse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C08C9-BDE8-45F9-8124-5E9EEAD0B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618"/>
          <a:stretch/>
        </p:blipFill>
        <p:spPr>
          <a:xfrm rot="20992761">
            <a:off x="4940078" y="2309846"/>
            <a:ext cx="2311844" cy="23001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76EA34-20B1-4EF2-B2F0-EE2C155268C7}"/>
              </a:ext>
            </a:extLst>
          </p:cNvPr>
          <p:cNvSpPr txBox="1"/>
          <p:nvPr/>
        </p:nvSpPr>
        <p:spPr>
          <a:xfrm>
            <a:off x="7667090" y="3192076"/>
            <a:ext cx="6128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Lien vers l’activité :  </a:t>
            </a:r>
            <a:r>
              <a:rPr lang="fr-FR" dirty="0">
                <a:hlinkClick r:id="rId3"/>
              </a:rPr>
              <a:t>acver.fr/2ndchap10</a:t>
            </a:r>
            <a:r>
              <a:rPr lang="fr-F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9741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830DE7-0265-4AA9-917D-2CDEAB82E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907"/>
            <a:ext cx="12192000" cy="5990093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A67A540-3402-46DF-A9AC-838CC5CE3A3B}"/>
              </a:ext>
            </a:extLst>
          </p:cNvPr>
          <p:cNvGrpSpPr/>
          <p:nvPr/>
        </p:nvGrpSpPr>
        <p:grpSpPr>
          <a:xfrm>
            <a:off x="7085734" y="5424852"/>
            <a:ext cx="581040" cy="501120"/>
            <a:chOff x="7085734" y="4949802"/>
            <a:chExt cx="581040" cy="50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6C9C45A-4162-4F6D-BA02-C4AB99893DA5}"/>
                    </a:ext>
                  </a:extLst>
                </p14:cNvPr>
                <p14:cNvContentPartPr/>
                <p14:nvPr/>
              </p14:nvContentPartPr>
              <p14:xfrm>
                <a:off x="7395334" y="4994442"/>
                <a:ext cx="271440" cy="89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6C9C45A-4162-4F6D-BA02-C4AB99893D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86694" y="4985442"/>
                  <a:ext cx="289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DE19AB-D226-4009-9F39-F5EBF9207D88}"/>
                    </a:ext>
                  </a:extLst>
                </p14:cNvPr>
                <p14:cNvContentPartPr/>
                <p14:nvPr/>
              </p14:nvContentPartPr>
              <p14:xfrm>
                <a:off x="7405774" y="4949802"/>
                <a:ext cx="173880" cy="160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DE19AB-D226-4009-9F39-F5EBF9207D8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97134" y="4941162"/>
                  <a:ext cx="1915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F643BF5-479C-4EED-8381-35035D851371}"/>
                    </a:ext>
                  </a:extLst>
                </p14:cNvPr>
                <p14:cNvContentPartPr/>
                <p14:nvPr/>
              </p14:nvContentPartPr>
              <p14:xfrm>
                <a:off x="7085734" y="5028642"/>
                <a:ext cx="108720" cy="313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F643BF5-479C-4EED-8381-35035D8513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76734" y="5020002"/>
                  <a:ext cx="1263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560FFB2-0B8B-4656-AF24-EE7CF04A2A84}"/>
                    </a:ext>
                  </a:extLst>
                </p14:cNvPr>
                <p14:cNvContentPartPr/>
                <p14:nvPr/>
              </p14:nvContentPartPr>
              <p14:xfrm>
                <a:off x="7270774" y="5322762"/>
                <a:ext cx="48240" cy="128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560FFB2-0B8B-4656-AF24-EE7CF04A2A8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61774" y="5313762"/>
                  <a:ext cx="6588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EA6DE61-01E0-41D7-93BF-D4E2A81F01E4}"/>
              </a:ext>
            </a:extLst>
          </p:cNvPr>
          <p:cNvGrpSpPr/>
          <p:nvPr/>
        </p:nvGrpSpPr>
        <p:grpSpPr>
          <a:xfrm>
            <a:off x="7181494" y="4189332"/>
            <a:ext cx="631800" cy="411480"/>
            <a:chOff x="7181494" y="3714282"/>
            <a:chExt cx="631800" cy="41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672BA8-A703-44B2-B2DE-F796BFB9D5DB}"/>
                    </a:ext>
                  </a:extLst>
                </p14:cNvPr>
                <p14:cNvContentPartPr/>
                <p14:nvPr/>
              </p14:nvContentPartPr>
              <p14:xfrm>
                <a:off x="7575334" y="3778362"/>
                <a:ext cx="205560" cy="117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672BA8-A703-44B2-B2DE-F796BFB9D5D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66694" y="3769722"/>
                  <a:ext cx="223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6D8CF8-5502-47D1-A6A1-57BA0BB314D0}"/>
                    </a:ext>
                  </a:extLst>
                </p14:cNvPr>
                <p14:cNvContentPartPr/>
                <p14:nvPr/>
              </p14:nvContentPartPr>
              <p14:xfrm>
                <a:off x="7573174" y="3714282"/>
                <a:ext cx="240120" cy="167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6D8CF8-5502-47D1-A6A1-57BA0BB314D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64174" y="3705642"/>
                  <a:ext cx="2577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7C0880-9215-4EE9-B55F-886E0A379C60}"/>
                    </a:ext>
                  </a:extLst>
                </p14:cNvPr>
                <p14:cNvContentPartPr/>
                <p14:nvPr/>
              </p14:nvContentPartPr>
              <p14:xfrm>
                <a:off x="7181494" y="3743082"/>
                <a:ext cx="118080" cy="293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47C0880-9215-4EE9-B55F-886E0A379C6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72494" y="3734082"/>
                  <a:ext cx="1357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04A9B39-0E60-4591-92BA-47993281829E}"/>
                    </a:ext>
                  </a:extLst>
                </p14:cNvPr>
                <p14:cNvContentPartPr/>
                <p14:nvPr/>
              </p14:nvContentPartPr>
              <p14:xfrm>
                <a:off x="7364014" y="3971322"/>
                <a:ext cx="10800" cy="154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04A9B39-0E60-4591-92BA-47993281829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55374" y="3962322"/>
                  <a:ext cx="2844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E792A44-4E76-4415-9C5B-3615ECD3EC72}"/>
              </a:ext>
            </a:extLst>
          </p:cNvPr>
          <p:cNvGrpSpPr/>
          <p:nvPr/>
        </p:nvGrpSpPr>
        <p:grpSpPr>
          <a:xfrm>
            <a:off x="7409734" y="3159372"/>
            <a:ext cx="802440" cy="499320"/>
            <a:chOff x="7409734" y="2684322"/>
            <a:chExt cx="802440" cy="4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3BA7EF-EA0F-4298-A66B-217F5D89306E}"/>
                    </a:ext>
                  </a:extLst>
                </p14:cNvPr>
                <p14:cNvContentPartPr/>
                <p14:nvPr/>
              </p14:nvContentPartPr>
              <p14:xfrm>
                <a:off x="7944334" y="2736882"/>
                <a:ext cx="267840" cy="239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3BA7EF-EA0F-4298-A66B-217F5D89306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35334" y="2727882"/>
                  <a:ext cx="285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C431D2B-FD53-401C-A224-71CA3F56E178}"/>
                    </a:ext>
                  </a:extLst>
                </p14:cNvPr>
                <p14:cNvContentPartPr/>
                <p14:nvPr/>
              </p14:nvContentPartPr>
              <p14:xfrm>
                <a:off x="7911934" y="2684322"/>
                <a:ext cx="273960" cy="244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C431D2B-FD53-401C-A224-71CA3F56E17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03294" y="2675322"/>
                  <a:ext cx="2916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001DF9D-5817-4273-8267-DB3BF27F6F54}"/>
                    </a:ext>
                  </a:extLst>
                </p14:cNvPr>
                <p14:cNvContentPartPr/>
                <p14:nvPr/>
              </p14:nvContentPartPr>
              <p14:xfrm>
                <a:off x="7409734" y="2698002"/>
                <a:ext cx="125280" cy="380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001DF9D-5817-4273-8267-DB3BF27F6F5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00734" y="2689362"/>
                  <a:ext cx="1429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ABAB225-6127-4F3A-8132-74DEE48CEBB7}"/>
                    </a:ext>
                  </a:extLst>
                </p14:cNvPr>
                <p14:cNvContentPartPr/>
                <p14:nvPr/>
              </p14:nvContentPartPr>
              <p14:xfrm>
                <a:off x="7523854" y="2936322"/>
                <a:ext cx="179640" cy="247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ABAB225-6127-4F3A-8132-74DEE48CEBB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14854" y="2927682"/>
                  <a:ext cx="19728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86D4FC1-DBAD-4709-961D-36A634664BDC}"/>
              </a:ext>
            </a:extLst>
          </p:cNvPr>
          <p:cNvGrpSpPr/>
          <p:nvPr/>
        </p:nvGrpSpPr>
        <p:grpSpPr>
          <a:xfrm>
            <a:off x="7870174" y="823332"/>
            <a:ext cx="2997000" cy="2009160"/>
            <a:chOff x="7870174" y="348282"/>
            <a:chExt cx="2997000" cy="20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C63774E-C7DF-4620-96EC-2D18B6B7D0E9}"/>
                    </a:ext>
                  </a:extLst>
                </p14:cNvPr>
                <p14:cNvContentPartPr/>
                <p14:nvPr/>
              </p14:nvContentPartPr>
              <p14:xfrm>
                <a:off x="10111534" y="1876482"/>
                <a:ext cx="264240" cy="157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C63774E-C7DF-4620-96EC-2D18B6B7D0E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102534" y="1867482"/>
                  <a:ext cx="281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6021699-BE0A-4A61-BC4B-59C4CEF60D5F}"/>
                    </a:ext>
                  </a:extLst>
                </p14:cNvPr>
                <p14:cNvContentPartPr/>
                <p14:nvPr/>
              </p14:nvContentPartPr>
              <p14:xfrm>
                <a:off x="10141414" y="1815282"/>
                <a:ext cx="339120" cy="202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6021699-BE0A-4A61-BC4B-59C4CEF60D5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32414" y="1806642"/>
                  <a:ext cx="356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593FD40-3183-4F59-9D9F-8ACB640A13DC}"/>
                    </a:ext>
                  </a:extLst>
                </p14:cNvPr>
                <p14:cNvContentPartPr/>
                <p14:nvPr/>
              </p14:nvContentPartPr>
              <p14:xfrm>
                <a:off x="8179054" y="1936602"/>
                <a:ext cx="208440" cy="129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593FD40-3183-4F59-9D9F-8ACB640A13D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70414" y="1927962"/>
                  <a:ext cx="2260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757CCA-EAA6-45C4-BF55-F68B9D70A951}"/>
                    </a:ext>
                  </a:extLst>
                </p14:cNvPr>
                <p14:cNvContentPartPr/>
                <p14:nvPr/>
              </p14:nvContentPartPr>
              <p14:xfrm>
                <a:off x="8219374" y="1921482"/>
                <a:ext cx="111960" cy="189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757CCA-EAA6-45C4-BF55-F68B9D70A95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10374" y="1912842"/>
                  <a:ext cx="129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81CBAB3-54CD-474B-AA43-FCA71778EA46}"/>
                    </a:ext>
                  </a:extLst>
                </p14:cNvPr>
                <p14:cNvContentPartPr/>
                <p14:nvPr/>
              </p14:nvContentPartPr>
              <p14:xfrm>
                <a:off x="7870174" y="1871442"/>
                <a:ext cx="145080" cy="286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81CBAB3-54CD-474B-AA43-FCA71778EA4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861534" y="1862802"/>
                  <a:ext cx="1627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83B1C3A-E9D3-45ED-9C70-520AEA480A9D}"/>
                    </a:ext>
                  </a:extLst>
                </p14:cNvPr>
                <p14:cNvContentPartPr/>
                <p14:nvPr/>
              </p14:nvContentPartPr>
              <p14:xfrm>
                <a:off x="7997614" y="2097882"/>
                <a:ext cx="123480" cy="259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83B1C3A-E9D3-45ED-9C70-520AEA480A9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88614" y="2089242"/>
                  <a:ext cx="141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2A40654-4BC6-49BA-8AD1-114C3EBAB62B}"/>
                    </a:ext>
                  </a:extLst>
                </p14:cNvPr>
                <p14:cNvContentPartPr/>
                <p14:nvPr/>
              </p14:nvContentPartPr>
              <p14:xfrm>
                <a:off x="8741014" y="1020042"/>
                <a:ext cx="265320" cy="92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2A40654-4BC6-49BA-8AD1-114C3EBAB62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32374" y="1011042"/>
                  <a:ext cx="282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13AF7A8-50E1-4156-A195-3C8A8764677E}"/>
                    </a:ext>
                  </a:extLst>
                </p14:cNvPr>
                <p14:cNvContentPartPr/>
                <p14:nvPr/>
              </p14:nvContentPartPr>
              <p14:xfrm>
                <a:off x="8757934" y="983682"/>
                <a:ext cx="269640" cy="164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13AF7A8-50E1-4156-A195-3C8A8764677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48934" y="974682"/>
                  <a:ext cx="287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981BB35-319B-4D71-B32E-3CDC92A7ED5A}"/>
                    </a:ext>
                  </a:extLst>
                </p14:cNvPr>
                <p14:cNvContentPartPr/>
                <p14:nvPr/>
              </p14:nvContentPartPr>
              <p14:xfrm>
                <a:off x="8996614" y="853002"/>
                <a:ext cx="310680" cy="81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981BB35-319B-4D71-B32E-3CDC92A7ED5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87974" y="844002"/>
                  <a:ext cx="3283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E849DA5-43E3-47C5-903F-3EB859D37933}"/>
                    </a:ext>
                  </a:extLst>
                </p14:cNvPr>
                <p14:cNvContentPartPr/>
                <p14:nvPr/>
              </p14:nvContentPartPr>
              <p14:xfrm>
                <a:off x="9038374" y="833202"/>
                <a:ext cx="226080" cy="133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E849DA5-43E3-47C5-903F-3EB859D3793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29374" y="824202"/>
                  <a:ext cx="243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DEB87CD-D8BD-4480-9709-A42081385941}"/>
                    </a:ext>
                  </a:extLst>
                </p14:cNvPr>
                <p14:cNvContentPartPr/>
                <p14:nvPr/>
              </p14:nvContentPartPr>
              <p14:xfrm>
                <a:off x="9208294" y="734202"/>
                <a:ext cx="321840" cy="91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DEB87CD-D8BD-4480-9709-A4208138594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99294" y="725562"/>
                  <a:ext cx="339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7CE804-C057-4D57-A10B-3B7679B581DA}"/>
                    </a:ext>
                  </a:extLst>
                </p14:cNvPr>
                <p14:cNvContentPartPr/>
                <p14:nvPr/>
              </p14:nvContentPartPr>
              <p14:xfrm>
                <a:off x="9248254" y="683802"/>
                <a:ext cx="340200" cy="177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7CE804-C057-4D57-A10B-3B7679B581D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39614" y="674802"/>
                  <a:ext cx="357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DC63627-BDD6-45E1-90DE-477E3F7846BF}"/>
                    </a:ext>
                  </a:extLst>
                </p14:cNvPr>
                <p14:cNvContentPartPr/>
                <p14:nvPr/>
              </p14:nvContentPartPr>
              <p14:xfrm>
                <a:off x="9533734" y="859842"/>
                <a:ext cx="285840" cy="11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DC63627-BDD6-45E1-90DE-477E3F7846B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525094" y="851202"/>
                  <a:ext cx="303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776D5B7-0777-4B80-A807-8603C6D3D49E}"/>
                    </a:ext>
                  </a:extLst>
                </p14:cNvPr>
                <p14:cNvContentPartPr/>
                <p14:nvPr/>
              </p14:nvContentPartPr>
              <p14:xfrm>
                <a:off x="9561094" y="806202"/>
                <a:ext cx="255960" cy="197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776D5B7-0777-4B80-A807-8603C6D3D49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552454" y="797562"/>
                  <a:ext cx="2736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E43DB76-DCA6-42D1-9A0F-22799B6C0EA2}"/>
                    </a:ext>
                  </a:extLst>
                </p14:cNvPr>
                <p14:cNvContentPartPr/>
                <p14:nvPr/>
              </p14:nvContentPartPr>
              <p14:xfrm>
                <a:off x="9810214" y="1112922"/>
                <a:ext cx="298800" cy="213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E43DB76-DCA6-42D1-9A0F-22799B6C0EA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801574" y="1103922"/>
                  <a:ext cx="316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74E8054-3345-45EF-AF79-BEBC930131A4}"/>
                    </a:ext>
                  </a:extLst>
                </p14:cNvPr>
                <p14:cNvContentPartPr/>
                <p14:nvPr/>
              </p14:nvContentPartPr>
              <p14:xfrm>
                <a:off x="9762334" y="1140282"/>
                <a:ext cx="502560" cy="166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74E8054-3345-45EF-AF79-BEBC930131A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53334" y="1131282"/>
                  <a:ext cx="520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4DBD01D-9747-4CB0-A213-8CBC48E21704}"/>
                    </a:ext>
                  </a:extLst>
                </p14:cNvPr>
                <p14:cNvContentPartPr/>
                <p14:nvPr/>
              </p14:nvContentPartPr>
              <p14:xfrm>
                <a:off x="9977254" y="1569042"/>
                <a:ext cx="308160" cy="180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4DBD01D-9747-4CB0-A213-8CBC48E217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968614" y="1560042"/>
                  <a:ext cx="325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1575AC2-CD72-43D9-AF9F-A6A730BEA3D5}"/>
                    </a:ext>
                  </a:extLst>
                </p14:cNvPr>
                <p14:cNvContentPartPr/>
                <p14:nvPr/>
              </p14:nvContentPartPr>
              <p14:xfrm>
                <a:off x="9971134" y="1602882"/>
                <a:ext cx="334080" cy="135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1575AC2-CD72-43D9-AF9F-A6A730BEA3D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62494" y="1593882"/>
                  <a:ext cx="351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CAB422A-6B32-455D-8229-BEC06570A6C6}"/>
                    </a:ext>
                  </a:extLst>
                </p14:cNvPr>
                <p14:cNvContentPartPr/>
                <p14:nvPr/>
              </p14:nvContentPartPr>
              <p14:xfrm>
                <a:off x="8311534" y="1312002"/>
                <a:ext cx="211320" cy="144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CAB422A-6B32-455D-8229-BEC06570A6C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02534" y="1303002"/>
                  <a:ext cx="228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7C95835-D9B8-46B1-9625-3D762421E950}"/>
                    </a:ext>
                  </a:extLst>
                </p14:cNvPr>
                <p14:cNvContentPartPr/>
                <p14:nvPr/>
              </p14:nvContentPartPr>
              <p14:xfrm>
                <a:off x="8345014" y="1268082"/>
                <a:ext cx="169200" cy="242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7C95835-D9B8-46B1-9625-3D762421E95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336374" y="1259082"/>
                  <a:ext cx="1868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838D933-743A-4F2B-9E29-CD51E4EC83E9}"/>
                    </a:ext>
                  </a:extLst>
                </p14:cNvPr>
                <p14:cNvContentPartPr/>
                <p14:nvPr/>
              </p14:nvContentPartPr>
              <p14:xfrm>
                <a:off x="8142694" y="1241442"/>
                <a:ext cx="83520" cy="237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838D933-743A-4F2B-9E29-CD51E4EC83E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134054" y="1232442"/>
                  <a:ext cx="1011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4A89ED4-37DC-4949-8145-2B1715E0593D}"/>
                    </a:ext>
                  </a:extLst>
                </p14:cNvPr>
                <p14:cNvContentPartPr/>
                <p14:nvPr/>
              </p14:nvContentPartPr>
              <p14:xfrm>
                <a:off x="8223334" y="1263042"/>
                <a:ext cx="45720" cy="208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4A89ED4-37DC-4949-8145-2B1715E0593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214334" y="1254042"/>
                  <a:ext cx="63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147F2F7-CBBD-44DB-9814-AD23A525794F}"/>
                    </a:ext>
                  </a:extLst>
                </p14:cNvPr>
                <p14:cNvContentPartPr/>
                <p14:nvPr/>
              </p14:nvContentPartPr>
              <p14:xfrm>
                <a:off x="8259694" y="1480122"/>
                <a:ext cx="50040" cy="270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147F2F7-CBBD-44DB-9814-AD23A525794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250694" y="1471122"/>
                  <a:ext cx="67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D49B163-16EC-4CE9-8AFE-691A842A7E44}"/>
                    </a:ext>
                  </a:extLst>
                </p14:cNvPr>
                <p14:cNvContentPartPr/>
                <p14:nvPr/>
              </p14:nvContentPartPr>
              <p14:xfrm>
                <a:off x="8453014" y="882162"/>
                <a:ext cx="171720" cy="207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D49B163-16EC-4CE9-8AFE-691A842A7E4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444014" y="873522"/>
                  <a:ext cx="189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ED86293-7CE1-466B-950B-62BD6CB95FFD}"/>
                    </a:ext>
                  </a:extLst>
                </p14:cNvPr>
                <p14:cNvContentPartPr/>
                <p14:nvPr/>
              </p14:nvContentPartPr>
              <p14:xfrm>
                <a:off x="8626894" y="1051362"/>
                <a:ext cx="87480" cy="156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ED86293-7CE1-466B-950B-62BD6CB95FF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17894" y="1042722"/>
                  <a:ext cx="105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BAF1DDA-0204-4CCD-AC32-EE9EDC2E2CCF}"/>
                    </a:ext>
                  </a:extLst>
                </p14:cNvPr>
                <p14:cNvContentPartPr/>
                <p14:nvPr/>
              </p14:nvContentPartPr>
              <p14:xfrm>
                <a:off x="8660734" y="1030482"/>
                <a:ext cx="73080" cy="11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BAF1DDA-0204-4CCD-AC32-EE9EDC2E2CC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651734" y="1021842"/>
                  <a:ext cx="90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94EDA99-6328-4D29-81BB-E46B90A2A74C}"/>
                    </a:ext>
                  </a:extLst>
                </p14:cNvPr>
                <p14:cNvContentPartPr/>
                <p14:nvPr/>
              </p14:nvContentPartPr>
              <p14:xfrm>
                <a:off x="8857654" y="606762"/>
                <a:ext cx="123840" cy="265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94EDA99-6328-4D29-81BB-E46B90A2A74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849014" y="597762"/>
                  <a:ext cx="141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0D1BB52-F69E-4595-B96D-03D19E906745}"/>
                    </a:ext>
                  </a:extLst>
                </p14:cNvPr>
                <p14:cNvContentPartPr/>
                <p14:nvPr/>
              </p14:nvContentPartPr>
              <p14:xfrm>
                <a:off x="8972134" y="712602"/>
                <a:ext cx="104040" cy="191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0D1BB52-F69E-4595-B96D-03D19E90674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963134" y="703962"/>
                  <a:ext cx="121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D513CB1-FA90-4668-A417-DB115203D98C}"/>
                    </a:ext>
                  </a:extLst>
                </p14:cNvPr>
                <p14:cNvContentPartPr/>
                <p14:nvPr/>
              </p14:nvContentPartPr>
              <p14:xfrm>
                <a:off x="9348334" y="348282"/>
                <a:ext cx="81360" cy="228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D513CB1-FA90-4668-A417-DB115203D98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339694" y="339282"/>
                  <a:ext cx="990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A64AB2C-7448-4F49-B982-5F5E498DE055}"/>
                    </a:ext>
                  </a:extLst>
                </p14:cNvPr>
                <p14:cNvContentPartPr/>
                <p14:nvPr/>
              </p14:nvContentPartPr>
              <p14:xfrm>
                <a:off x="9466414" y="512082"/>
                <a:ext cx="63000" cy="131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A64AB2C-7448-4F49-B982-5F5E498DE05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457774" y="503082"/>
                  <a:ext cx="80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9000EE0-3C97-4E15-B16E-44697DF4A3F8}"/>
                    </a:ext>
                  </a:extLst>
                </p14:cNvPr>
                <p14:cNvContentPartPr/>
                <p14:nvPr/>
              </p14:nvContentPartPr>
              <p14:xfrm>
                <a:off x="9470374" y="598482"/>
                <a:ext cx="75600" cy="2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9000EE0-3C97-4E15-B16E-44697DF4A3F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461374" y="589482"/>
                  <a:ext cx="93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D2934A4-EB72-4B15-95C4-115B8FE17238}"/>
                    </a:ext>
                  </a:extLst>
                </p14:cNvPr>
                <p14:cNvContentPartPr/>
                <p14:nvPr/>
              </p14:nvContentPartPr>
              <p14:xfrm>
                <a:off x="9723454" y="549162"/>
                <a:ext cx="194040" cy="253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D2934A4-EB72-4B15-95C4-115B8FE1723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714454" y="540522"/>
                  <a:ext cx="2116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8A826D1-3804-46DC-BCF9-5671302210DC}"/>
                    </a:ext>
                  </a:extLst>
                </p14:cNvPr>
                <p14:cNvContentPartPr/>
                <p14:nvPr/>
              </p14:nvContentPartPr>
              <p14:xfrm>
                <a:off x="9934054" y="685242"/>
                <a:ext cx="119520" cy="179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8A826D1-3804-46DC-BCF9-5671302210D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925054" y="676242"/>
                  <a:ext cx="137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4F96286-5EEB-4D50-B9D3-D83AF56CD058}"/>
                    </a:ext>
                  </a:extLst>
                </p14:cNvPr>
                <p14:cNvContentPartPr/>
                <p14:nvPr/>
              </p14:nvContentPartPr>
              <p14:xfrm>
                <a:off x="10166974" y="851202"/>
                <a:ext cx="131760" cy="222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4F96286-5EEB-4D50-B9D3-D83AF56CD05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158334" y="842562"/>
                  <a:ext cx="149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2817DA1-FACD-4BB4-A847-1D6F883AFB53}"/>
                    </a:ext>
                  </a:extLst>
                </p14:cNvPr>
                <p14:cNvContentPartPr/>
                <p14:nvPr/>
              </p14:nvContentPartPr>
              <p14:xfrm>
                <a:off x="10289014" y="954522"/>
                <a:ext cx="87480" cy="180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2817DA1-FACD-4BB4-A847-1D6F883AFB5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280014" y="945882"/>
                  <a:ext cx="105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F46341C-D6F0-47E6-BC05-6B00E83E58B9}"/>
                    </a:ext>
                  </a:extLst>
                </p14:cNvPr>
                <p14:cNvContentPartPr/>
                <p14:nvPr/>
              </p14:nvContentPartPr>
              <p14:xfrm>
                <a:off x="10367134" y="1373562"/>
                <a:ext cx="102960" cy="264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F46341C-D6F0-47E6-BC05-6B00E83E58B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358134" y="1364922"/>
                  <a:ext cx="1206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0060796-334B-45A2-8C5A-5E1FB051A6E4}"/>
                    </a:ext>
                  </a:extLst>
                </p14:cNvPr>
                <p14:cNvContentPartPr/>
                <p14:nvPr/>
              </p14:nvContentPartPr>
              <p14:xfrm>
                <a:off x="10517254" y="1547802"/>
                <a:ext cx="8280" cy="137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0060796-334B-45A2-8C5A-5E1FB051A6E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508614" y="1539162"/>
                  <a:ext cx="25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84495CE-5706-40E6-9957-4281FF33FB82}"/>
                    </a:ext>
                  </a:extLst>
                </p14:cNvPr>
                <p14:cNvContentPartPr/>
                <p14:nvPr/>
              </p14:nvContentPartPr>
              <p14:xfrm>
                <a:off x="10573054" y="1503162"/>
                <a:ext cx="74880" cy="193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84495CE-5706-40E6-9957-4281FF33FB8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564054" y="1494522"/>
                  <a:ext cx="92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7A80EBF-216F-4257-A203-7836C75722DA}"/>
                    </a:ext>
                  </a:extLst>
                </p14:cNvPr>
                <p14:cNvContentPartPr/>
                <p14:nvPr/>
              </p14:nvContentPartPr>
              <p14:xfrm>
                <a:off x="10590334" y="1738242"/>
                <a:ext cx="106560" cy="264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7A80EBF-216F-4257-A203-7836C75722D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581694" y="1729242"/>
                  <a:ext cx="1242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7AB02CC-A74D-4014-A0AB-3747E0204FEE}"/>
                    </a:ext>
                  </a:extLst>
                </p14:cNvPr>
                <p14:cNvContentPartPr/>
                <p14:nvPr/>
              </p14:nvContentPartPr>
              <p14:xfrm>
                <a:off x="10787614" y="1900242"/>
                <a:ext cx="19800" cy="108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7AB02CC-A74D-4014-A0AB-3747E0204FE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778614" y="1891602"/>
                  <a:ext cx="3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0AFC2BB-B2A2-4EB7-9F54-FA30FF510C20}"/>
                    </a:ext>
                  </a:extLst>
                </p14:cNvPr>
                <p14:cNvContentPartPr/>
                <p14:nvPr/>
              </p14:nvContentPartPr>
              <p14:xfrm>
                <a:off x="10787614" y="1884042"/>
                <a:ext cx="79560" cy="152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0AFC2BB-B2A2-4EB7-9F54-FA30FF510C2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778614" y="1875402"/>
                  <a:ext cx="9720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3659E04-0EB1-4349-9FB8-09C3190B38EE}"/>
              </a:ext>
            </a:extLst>
          </p:cNvPr>
          <p:cNvGrpSpPr/>
          <p:nvPr/>
        </p:nvGrpSpPr>
        <p:grpSpPr>
          <a:xfrm>
            <a:off x="10586374" y="3253692"/>
            <a:ext cx="803520" cy="386640"/>
            <a:chOff x="10586374" y="2778642"/>
            <a:chExt cx="80352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E013973-EBB8-45F6-991C-95DD22AB7E76}"/>
                    </a:ext>
                  </a:extLst>
                </p14:cNvPr>
                <p14:cNvContentPartPr/>
                <p14:nvPr/>
              </p14:nvContentPartPr>
              <p14:xfrm>
                <a:off x="10586374" y="2883762"/>
                <a:ext cx="423000" cy="272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E013973-EBB8-45F6-991C-95DD22AB7E7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577374" y="2875122"/>
                  <a:ext cx="4406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BF37803-5425-4323-AD2F-B65F87FD69E6}"/>
                    </a:ext>
                  </a:extLst>
                </p14:cNvPr>
                <p14:cNvContentPartPr/>
                <p14:nvPr/>
              </p14:nvContentPartPr>
              <p14:xfrm>
                <a:off x="10633174" y="2887722"/>
                <a:ext cx="281520" cy="277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BF37803-5425-4323-AD2F-B65F87FD69E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624174" y="2878722"/>
                  <a:ext cx="2991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FA5B459-D5D2-4737-B44B-C806B53BB3B0}"/>
                    </a:ext>
                  </a:extLst>
                </p14:cNvPr>
                <p14:cNvContentPartPr/>
                <p14:nvPr/>
              </p14:nvContentPartPr>
              <p14:xfrm>
                <a:off x="11102974" y="2778642"/>
                <a:ext cx="106920" cy="286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FA5B459-D5D2-4737-B44B-C806B53BB3B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093974" y="2770002"/>
                  <a:ext cx="1245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4FC7059-DF42-4B59-A67A-C5575718EC94}"/>
                    </a:ext>
                  </a:extLst>
                </p14:cNvPr>
                <p14:cNvContentPartPr/>
                <p14:nvPr/>
              </p14:nvContentPartPr>
              <p14:xfrm>
                <a:off x="11288374" y="2970522"/>
                <a:ext cx="1800" cy="111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4FC7059-DF42-4B59-A67A-C5575718EC9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279734" y="2961522"/>
                  <a:ext cx="194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B13B058-C271-4F89-8A1E-0AEB1DE10DD6}"/>
                    </a:ext>
                  </a:extLst>
                </p14:cNvPr>
                <p14:cNvContentPartPr/>
                <p14:nvPr/>
              </p14:nvContentPartPr>
              <p14:xfrm>
                <a:off x="11336254" y="2924802"/>
                <a:ext cx="53640" cy="164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B13B058-C271-4F89-8A1E-0AEB1DE10DD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327254" y="2915802"/>
                  <a:ext cx="7128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7D17090-D9AE-4BE1-82B9-43B2C6F10057}"/>
              </a:ext>
            </a:extLst>
          </p:cNvPr>
          <p:cNvGrpSpPr/>
          <p:nvPr/>
        </p:nvGrpSpPr>
        <p:grpSpPr>
          <a:xfrm>
            <a:off x="10984894" y="4314252"/>
            <a:ext cx="681480" cy="430200"/>
            <a:chOff x="10984894" y="3839202"/>
            <a:chExt cx="681480" cy="43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3328062-113F-4876-81DA-2E48B84E1623}"/>
                    </a:ext>
                  </a:extLst>
                </p14:cNvPr>
                <p14:cNvContentPartPr/>
                <p14:nvPr/>
              </p14:nvContentPartPr>
              <p14:xfrm>
                <a:off x="11030254" y="3922002"/>
                <a:ext cx="199080" cy="347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3328062-113F-4876-81DA-2E48B84E162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021254" y="3913362"/>
                  <a:ext cx="2167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1B83734-9873-4EB5-818A-ACCDD3BE40C6}"/>
                    </a:ext>
                  </a:extLst>
                </p14:cNvPr>
                <p14:cNvContentPartPr/>
                <p14:nvPr/>
              </p14:nvContentPartPr>
              <p14:xfrm>
                <a:off x="10984894" y="3963042"/>
                <a:ext cx="287280" cy="223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1B83734-9873-4EB5-818A-ACCDD3BE40C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975894" y="3954402"/>
                  <a:ext cx="304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13AAA0C-0995-43E2-BF4E-DC4E04B11BB4}"/>
                    </a:ext>
                  </a:extLst>
                </p14:cNvPr>
                <p14:cNvContentPartPr/>
                <p14:nvPr/>
              </p14:nvContentPartPr>
              <p14:xfrm>
                <a:off x="11357134" y="3839202"/>
                <a:ext cx="124200" cy="329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13AAA0C-0995-43E2-BF4E-DC4E04B11BB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348134" y="3830202"/>
                  <a:ext cx="1418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81B2828-F799-420F-822C-D4618000FE80}"/>
                    </a:ext>
                  </a:extLst>
                </p14:cNvPr>
                <p14:cNvContentPartPr/>
                <p14:nvPr/>
              </p14:nvContentPartPr>
              <p14:xfrm>
                <a:off x="11538934" y="4057722"/>
                <a:ext cx="15840" cy="182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81B2828-F799-420F-822C-D4618000FE8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529934" y="4048722"/>
                  <a:ext cx="33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524546C-7EB8-4160-B9D9-DC8A4313C731}"/>
                    </a:ext>
                  </a:extLst>
                </p14:cNvPr>
                <p14:cNvContentPartPr/>
                <p14:nvPr/>
              </p14:nvContentPartPr>
              <p14:xfrm>
                <a:off x="11606254" y="4041162"/>
                <a:ext cx="60120" cy="201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524546C-7EB8-4160-B9D9-DC8A4313C73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597614" y="4032522"/>
                  <a:ext cx="7776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CBB2131-0F47-4C47-A53F-7F8A944463EE}"/>
              </a:ext>
            </a:extLst>
          </p:cNvPr>
          <p:cNvGrpSpPr/>
          <p:nvPr/>
        </p:nvGrpSpPr>
        <p:grpSpPr>
          <a:xfrm>
            <a:off x="11205214" y="5260332"/>
            <a:ext cx="766080" cy="417600"/>
            <a:chOff x="11205214" y="4785282"/>
            <a:chExt cx="766080" cy="41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1C44914-C4C6-44E7-9DD5-68921F67BAA3}"/>
                    </a:ext>
                  </a:extLst>
                </p14:cNvPr>
                <p14:cNvContentPartPr/>
                <p14:nvPr/>
              </p14:nvContentPartPr>
              <p14:xfrm>
                <a:off x="11205214" y="4856562"/>
                <a:ext cx="304200" cy="346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1C44914-C4C6-44E7-9DD5-68921F67BAA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196574" y="4847562"/>
                  <a:ext cx="3218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3AD65CA-7C6C-465C-BCCE-F673D8D39EE4}"/>
                    </a:ext>
                  </a:extLst>
                </p14:cNvPr>
                <p14:cNvContentPartPr/>
                <p14:nvPr/>
              </p14:nvContentPartPr>
              <p14:xfrm>
                <a:off x="11222134" y="4894002"/>
                <a:ext cx="297360" cy="255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3AD65CA-7C6C-465C-BCCE-F673D8D39EE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213494" y="4885002"/>
                  <a:ext cx="3150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9195BDE-27AC-4520-A8B9-493FEE6B8B2F}"/>
                    </a:ext>
                  </a:extLst>
                </p14:cNvPr>
                <p14:cNvContentPartPr/>
                <p14:nvPr/>
              </p14:nvContentPartPr>
              <p14:xfrm>
                <a:off x="11617414" y="4785282"/>
                <a:ext cx="118800" cy="293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9195BDE-27AC-4520-A8B9-493FEE6B8B2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608414" y="4776282"/>
                  <a:ext cx="1364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A9244FD-9CC0-4064-9396-8F6AE7292BFB}"/>
                    </a:ext>
                  </a:extLst>
                </p14:cNvPr>
                <p14:cNvContentPartPr/>
                <p14:nvPr/>
              </p14:nvContentPartPr>
              <p14:xfrm>
                <a:off x="11804974" y="5001282"/>
                <a:ext cx="17280" cy="134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A9244FD-9CC0-4064-9396-8F6AE7292BF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795974" y="4992642"/>
                  <a:ext cx="34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62D0AFB-4455-4012-975F-229B8F8AC1F1}"/>
                    </a:ext>
                  </a:extLst>
                </p14:cNvPr>
                <p14:cNvContentPartPr/>
                <p14:nvPr/>
              </p14:nvContentPartPr>
              <p14:xfrm>
                <a:off x="11877334" y="4973562"/>
                <a:ext cx="93960" cy="214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62D0AFB-4455-4012-975F-229B8F8AC1F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868334" y="4964922"/>
                  <a:ext cx="111600" cy="2318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A993F9-045A-4D6A-8143-20E3A2A731EE}"/>
              </a:ext>
            </a:extLst>
          </p:cNvPr>
          <p:cNvCxnSpPr/>
          <p:nvPr/>
        </p:nvCxnSpPr>
        <p:spPr>
          <a:xfrm flipV="1">
            <a:off x="7523854" y="4253412"/>
            <a:ext cx="179640" cy="1250280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BF009CA-7D03-4983-BA35-0878C8727189}"/>
              </a:ext>
            </a:extLst>
          </p:cNvPr>
          <p:cNvCxnSpPr>
            <a:cxnSpLocks/>
          </p:cNvCxnSpPr>
          <p:nvPr/>
        </p:nvCxnSpPr>
        <p:spPr>
          <a:xfrm>
            <a:off x="10326287" y="2375292"/>
            <a:ext cx="473927" cy="1159740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300E48-5FFB-4C84-B84D-9F0C4B39E22D}"/>
              </a:ext>
            </a:extLst>
          </p:cNvPr>
          <p:cNvCxnSpPr>
            <a:cxnSpLocks/>
          </p:cNvCxnSpPr>
          <p:nvPr/>
        </p:nvCxnSpPr>
        <p:spPr>
          <a:xfrm flipV="1">
            <a:off x="9135331" y="1247772"/>
            <a:ext cx="306603" cy="122240"/>
          </a:xfrm>
          <a:prstGeom prst="straightConnector1">
            <a:avLst/>
          </a:prstGeom>
          <a:ln w="4127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8B57C8-80A4-4329-9A3C-D9A37D9E487D}"/>
              </a:ext>
            </a:extLst>
          </p:cNvPr>
          <p:cNvGrpSpPr/>
          <p:nvPr/>
        </p:nvGrpSpPr>
        <p:grpSpPr>
          <a:xfrm>
            <a:off x="6433267" y="4657857"/>
            <a:ext cx="1066680" cy="476640"/>
            <a:chOff x="6433267" y="4182807"/>
            <a:chExt cx="1066680" cy="47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FC14A80-6E31-4A65-9849-1638DFDFF826}"/>
                    </a:ext>
                  </a:extLst>
                </p14:cNvPr>
                <p14:cNvContentPartPr/>
                <p14:nvPr/>
              </p14:nvContentPartPr>
              <p14:xfrm>
                <a:off x="6433267" y="4254447"/>
                <a:ext cx="63360" cy="340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FC14A80-6E31-4A65-9849-1638DFDFF82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424267" y="4245447"/>
                  <a:ext cx="810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D4F8D1-99B2-4E37-92CC-ECCF049702B4}"/>
                    </a:ext>
                  </a:extLst>
                </p14:cNvPr>
                <p14:cNvContentPartPr/>
                <p14:nvPr/>
              </p14:nvContentPartPr>
              <p14:xfrm>
                <a:off x="6490867" y="4205127"/>
                <a:ext cx="164520" cy="388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D4F8D1-99B2-4E37-92CC-ECCF049702B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482227" y="4196127"/>
                  <a:ext cx="1821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54BC3EC-8B5F-4A50-96E9-B23AFDDC6674}"/>
                    </a:ext>
                  </a:extLst>
                </p14:cNvPr>
                <p14:cNvContentPartPr/>
                <p14:nvPr/>
              </p14:nvContentPartPr>
              <p14:xfrm>
                <a:off x="6614707" y="4429407"/>
                <a:ext cx="94320" cy="137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54BC3EC-8B5F-4A50-96E9-B23AFDDC667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605707" y="4420767"/>
                  <a:ext cx="111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19417C-7FFF-4C4E-9AD2-54C77CEDE160}"/>
                    </a:ext>
                  </a:extLst>
                </p14:cNvPr>
                <p14:cNvContentPartPr/>
                <p14:nvPr/>
              </p14:nvContentPartPr>
              <p14:xfrm>
                <a:off x="6752947" y="4233927"/>
                <a:ext cx="26280" cy="324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19417C-7FFF-4C4E-9AD2-54C77CEDE16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743947" y="4224927"/>
                  <a:ext cx="439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5BF1806-B2AC-474C-9C2D-D86D2CF9819F}"/>
                    </a:ext>
                  </a:extLst>
                </p14:cNvPr>
                <p14:cNvContentPartPr/>
                <p14:nvPr/>
              </p14:nvContentPartPr>
              <p14:xfrm>
                <a:off x="6766267" y="4182807"/>
                <a:ext cx="132120" cy="405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5BF1806-B2AC-474C-9C2D-D86D2CF9819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757627" y="4174167"/>
                  <a:ext cx="1497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0A9F01B-B497-4CD5-8D52-AD6988C3D5EE}"/>
                    </a:ext>
                  </a:extLst>
                </p14:cNvPr>
                <p14:cNvContentPartPr/>
                <p14:nvPr/>
              </p14:nvContentPartPr>
              <p14:xfrm>
                <a:off x="6860227" y="4472967"/>
                <a:ext cx="23040" cy="186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0A9F01B-B497-4CD5-8D52-AD6988C3D5E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851587" y="4464327"/>
                  <a:ext cx="406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66E8200-A288-4C17-8147-2D993E63932E}"/>
                    </a:ext>
                  </a:extLst>
                </p14:cNvPr>
                <p14:cNvContentPartPr/>
                <p14:nvPr/>
              </p14:nvContentPartPr>
              <p14:xfrm>
                <a:off x="6953107" y="4425807"/>
                <a:ext cx="118800" cy="13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66E8200-A288-4C17-8147-2D993E63932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944107" y="4417167"/>
                  <a:ext cx="136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AC52FC-C264-4D79-8A79-605E3C317A9A}"/>
                    </a:ext>
                  </a:extLst>
                </p14:cNvPr>
                <p14:cNvContentPartPr/>
                <p14:nvPr/>
              </p14:nvContentPartPr>
              <p14:xfrm>
                <a:off x="6922147" y="4439127"/>
                <a:ext cx="136080" cy="55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AC52FC-C264-4D79-8A79-605E3C317A9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913147" y="4430487"/>
                  <a:ext cx="1537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71BB38-F631-48EA-991F-4E391BBAF717}"/>
                    </a:ext>
                  </a:extLst>
                </p14:cNvPr>
                <p14:cNvContentPartPr/>
                <p14:nvPr/>
              </p14:nvContentPartPr>
              <p14:xfrm>
                <a:off x="7076587" y="4190367"/>
                <a:ext cx="129240" cy="288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71BB38-F631-48EA-991F-4E391BBAF71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067587" y="4181367"/>
                  <a:ext cx="1468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8C06E5F-58D6-4106-B2C2-5E426658C835}"/>
                    </a:ext>
                  </a:extLst>
                </p14:cNvPr>
                <p14:cNvContentPartPr/>
                <p14:nvPr/>
              </p14:nvContentPartPr>
              <p14:xfrm>
                <a:off x="7210867" y="4421487"/>
                <a:ext cx="25560" cy="101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8C06E5F-58D6-4106-B2C2-5E426658C83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201867" y="4412847"/>
                  <a:ext cx="43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342427F-71DC-4FD7-BB59-F1945F3C46DF}"/>
                    </a:ext>
                  </a:extLst>
                </p14:cNvPr>
                <p14:cNvContentPartPr/>
                <p14:nvPr/>
              </p14:nvContentPartPr>
              <p14:xfrm>
                <a:off x="7273867" y="4219167"/>
                <a:ext cx="35280" cy="290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342427F-71DC-4FD7-BB59-F1945F3C46D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265227" y="4210527"/>
                  <a:ext cx="529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FEC197E-FF69-416A-8E76-75F53284D5A5}"/>
                    </a:ext>
                  </a:extLst>
                </p14:cNvPr>
                <p14:cNvContentPartPr/>
                <p14:nvPr/>
              </p14:nvContentPartPr>
              <p14:xfrm>
                <a:off x="7350187" y="4317087"/>
                <a:ext cx="149760" cy="149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FEC197E-FF69-416A-8E76-75F53284D5A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341547" y="4308087"/>
                  <a:ext cx="16740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98829A7-26C5-44FD-A02C-D839203AB2BB}"/>
              </a:ext>
            </a:extLst>
          </p:cNvPr>
          <p:cNvGrpSpPr/>
          <p:nvPr/>
        </p:nvGrpSpPr>
        <p:grpSpPr>
          <a:xfrm>
            <a:off x="10696027" y="2575039"/>
            <a:ext cx="1325520" cy="479738"/>
            <a:chOff x="10696027" y="2099989"/>
            <a:chExt cx="1325520" cy="47973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B0F630A-D038-4A03-BDE1-41F0DC61C9E1}"/>
                    </a:ext>
                  </a:extLst>
                </p14:cNvPr>
                <p14:cNvContentPartPr/>
                <p14:nvPr/>
              </p14:nvContentPartPr>
              <p14:xfrm>
                <a:off x="10696027" y="2234847"/>
                <a:ext cx="84960" cy="248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B0F630A-D038-4A03-BDE1-41F0DC61C9E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687027" y="2225847"/>
                  <a:ext cx="1026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7807B0D-5664-42B2-8049-95AFB09B3BA4}"/>
                    </a:ext>
                  </a:extLst>
                </p14:cNvPr>
                <p14:cNvContentPartPr/>
                <p14:nvPr/>
              </p14:nvContentPartPr>
              <p14:xfrm>
                <a:off x="10779187" y="2212887"/>
                <a:ext cx="96480" cy="258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7807B0D-5664-42B2-8049-95AFB09B3BA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770187" y="2204247"/>
                  <a:ext cx="1141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4E670D-000E-4C42-BC6A-8E89FBECBD8B}"/>
                    </a:ext>
                  </a:extLst>
                </p14:cNvPr>
                <p14:cNvContentPartPr/>
                <p14:nvPr/>
              </p14:nvContentPartPr>
              <p14:xfrm>
                <a:off x="10909507" y="2380647"/>
                <a:ext cx="23040" cy="117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4E670D-000E-4C42-BC6A-8E89FBECBD8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900507" y="2372007"/>
                  <a:ext cx="40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5BF4DD8-FAB0-4824-AD55-E79742FDE605}"/>
                    </a:ext>
                  </a:extLst>
                </p14:cNvPr>
                <p14:cNvContentPartPr/>
                <p14:nvPr/>
              </p14:nvContentPartPr>
              <p14:xfrm>
                <a:off x="10912027" y="2350047"/>
                <a:ext cx="72720" cy="172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5BF4DD8-FAB0-4824-AD55-E79742FDE60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903387" y="2341407"/>
                  <a:ext cx="90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C9B3422-0C1A-4FE6-B3D7-046B5942BD56}"/>
                    </a:ext>
                  </a:extLst>
                </p14:cNvPr>
                <p14:cNvContentPartPr/>
                <p14:nvPr/>
              </p14:nvContentPartPr>
              <p14:xfrm>
                <a:off x="11043787" y="2146647"/>
                <a:ext cx="216720" cy="361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C9B3422-0C1A-4FE6-B3D7-046B5942BD5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034787" y="2137647"/>
                  <a:ext cx="2343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A5DAEF6-C03B-4750-993F-D851055D5952}"/>
                    </a:ext>
                  </a:extLst>
                </p14:cNvPr>
                <p14:cNvContentPartPr/>
                <p14:nvPr/>
              </p14:nvContentPartPr>
              <p14:xfrm>
                <a:off x="11223787" y="2382807"/>
                <a:ext cx="43200" cy="132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A5DAEF6-C03B-4750-993F-D851055D595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214787" y="2373807"/>
                  <a:ext cx="60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7927F57-2CC5-455F-9357-B66465651A01}"/>
                    </a:ext>
                  </a:extLst>
                </p14:cNvPr>
                <p14:cNvContentPartPr/>
                <p14:nvPr/>
              </p14:nvContentPartPr>
              <p14:xfrm>
                <a:off x="11266627" y="2385687"/>
                <a:ext cx="36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7927F57-2CC5-455F-9357-B66465651A0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257627" y="23770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EA81A9A-A8F7-4465-A158-A965CF7AF8CC}"/>
                    </a:ext>
                  </a:extLst>
                </p14:cNvPr>
                <p14:cNvContentPartPr/>
                <p14:nvPr/>
              </p14:nvContentPartPr>
              <p14:xfrm>
                <a:off x="11245027" y="2355447"/>
                <a:ext cx="133560" cy="224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EA81A9A-A8F7-4465-A158-A965CF7AF8C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236027" y="2346807"/>
                  <a:ext cx="1512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E3D970F-C93F-415F-AAD0-C34457F2FCC2}"/>
                    </a:ext>
                  </a:extLst>
                </p14:cNvPr>
                <p14:cNvContentPartPr/>
                <p14:nvPr/>
              </p14:nvContentPartPr>
              <p14:xfrm>
                <a:off x="11392987" y="2323047"/>
                <a:ext cx="12924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E3D970F-C93F-415F-AAD0-C34457F2FCC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383987" y="2314047"/>
                  <a:ext cx="146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5CB539F-E9E4-43C8-86F9-F08BC7D62993}"/>
                    </a:ext>
                  </a:extLst>
                </p14:cNvPr>
                <p14:cNvContentPartPr/>
                <p14:nvPr/>
              </p14:nvContentPartPr>
              <p14:xfrm>
                <a:off x="11394067" y="2374887"/>
                <a:ext cx="1425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5CB539F-E9E4-43C8-86F9-F08BC7D6299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385427" y="2366247"/>
                  <a:ext cx="160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CF1F63A-8587-403C-8275-564ABF6BCAAF}"/>
                    </a:ext>
                  </a:extLst>
                </p14:cNvPr>
                <p14:cNvContentPartPr/>
                <p14:nvPr/>
              </p14:nvContentPartPr>
              <p14:xfrm>
                <a:off x="11529787" y="2099989"/>
                <a:ext cx="157680" cy="314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CF1F63A-8587-403C-8275-564ABF6BCAA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521147" y="2091349"/>
                  <a:ext cx="1753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4014EE5-19B2-4B72-B687-FC3CAF1EC90E}"/>
                    </a:ext>
                  </a:extLst>
                </p14:cNvPr>
                <p14:cNvContentPartPr/>
                <p14:nvPr/>
              </p14:nvContentPartPr>
              <p14:xfrm>
                <a:off x="11702947" y="2225629"/>
                <a:ext cx="318600" cy="205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4014EE5-19B2-4B72-B687-FC3CAF1EC90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694307" y="2216989"/>
                  <a:ext cx="33624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1D9DC8-2E8B-4354-B22D-E4C6474B47C7}"/>
              </a:ext>
            </a:extLst>
          </p:cNvPr>
          <p:cNvGrpSpPr/>
          <p:nvPr/>
        </p:nvGrpSpPr>
        <p:grpSpPr>
          <a:xfrm>
            <a:off x="91105" y="-20671"/>
            <a:ext cx="614160" cy="794520"/>
            <a:chOff x="91105" y="-20671"/>
            <a:chExt cx="614160" cy="79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28E82D6-6F9E-4F79-B544-4646D2FE09BB}"/>
                    </a:ext>
                  </a:extLst>
                </p14:cNvPr>
                <p14:cNvContentPartPr/>
                <p14:nvPr/>
              </p14:nvContentPartPr>
              <p14:xfrm>
                <a:off x="185425" y="154649"/>
                <a:ext cx="200520" cy="346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28E82D6-6F9E-4F79-B544-4646D2FE09B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76425" y="145649"/>
                  <a:ext cx="2181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70C2144-9667-484B-97C0-F3F39EB9F09D}"/>
                    </a:ext>
                  </a:extLst>
                </p14:cNvPr>
                <p14:cNvContentPartPr/>
                <p14:nvPr/>
              </p14:nvContentPartPr>
              <p14:xfrm>
                <a:off x="156985" y="140249"/>
                <a:ext cx="184320" cy="3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70C2144-9667-484B-97C0-F3F39EB9F09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48345" y="131249"/>
                  <a:ext cx="201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1136C4A-D28C-49E6-8A5E-2A1B9E1DE579}"/>
                    </a:ext>
                  </a:extLst>
                </p14:cNvPr>
                <p14:cNvContentPartPr/>
                <p14:nvPr/>
              </p14:nvContentPartPr>
              <p14:xfrm>
                <a:off x="404305" y="337169"/>
                <a:ext cx="133200" cy="10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1136C4A-D28C-49E6-8A5E-2A1B9E1DE57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5305" y="328169"/>
                  <a:ext cx="150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6F07F84-B46A-4778-83C1-F4E1247DFC8D}"/>
                    </a:ext>
                  </a:extLst>
                </p14:cNvPr>
                <p14:cNvContentPartPr/>
                <p14:nvPr/>
              </p14:nvContentPartPr>
              <p14:xfrm>
                <a:off x="91105" y="-20671"/>
                <a:ext cx="614160" cy="794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6F07F84-B46A-4778-83C1-F4E1247DFC8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2465" y="-29311"/>
                  <a:ext cx="631800" cy="81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BD3C021-750E-4408-AA6E-60E93FADCA8A}"/>
              </a:ext>
            </a:extLst>
          </p:cNvPr>
          <p:cNvGrpSpPr/>
          <p:nvPr/>
        </p:nvGrpSpPr>
        <p:grpSpPr>
          <a:xfrm>
            <a:off x="1115883" y="71802"/>
            <a:ext cx="823680" cy="519120"/>
            <a:chOff x="1115883" y="71802"/>
            <a:chExt cx="823680" cy="51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403D067-87C1-49CE-B7EE-F224D0720818}"/>
                    </a:ext>
                  </a:extLst>
                </p14:cNvPr>
                <p14:cNvContentPartPr/>
                <p14:nvPr/>
              </p14:nvContentPartPr>
              <p14:xfrm>
                <a:off x="1115883" y="71802"/>
                <a:ext cx="408240" cy="497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403D067-87C1-49CE-B7EE-F224D072081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07243" y="62802"/>
                  <a:ext cx="42588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CF78EE0-4117-44D3-A514-F9AB417650FE}"/>
                    </a:ext>
                  </a:extLst>
                </p14:cNvPr>
                <p14:cNvContentPartPr/>
                <p14:nvPr/>
              </p14:nvContentPartPr>
              <p14:xfrm>
                <a:off x="1506843" y="107802"/>
                <a:ext cx="117360" cy="483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CF78EE0-4117-44D3-A514-F9AB417650F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498203" y="99162"/>
                  <a:ext cx="13500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7D1CEC6-881A-48CE-AF1B-840C397F131B}"/>
                    </a:ext>
                  </a:extLst>
                </p14:cNvPr>
                <p14:cNvContentPartPr/>
                <p14:nvPr/>
              </p14:nvContentPartPr>
              <p14:xfrm>
                <a:off x="1509723" y="237402"/>
                <a:ext cx="118440" cy="25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7D1CEC6-881A-48CE-AF1B-840C397F131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500723" y="228762"/>
                  <a:ext cx="136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EE68E56-B6F2-4F87-9657-33C250019648}"/>
                    </a:ext>
                  </a:extLst>
                </p14:cNvPr>
                <p14:cNvContentPartPr/>
                <p14:nvPr/>
              </p14:nvContentPartPr>
              <p14:xfrm>
                <a:off x="1623843" y="346842"/>
                <a:ext cx="97200" cy="207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EE68E56-B6F2-4F87-9657-33C25001964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614843" y="338202"/>
                  <a:ext cx="1148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EC18E5A-667C-45E8-9656-097C04D8A868}"/>
                    </a:ext>
                  </a:extLst>
                </p14:cNvPr>
                <p14:cNvContentPartPr/>
                <p14:nvPr/>
              </p14:nvContentPartPr>
              <p14:xfrm>
                <a:off x="1739403" y="322722"/>
                <a:ext cx="200160" cy="258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EC18E5A-667C-45E8-9656-097C04D8A86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730763" y="313722"/>
                  <a:ext cx="21780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05BF0E8-CDF1-4517-90F8-BDEFC75437C7}"/>
              </a:ext>
            </a:extLst>
          </p:cNvPr>
          <p:cNvGrpSpPr/>
          <p:nvPr/>
        </p:nvGrpSpPr>
        <p:grpSpPr>
          <a:xfrm>
            <a:off x="2274003" y="70362"/>
            <a:ext cx="351000" cy="510840"/>
            <a:chOff x="2274003" y="70362"/>
            <a:chExt cx="351000" cy="51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CC54AD9-94B2-4682-A150-D5F4E86CFF56}"/>
                    </a:ext>
                  </a:extLst>
                </p14:cNvPr>
                <p14:cNvContentPartPr/>
                <p14:nvPr/>
              </p14:nvContentPartPr>
              <p14:xfrm>
                <a:off x="2274003" y="126162"/>
                <a:ext cx="19080" cy="424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CC54AD9-94B2-4682-A150-D5F4E86CFF5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265003" y="117522"/>
                  <a:ext cx="3672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E59C25C-8025-4C5C-A500-EA91AE33AE74}"/>
                    </a:ext>
                  </a:extLst>
                </p14:cNvPr>
                <p14:cNvContentPartPr/>
                <p14:nvPr/>
              </p14:nvContentPartPr>
              <p14:xfrm>
                <a:off x="2284443" y="70362"/>
                <a:ext cx="191160" cy="452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E59C25C-8025-4C5C-A500-EA91AE33AE7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275443" y="61722"/>
                  <a:ext cx="20880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297486B-E6B4-4070-B80A-3BA198BEF89B}"/>
                    </a:ext>
                  </a:extLst>
                </p14:cNvPr>
                <p14:cNvContentPartPr/>
                <p14:nvPr/>
              </p14:nvContentPartPr>
              <p14:xfrm>
                <a:off x="2538243" y="337842"/>
                <a:ext cx="86760" cy="243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297486B-E6B4-4070-B80A-3BA198BEF89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529243" y="328842"/>
                  <a:ext cx="104400" cy="26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C701426-EF01-4C10-B4CF-3C16F00E020B}"/>
                  </a:ext>
                </a:extLst>
              </p14:cNvPr>
              <p14:cNvContentPartPr/>
              <p14:nvPr/>
            </p14:nvContentPartPr>
            <p14:xfrm>
              <a:off x="2795643" y="341082"/>
              <a:ext cx="184680" cy="1998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C701426-EF01-4C10-B4CF-3C16F00E020B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2787003" y="332442"/>
                <a:ext cx="2023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E8B1FCB-C183-43FF-BEFF-7C8BD214E4B5}"/>
                  </a:ext>
                </a:extLst>
              </p14:cNvPr>
              <p14:cNvContentPartPr/>
              <p14:nvPr/>
            </p14:nvContentPartPr>
            <p14:xfrm>
              <a:off x="2982483" y="-20718"/>
              <a:ext cx="360" cy="5662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E8B1FCB-C183-43FF-BEFF-7C8BD214E4B5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2973843" y="-29358"/>
                <a:ext cx="1800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7015733-DB8B-4631-8F0F-DD57EBA1B458}"/>
                  </a:ext>
                </a:extLst>
              </p14:cNvPr>
              <p14:cNvContentPartPr/>
              <p14:nvPr/>
            </p14:nvContentPartPr>
            <p14:xfrm>
              <a:off x="2937123" y="179082"/>
              <a:ext cx="225000" cy="331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7015733-DB8B-4631-8F0F-DD57EBA1B458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2928123" y="170442"/>
                <a:ext cx="2426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9081358-46B1-4209-A8E4-C157E1655D2C}"/>
                  </a:ext>
                </a:extLst>
              </p14:cNvPr>
              <p14:cNvContentPartPr/>
              <p14:nvPr/>
            </p14:nvContentPartPr>
            <p14:xfrm>
              <a:off x="3300363" y="126522"/>
              <a:ext cx="21600" cy="4107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9081358-46B1-4209-A8E4-C157E1655D2C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3291723" y="117882"/>
                <a:ext cx="3924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3200BAF-7405-419C-8748-C6ADD3BDBB53}"/>
                  </a:ext>
                </a:extLst>
              </p14:cNvPr>
              <p14:cNvContentPartPr/>
              <p14:nvPr/>
            </p14:nvContentPartPr>
            <p14:xfrm>
              <a:off x="3275883" y="57402"/>
              <a:ext cx="240840" cy="4723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3200BAF-7405-419C-8748-C6ADD3BDBB53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3266883" y="48762"/>
                <a:ext cx="25848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45F6106-6CA1-456F-A824-72C9059A29DA}"/>
                  </a:ext>
                </a:extLst>
              </p14:cNvPr>
              <p14:cNvContentPartPr/>
              <p14:nvPr/>
            </p14:nvContentPartPr>
            <p14:xfrm>
              <a:off x="3525003" y="347922"/>
              <a:ext cx="142920" cy="2696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45F6106-6CA1-456F-A824-72C9059A29DA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3516003" y="338922"/>
                <a:ext cx="1605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FA681C0-7DAE-4571-B57E-6149D4A00471}"/>
                  </a:ext>
                </a:extLst>
              </p14:cNvPr>
              <p14:cNvContentPartPr/>
              <p14:nvPr/>
            </p14:nvContentPartPr>
            <p14:xfrm>
              <a:off x="3527523" y="600642"/>
              <a:ext cx="219600" cy="144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FA681C0-7DAE-4571-B57E-6149D4A00471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518883" y="592002"/>
                <a:ext cx="2372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41F9CFE-10EB-4E1A-ABB0-2D83C773CDFB}"/>
                  </a:ext>
                </a:extLst>
              </p14:cNvPr>
              <p14:cNvContentPartPr/>
              <p14:nvPr/>
            </p14:nvContentPartPr>
            <p14:xfrm>
              <a:off x="3719763" y="570402"/>
              <a:ext cx="261360" cy="3193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41F9CFE-10EB-4E1A-ABB0-2D83C773CDFB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710763" y="561402"/>
                <a:ext cx="27900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C0A20AA-C8EF-4C1B-8B4D-87C40628C1FD}"/>
              </a:ext>
            </a:extLst>
          </p:cNvPr>
          <p:cNvGrpSpPr/>
          <p:nvPr/>
        </p:nvGrpSpPr>
        <p:grpSpPr>
          <a:xfrm>
            <a:off x="4214763" y="88002"/>
            <a:ext cx="3215880" cy="508320"/>
            <a:chOff x="4214763" y="88002"/>
            <a:chExt cx="3215880" cy="50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9C07B0E-1355-4CF6-94AA-D6F111AB3870}"/>
                    </a:ext>
                  </a:extLst>
                </p14:cNvPr>
                <p14:cNvContentPartPr/>
                <p14:nvPr/>
              </p14:nvContentPartPr>
              <p14:xfrm>
                <a:off x="4214763" y="162522"/>
                <a:ext cx="364680" cy="421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9C07B0E-1355-4CF6-94AA-D6F111AB387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205763" y="153522"/>
                  <a:ext cx="3823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EA8812A-B3F3-426F-A782-0E5E621EF1F4}"/>
                    </a:ext>
                  </a:extLst>
                </p14:cNvPr>
                <p14:cNvContentPartPr/>
                <p14:nvPr/>
              </p14:nvContentPartPr>
              <p14:xfrm>
                <a:off x="4621203" y="415962"/>
                <a:ext cx="179640" cy="24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EA8812A-B3F3-426F-A782-0E5E621EF1F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612563" y="407322"/>
                  <a:ext cx="197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4786B2E-6421-4519-9D27-AF50C77AE7A2}"/>
                    </a:ext>
                  </a:extLst>
                </p14:cNvPr>
                <p14:cNvContentPartPr/>
                <p14:nvPr/>
              </p14:nvContentPartPr>
              <p14:xfrm>
                <a:off x="4633083" y="505962"/>
                <a:ext cx="228600" cy="9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4786B2E-6421-4519-9D27-AF50C77AE7A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624443" y="497322"/>
                  <a:ext cx="246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A936B15-06BC-44D2-8984-2BE014BF9709}"/>
                    </a:ext>
                  </a:extLst>
                </p14:cNvPr>
                <p14:cNvContentPartPr/>
                <p14:nvPr/>
              </p14:nvContentPartPr>
              <p14:xfrm>
                <a:off x="4975803" y="155682"/>
                <a:ext cx="384480" cy="361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A936B15-06BC-44D2-8984-2BE014BF970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966803" y="146682"/>
                  <a:ext cx="4021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753B349-8155-4141-B439-484475AD150D}"/>
                    </a:ext>
                  </a:extLst>
                </p14:cNvPr>
                <p14:cNvContentPartPr/>
                <p14:nvPr/>
              </p14:nvContentPartPr>
              <p14:xfrm>
                <a:off x="5301603" y="318402"/>
                <a:ext cx="149760" cy="250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753B349-8155-4141-B439-484475AD150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292603" y="309402"/>
                  <a:ext cx="1674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939E8D0-1237-45F4-ADAE-8DD9B244C84F}"/>
                    </a:ext>
                  </a:extLst>
                </p14:cNvPr>
                <p14:cNvContentPartPr/>
                <p14:nvPr/>
              </p14:nvContentPartPr>
              <p14:xfrm>
                <a:off x="5483043" y="339282"/>
                <a:ext cx="240480" cy="251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939E8D0-1237-45F4-ADAE-8DD9B244C84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474403" y="330642"/>
                  <a:ext cx="2581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33E2A28-84B6-4A83-86D6-5189CCBE9AB7}"/>
                    </a:ext>
                  </a:extLst>
                </p14:cNvPr>
                <p14:cNvContentPartPr/>
                <p14:nvPr/>
              </p14:nvContentPartPr>
              <p14:xfrm>
                <a:off x="5597523" y="374202"/>
                <a:ext cx="158760" cy="222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33E2A28-84B6-4A83-86D6-5189CCBE9AB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588523" y="365202"/>
                  <a:ext cx="1764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1A1EBCD-0DE3-40E7-91C6-E1131E6F8CF3}"/>
                    </a:ext>
                  </a:extLst>
                </p14:cNvPr>
                <p14:cNvContentPartPr/>
                <p14:nvPr/>
              </p14:nvContentPartPr>
              <p14:xfrm>
                <a:off x="5845203" y="388242"/>
                <a:ext cx="205560" cy="10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1A1EBCD-0DE3-40E7-91C6-E1131E6F8CF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836563" y="379242"/>
                  <a:ext cx="223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AEA7B6F-C8CB-490B-99EE-33EC939FF707}"/>
                    </a:ext>
                  </a:extLst>
                </p14:cNvPr>
                <p14:cNvContentPartPr/>
                <p14:nvPr/>
              </p14:nvContentPartPr>
              <p14:xfrm>
                <a:off x="5867163" y="460602"/>
                <a:ext cx="187200" cy="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AEA7B6F-C8CB-490B-99EE-33EC939FF70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858523" y="451602"/>
                  <a:ext cx="20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9FACADB-7006-4D04-9661-C357FCE865C3}"/>
                    </a:ext>
                  </a:extLst>
                </p14:cNvPr>
                <p14:cNvContentPartPr/>
                <p14:nvPr/>
              </p14:nvContentPartPr>
              <p14:xfrm>
                <a:off x="6175323" y="104202"/>
                <a:ext cx="186840" cy="431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9FACADB-7006-4D04-9661-C357FCE865C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166683" y="95562"/>
                  <a:ext cx="2044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A23A60C-FB82-4E9A-BEA6-B3F461559C23}"/>
                    </a:ext>
                  </a:extLst>
                </p14:cNvPr>
                <p14:cNvContentPartPr/>
                <p14:nvPr/>
              </p14:nvContentPartPr>
              <p14:xfrm>
                <a:off x="6383763" y="432522"/>
                <a:ext cx="88560" cy="1627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A23A60C-FB82-4E9A-BEA6-B3F461559C2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375123" y="423882"/>
                  <a:ext cx="1062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367326C-FF94-46B2-A1A2-A82B17F5C20A}"/>
                    </a:ext>
                  </a:extLst>
                </p14:cNvPr>
                <p14:cNvContentPartPr/>
                <p14:nvPr/>
              </p14:nvContentPartPr>
              <p14:xfrm>
                <a:off x="6573123" y="88002"/>
                <a:ext cx="229320" cy="450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367326C-FF94-46B2-A1A2-A82B17F5C20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564123" y="79362"/>
                  <a:ext cx="2469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9E7B388-1454-4B45-ABCC-FAD26933505A}"/>
                    </a:ext>
                  </a:extLst>
                </p14:cNvPr>
                <p14:cNvContentPartPr/>
                <p14:nvPr/>
              </p14:nvContentPartPr>
              <p14:xfrm>
                <a:off x="6757443" y="306522"/>
                <a:ext cx="192240" cy="2271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9E7B388-1454-4B45-ABCC-FAD26933505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748803" y="297522"/>
                  <a:ext cx="209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9FF11FB-DF85-4348-94DE-BDE2B3184B8F}"/>
                    </a:ext>
                  </a:extLst>
                </p14:cNvPr>
                <p14:cNvContentPartPr/>
                <p14:nvPr/>
              </p14:nvContentPartPr>
              <p14:xfrm>
                <a:off x="7041843" y="412002"/>
                <a:ext cx="13320" cy="52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9FF11FB-DF85-4348-94DE-BDE2B3184B8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032843" y="403002"/>
                  <a:ext cx="309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CF704D6-FBBD-49AF-948D-C064B0D42BF2}"/>
                    </a:ext>
                  </a:extLst>
                </p14:cNvPr>
                <p14:cNvContentPartPr/>
                <p14:nvPr/>
              </p14:nvContentPartPr>
              <p14:xfrm>
                <a:off x="7097643" y="260802"/>
                <a:ext cx="128160" cy="270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CF704D6-FBBD-49AF-948D-C064B0D42BF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088643" y="251802"/>
                  <a:ext cx="1458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AB9C729-E677-4F9A-8EFF-EDA9781F4E0A}"/>
                    </a:ext>
                  </a:extLst>
                </p14:cNvPr>
                <p14:cNvContentPartPr/>
                <p14:nvPr/>
              </p14:nvContentPartPr>
              <p14:xfrm>
                <a:off x="7231563" y="279522"/>
                <a:ext cx="81720" cy="16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AB9C729-E677-4F9A-8EFF-EDA9781F4E0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222923" y="270882"/>
                  <a:ext cx="993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D650793-A5CB-49B8-834E-D06289BAD9D8}"/>
                    </a:ext>
                  </a:extLst>
                </p14:cNvPr>
                <p14:cNvContentPartPr/>
                <p14:nvPr/>
              </p14:nvContentPartPr>
              <p14:xfrm>
                <a:off x="7342803" y="138762"/>
                <a:ext cx="61200" cy="1720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D650793-A5CB-49B8-834E-D06289BAD9D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334163" y="129762"/>
                  <a:ext cx="788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37A217D-7EBA-49E0-8CE2-13B20406082C}"/>
                    </a:ext>
                  </a:extLst>
                </p14:cNvPr>
                <p14:cNvContentPartPr/>
                <p14:nvPr/>
              </p14:nvContentPartPr>
              <p14:xfrm>
                <a:off x="7341003" y="333162"/>
                <a:ext cx="89640" cy="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37A217D-7EBA-49E0-8CE2-13B20406082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332003" y="324522"/>
                  <a:ext cx="1072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D4F8596-912B-4B62-A50F-16BC29F802EC}"/>
                  </a:ext>
                </a:extLst>
              </p14:cNvPr>
              <p14:cNvContentPartPr/>
              <p14:nvPr/>
            </p14:nvContentPartPr>
            <p14:xfrm>
              <a:off x="7499763" y="427842"/>
              <a:ext cx="43200" cy="878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D4F8596-912B-4B62-A50F-16BC29F802EC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7491123" y="419202"/>
                <a:ext cx="60840" cy="10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7198F63C-6B57-4246-9135-585CA1CA5784}"/>
              </a:ext>
            </a:extLst>
          </p:cNvPr>
          <p:cNvGrpSpPr/>
          <p:nvPr/>
        </p:nvGrpSpPr>
        <p:grpSpPr>
          <a:xfrm>
            <a:off x="7785243" y="-1998"/>
            <a:ext cx="4367160" cy="1122480"/>
            <a:chOff x="7785243" y="-1998"/>
            <a:chExt cx="4367160" cy="112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7501B34-3BC6-43D7-9037-8F69DCF911CA}"/>
                    </a:ext>
                  </a:extLst>
                </p14:cNvPr>
                <p14:cNvContentPartPr/>
                <p14:nvPr/>
              </p14:nvContentPartPr>
              <p14:xfrm>
                <a:off x="7785243" y="117162"/>
                <a:ext cx="196200" cy="3531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7501B34-3BC6-43D7-9037-8F69DCF911C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776603" y="108522"/>
                  <a:ext cx="2138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E5516D8-C886-43DE-9715-D1F9B77DDFE6}"/>
                    </a:ext>
                  </a:extLst>
                </p14:cNvPr>
                <p14:cNvContentPartPr/>
                <p14:nvPr/>
              </p14:nvContentPartPr>
              <p14:xfrm>
                <a:off x="7833123" y="257562"/>
                <a:ext cx="163800" cy="12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E5516D8-C886-43DE-9715-D1F9B77DDFE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824123" y="248562"/>
                  <a:ext cx="181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A87E995-4AD5-42C3-B192-0224C0878C65}"/>
                    </a:ext>
                  </a:extLst>
                </p14:cNvPr>
                <p14:cNvContentPartPr/>
                <p14:nvPr/>
              </p14:nvContentPartPr>
              <p14:xfrm>
                <a:off x="7823043" y="106722"/>
                <a:ext cx="255960" cy="19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A87E995-4AD5-42C3-B192-0224C0878C6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814043" y="97722"/>
                  <a:ext cx="273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352EB08-BFD5-4633-AD09-8D3EF55FFE49}"/>
                    </a:ext>
                  </a:extLst>
                </p14:cNvPr>
                <p14:cNvContentPartPr/>
                <p14:nvPr/>
              </p14:nvContentPartPr>
              <p14:xfrm>
                <a:off x="8013483" y="302202"/>
                <a:ext cx="104400" cy="159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352EB08-BFD5-4633-AD09-8D3EF55FFE4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004483" y="293562"/>
                  <a:ext cx="122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9053FD2-24F0-4B30-ABEC-4C2E2BB54F0D}"/>
                    </a:ext>
                  </a:extLst>
                </p14:cNvPr>
                <p14:cNvContentPartPr/>
                <p14:nvPr/>
              </p14:nvContentPartPr>
              <p14:xfrm>
                <a:off x="8139483" y="90882"/>
                <a:ext cx="93960" cy="3920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9053FD2-24F0-4B30-ABEC-4C2E2BB54F0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130843" y="81882"/>
                  <a:ext cx="1116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E9250F1-110A-417E-AF1E-9BE38B3EF8ED}"/>
                    </a:ext>
                  </a:extLst>
                </p14:cNvPr>
                <p14:cNvContentPartPr/>
                <p14:nvPr/>
              </p14:nvContentPartPr>
              <p14:xfrm>
                <a:off x="8234163" y="268002"/>
                <a:ext cx="79560" cy="2559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E9250F1-110A-417E-AF1E-9BE38B3EF8E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225523" y="259002"/>
                  <a:ext cx="97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1A058C5-976E-4984-AF39-8F0BCC9CC34A}"/>
                    </a:ext>
                  </a:extLst>
                </p14:cNvPr>
                <p14:cNvContentPartPr/>
                <p14:nvPr/>
              </p14:nvContentPartPr>
              <p14:xfrm>
                <a:off x="8339283" y="51642"/>
                <a:ext cx="105840" cy="4572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1A058C5-976E-4984-AF39-8F0BCC9CC34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330283" y="43002"/>
                  <a:ext cx="12348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27A8352-094C-4808-9F5D-9EFA5082D767}"/>
                    </a:ext>
                  </a:extLst>
                </p14:cNvPr>
                <p14:cNvContentPartPr/>
                <p14:nvPr/>
              </p14:nvContentPartPr>
              <p14:xfrm>
                <a:off x="8434323" y="43722"/>
                <a:ext cx="102960" cy="437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27A8352-094C-4808-9F5D-9EFA5082D767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425323" y="34722"/>
                  <a:ext cx="12060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24320FC-C4F1-4E74-9258-3B3E67A9D8E0}"/>
                    </a:ext>
                  </a:extLst>
                </p14:cNvPr>
                <p14:cNvContentPartPr/>
                <p14:nvPr/>
              </p14:nvContentPartPr>
              <p14:xfrm>
                <a:off x="8522523" y="266562"/>
                <a:ext cx="99000" cy="1393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24320FC-C4F1-4E74-9258-3B3E67A9D8E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513523" y="257922"/>
                  <a:ext cx="116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39AFA22-11B1-4599-B44B-141AE1AF0654}"/>
                    </a:ext>
                  </a:extLst>
                </p14:cNvPr>
                <p14:cNvContentPartPr/>
                <p14:nvPr/>
              </p14:nvContentPartPr>
              <p14:xfrm>
                <a:off x="8489403" y="215442"/>
                <a:ext cx="173520" cy="297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39AFA22-11B1-4599-B44B-141AE1AF065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480763" y="206442"/>
                  <a:ext cx="1911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1EE3378-90B4-42C3-98D0-2A47DDF0657F}"/>
                    </a:ext>
                  </a:extLst>
                </p14:cNvPr>
                <p14:cNvContentPartPr/>
                <p14:nvPr/>
              </p14:nvContentPartPr>
              <p14:xfrm>
                <a:off x="8768403" y="273402"/>
                <a:ext cx="109800" cy="184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1EE3378-90B4-42C3-98D0-2A47DDF0657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759763" y="264762"/>
                  <a:ext cx="127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76EFB42-6120-4295-AB28-D7111C8D2952}"/>
                    </a:ext>
                  </a:extLst>
                </p14:cNvPr>
                <p14:cNvContentPartPr/>
                <p14:nvPr/>
              </p14:nvContentPartPr>
              <p14:xfrm>
                <a:off x="8867763" y="91962"/>
                <a:ext cx="30240" cy="3610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76EFB42-6120-4295-AB28-D7111C8D295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858763" y="83322"/>
                  <a:ext cx="478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FCE3BD3-5EB4-4030-B802-511F5A4EB289}"/>
                    </a:ext>
                  </a:extLst>
                </p14:cNvPr>
                <p14:cNvContentPartPr/>
                <p14:nvPr/>
              </p14:nvContentPartPr>
              <p14:xfrm>
                <a:off x="8917083" y="251442"/>
                <a:ext cx="180720" cy="2732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FCE3BD3-5EB4-4030-B802-511F5A4EB28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908443" y="242802"/>
                  <a:ext cx="1983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35A9819-7766-4830-A2DD-6D7140585392}"/>
                    </a:ext>
                  </a:extLst>
                </p14:cNvPr>
                <p14:cNvContentPartPr/>
                <p14:nvPr/>
              </p14:nvContentPartPr>
              <p14:xfrm>
                <a:off x="9168723" y="250002"/>
                <a:ext cx="129960" cy="2228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35A9819-7766-4830-A2DD-6D714058539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159723" y="241002"/>
                  <a:ext cx="1476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AEAC08A-E79E-4DD1-9206-B1131769FEEC}"/>
                    </a:ext>
                  </a:extLst>
                </p14:cNvPr>
                <p14:cNvContentPartPr/>
                <p14:nvPr/>
              </p14:nvContentPartPr>
              <p14:xfrm>
                <a:off x="9325683" y="271242"/>
                <a:ext cx="12240" cy="2095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AEAC08A-E79E-4DD1-9206-B1131769FEE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316683" y="262602"/>
                  <a:ext cx="29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9FE7040-83C7-4042-91D6-193A1825D57C}"/>
                    </a:ext>
                  </a:extLst>
                </p14:cNvPr>
                <p14:cNvContentPartPr/>
                <p14:nvPr/>
              </p14:nvContentPartPr>
              <p14:xfrm>
                <a:off x="9368523" y="86922"/>
                <a:ext cx="9360" cy="237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9FE7040-83C7-4042-91D6-193A1825D57C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359523" y="77922"/>
                  <a:ext cx="27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385A26B-13FB-483D-A0BC-F20D681B8F89}"/>
                    </a:ext>
                  </a:extLst>
                </p14:cNvPr>
                <p14:cNvContentPartPr/>
                <p14:nvPr/>
              </p14:nvContentPartPr>
              <p14:xfrm>
                <a:off x="9407403" y="-1998"/>
                <a:ext cx="57600" cy="5169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385A26B-13FB-483D-A0BC-F20D681B8F8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398763" y="-10638"/>
                  <a:ext cx="7524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6919BC4-CE7F-4FB9-A6E9-F62F88D32E51}"/>
                    </a:ext>
                  </a:extLst>
                </p14:cNvPr>
                <p14:cNvContentPartPr/>
                <p14:nvPr/>
              </p14:nvContentPartPr>
              <p14:xfrm>
                <a:off x="9465723" y="218682"/>
                <a:ext cx="275400" cy="2599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6919BC4-CE7F-4FB9-A6E9-F62F88D32E51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457083" y="209682"/>
                  <a:ext cx="2930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82D5C1D-E165-4C1B-9A30-13ED3675208F}"/>
                    </a:ext>
                  </a:extLst>
                </p14:cNvPr>
                <p14:cNvContentPartPr/>
                <p14:nvPr/>
              </p14:nvContentPartPr>
              <p14:xfrm>
                <a:off x="9747963" y="230562"/>
                <a:ext cx="248760" cy="2746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82D5C1D-E165-4C1B-9A30-13ED3675208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739323" y="221562"/>
                  <a:ext cx="2664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15C6DAB-0486-4B85-80E0-CF18A7804708}"/>
                    </a:ext>
                  </a:extLst>
                </p14:cNvPr>
                <p14:cNvContentPartPr/>
                <p14:nvPr/>
              </p14:nvContentPartPr>
              <p14:xfrm>
                <a:off x="9456723" y="104202"/>
                <a:ext cx="252000" cy="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15C6DAB-0486-4B85-80E0-CF18A780470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448083" y="95562"/>
                  <a:ext cx="269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DF4BD80-1180-4E56-A2A4-612BF77273E1}"/>
                    </a:ext>
                  </a:extLst>
                </p14:cNvPr>
                <p14:cNvContentPartPr/>
                <p14:nvPr/>
              </p14:nvContentPartPr>
              <p14:xfrm>
                <a:off x="10078443" y="458082"/>
                <a:ext cx="360" cy="133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DF4BD80-1180-4E56-A2A4-612BF77273E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069443" y="449442"/>
                  <a:ext cx="18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009099C-742C-46A1-A1FB-B8EFA8DDEF70}"/>
                    </a:ext>
                  </a:extLst>
                </p14:cNvPr>
                <p14:cNvContentPartPr/>
                <p14:nvPr/>
              </p14:nvContentPartPr>
              <p14:xfrm>
                <a:off x="10069443" y="309762"/>
                <a:ext cx="360" cy="226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009099C-742C-46A1-A1FB-B8EFA8DDEF7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060443" y="301122"/>
                  <a:ext cx="18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B91A456-525C-428A-9BF0-F4EA6709F147}"/>
                    </a:ext>
                  </a:extLst>
                </p14:cNvPr>
                <p14:cNvContentPartPr/>
                <p14:nvPr/>
              </p14:nvContentPartPr>
              <p14:xfrm>
                <a:off x="10237563" y="139122"/>
                <a:ext cx="167400" cy="3016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B91A456-525C-428A-9BF0-F4EA6709F14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228563" y="130122"/>
                  <a:ext cx="1850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CCF238A-6434-4EC8-AD13-EF18C677C8A5}"/>
                    </a:ext>
                  </a:extLst>
                </p14:cNvPr>
                <p14:cNvContentPartPr/>
                <p14:nvPr/>
              </p14:nvContentPartPr>
              <p14:xfrm>
                <a:off x="10203003" y="395082"/>
                <a:ext cx="208800" cy="586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CCF238A-6434-4EC8-AD13-EF18C677C8A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194003" y="386442"/>
                  <a:ext cx="2264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EB3819C-4B56-429A-BEE7-95EAA63F1C5E}"/>
                    </a:ext>
                  </a:extLst>
                </p14:cNvPr>
                <p14:cNvContentPartPr/>
                <p14:nvPr/>
              </p14:nvContentPartPr>
              <p14:xfrm>
                <a:off x="10454643" y="288162"/>
                <a:ext cx="266400" cy="2066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EB3819C-4B56-429A-BEE7-95EAA63F1C5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446003" y="279162"/>
                  <a:ext cx="284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F141138-873B-488C-9EAC-97381FA6BE20}"/>
                    </a:ext>
                  </a:extLst>
                </p14:cNvPr>
                <p14:cNvContentPartPr/>
                <p14:nvPr/>
              </p14:nvContentPartPr>
              <p14:xfrm>
                <a:off x="10794843" y="340362"/>
                <a:ext cx="287280" cy="212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F141138-873B-488C-9EAC-97381FA6BE2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785843" y="331362"/>
                  <a:ext cx="304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BAD93C0-9637-4CE5-B75E-EF7453AF6A0B}"/>
                    </a:ext>
                  </a:extLst>
                </p14:cNvPr>
                <p14:cNvContentPartPr/>
                <p14:nvPr/>
              </p14:nvContentPartPr>
              <p14:xfrm>
                <a:off x="11013003" y="279522"/>
                <a:ext cx="156600" cy="1659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BAD93C0-9637-4CE5-B75E-EF7453AF6A0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1004363" y="270882"/>
                  <a:ext cx="1742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BB006EB-B12C-44A3-B404-783C16B34636}"/>
                    </a:ext>
                  </a:extLst>
                </p14:cNvPr>
                <p14:cNvContentPartPr/>
                <p14:nvPr/>
              </p14:nvContentPartPr>
              <p14:xfrm>
                <a:off x="11258523" y="142362"/>
                <a:ext cx="198720" cy="3675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BB006EB-B12C-44A3-B404-783C16B3463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249883" y="133362"/>
                  <a:ext cx="2163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5C4FA81-4A07-4563-B7DB-D4975CFC5B6C}"/>
                    </a:ext>
                  </a:extLst>
                </p14:cNvPr>
                <p14:cNvContentPartPr/>
                <p14:nvPr/>
              </p14:nvContentPartPr>
              <p14:xfrm>
                <a:off x="11463003" y="300042"/>
                <a:ext cx="206280" cy="1875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5C4FA81-4A07-4563-B7DB-D4975CFC5B6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454003" y="291042"/>
                  <a:ext cx="223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D97EAB3-8B17-46A4-845A-5A653435E318}"/>
                    </a:ext>
                  </a:extLst>
                </p14:cNvPr>
                <p14:cNvContentPartPr/>
                <p14:nvPr/>
              </p14:nvContentPartPr>
              <p14:xfrm>
                <a:off x="11711043" y="471042"/>
                <a:ext cx="34200" cy="39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D97EAB3-8B17-46A4-845A-5A653435E31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702043" y="462402"/>
                  <a:ext cx="51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72A8F28-372D-4BDD-BD4B-82ED5C468E30}"/>
                    </a:ext>
                  </a:extLst>
                </p14:cNvPr>
                <p14:cNvContentPartPr/>
                <p14:nvPr/>
              </p14:nvContentPartPr>
              <p14:xfrm>
                <a:off x="11821203" y="270162"/>
                <a:ext cx="135360" cy="2192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72A8F28-372D-4BDD-BD4B-82ED5C468E30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812203" y="261522"/>
                  <a:ext cx="1530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0D2E185-A725-4271-9123-D005E72E302D}"/>
                    </a:ext>
                  </a:extLst>
                </p14:cNvPr>
                <p14:cNvContentPartPr/>
                <p14:nvPr/>
              </p14:nvContentPartPr>
              <p14:xfrm>
                <a:off x="11966283" y="260802"/>
                <a:ext cx="65160" cy="25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0D2E185-A725-4271-9123-D005E72E302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957643" y="252162"/>
                  <a:ext cx="828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C1F19A7-4CF0-445B-805C-CD01CB2B1A0C}"/>
                    </a:ext>
                  </a:extLst>
                </p14:cNvPr>
                <p14:cNvContentPartPr/>
                <p14:nvPr/>
              </p14:nvContentPartPr>
              <p14:xfrm>
                <a:off x="12118203" y="117162"/>
                <a:ext cx="34200" cy="1803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C1F19A7-4CF0-445B-805C-CD01CB2B1A0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2109563" y="108522"/>
                  <a:ext cx="518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CC63AD8-258A-45C3-9544-055FE85E0E28}"/>
                    </a:ext>
                  </a:extLst>
                </p14:cNvPr>
                <p14:cNvContentPartPr/>
                <p14:nvPr/>
              </p14:nvContentPartPr>
              <p14:xfrm>
                <a:off x="11170683" y="599562"/>
                <a:ext cx="145800" cy="2289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CC63AD8-258A-45C3-9544-055FE85E0E2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162043" y="590562"/>
                  <a:ext cx="1634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6A7175C-71AA-4FE9-AE41-F7B41ACC53D5}"/>
                    </a:ext>
                  </a:extLst>
                </p14:cNvPr>
                <p14:cNvContentPartPr/>
                <p14:nvPr/>
              </p14:nvContentPartPr>
              <p14:xfrm>
                <a:off x="11361843" y="748962"/>
                <a:ext cx="38160" cy="1137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6A7175C-71AA-4FE9-AE41-F7B41ACC53D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352843" y="740322"/>
                  <a:ext cx="558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B7534E6-1055-4D5F-9FE7-C07D00CB5679}"/>
                    </a:ext>
                  </a:extLst>
                </p14:cNvPr>
                <p14:cNvContentPartPr/>
                <p14:nvPr/>
              </p14:nvContentPartPr>
              <p14:xfrm>
                <a:off x="11445003" y="572562"/>
                <a:ext cx="167760" cy="3002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B7534E6-1055-4D5F-9FE7-C07D00CB567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436003" y="563922"/>
                  <a:ext cx="1854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1BAF009-D4F4-4856-B4A6-230E43E7D7BE}"/>
                    </a:ext>
                  </a:extLst>
                </p14:cNvPr>
                <p14:cNvContentPartPr/>
                <p14:nvPr/>
              </p14:nvContentPartPr>
              <p14:xfrm>
                <a:off x="11557683" y="684882"/>
                <a:ext cx="161640" cy="1519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1BAF009-D4F4-4856-B4A6-230E43E7D7B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549043" y="675882"/>
                  <a:ext cx="1792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05ADD91-C46F-4E78-8A6C-D4A6FFC59AA1}"/>
                    </a:ext>
                  </a:extLst>
                </p14:cNvPr>
                <p14:cNvContentPartPr/>
                <p14:nvPr/>
              </p14:nvContentPartPr>
              <p14:xfrm>
                <a:off x="11799243" y="745362"/>
                <a:ext cx="5400" cy="144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05ADD91-C46F-4E78-8A6C-D4A6FFC59AA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790243" y="736722"/>
                  <a:ext cx="23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9A5ECEC-0D45-43D1-BC9A-65E4DE48018C}"/>
                    </a:ext>
                  </a:extLst>
                </p14:cNvPr>
                <p14:cNvContentPartPr/>
                <p14:nvPr/>
              </p14:nvContentPartPr>
              <p14:xfrm>
                <a:off x="11823723" y="657882"/>
                <a:ext cx="113400" cy="1850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9A5ECEC-0D45-43D1-BC9A-65E4DE48018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815083" y="649242"/>
                  <a:ext cx="131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96657A1-46F9-485D-A059-3CA533D3A0E1}"/>
                    </a:ext>
                  </a:extLst>
                </p14:cNvPr>
                <p14:cNvContentPartPr/>
                <p14:nvPr/>
              </p14:nvContentPartPr>
              <p14:xfrm>
                <a:off x="11956203" y="607842"/>
                <a:ext cx="67680" cy="154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96657A1-46F9-485D-A059-3CA533D3A0E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947203" y="598842"/>
                  <a:ext cx="85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0370134-D5A6-40FB-9495-ADDC5897FD98}"/>
                    </a:ext>
                  </a:extLst>
                </p14:cNvPr>
                <p14:cNvContentPartPr/>
                <p14:nvPr/>
              </p14:nvContentPartPr>
              <p14:xfrm>
                <a:off x="12076803" y="494442"/>
                <a:ext cx="57960" cy="1922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0370134-D5A6-40FB-9495-ADDC5897FD9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2068163" y="485442"/>
                  <a:ext cx="75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E7535D2-9AC0-42D7-9C7F-5D21FCB491A7}"/>
                    </a:ext>
                  </a:extLst>
                </p14:cNvPr>
                <p14:cNvContentPartPr/>
                <p14:nvPr/>
              </p14:nvContentPartPr>
              <p14:xfrm>
                <a:off x="12013083" y="698922"/>
                <a:ext cx="127440" cy="180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E7535D2-9AC0-42D7-9C7F-5D21FCB491A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2004443" y="689922"/>
                  <a:ext cx="145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FD366C8-BA93-4C09-A0F1-FACA2EDED87B}"/>
                    </a:ext>
                  </a:extLst>
                </p14:cNvPr>
                <p14:cNvContentPartPr/>
                <p14:nvPr/>
              </p14:nvContentPartPr>
              <p14:xfrm>
                <a:off x="10391283" y="658602"/>
                <a:ext cx="101520" cy="1105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FD366C8-BA93-4C09-A0F1-FACA2EDED87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382283" y="649602"/>
                  <a:ext cx="119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2545021-2124-4FEB-ACAE-F535993E95F1}"/>
                    </a:ext>
                  </a:extLst>
                </p14:cNvPr>
                <p14:cNvContentPartPr/>
                <p14:nvPr/>
              </p14:nvContentPartPr>
              <p14:xfrm>
                <a:off x="10479483" y="629802"/>
                <a:ext cx="184320" cy="1908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2545021-2124-4FEB-ACAE-F535993E95F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470483" y="621162"/>
                  <a:ext cx="201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8ED0DDD-52A6-4019-BA75-97B8B91957E0}"/>
                    </a:ext>
                  </a:extLst>
                </p14:cNvPr>
                <p14:cNvContentPartPr/>
                <p14:nvPr/>
              </p14:nvContentPartPr>
              <p14:xfrm>
                <a:off x="10447443" y="988362"/>
                <a:ext cx="105480" cy="806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8ED0DDD-52A6-4019-BA75-97B8B91957E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438443" y="979722"/>
                  <a:ext cx="1231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DCFCBA7-CCD5-4CD4-8731-CF4F249069BD}"/>
                    </a:ext>
                  </a:extLst>
                </p14:cNvPr>
                <p14:cNvContentPartPr/>
                <p14:nvPr/>
              </p14:nvContentPartPr>
              <p14:xfrm>
                <a:off x="10529523" y="972522"/>
                <a:ext cx="166680" cy="1062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DCFCBA7-CCD5-4CD4-8731-CF4F249069B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520523" y="963522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1CD9D80-FE0D-49CC-A68A-0A59FA463CED}"/>
                    </a:ext>
                  </a:extLst>
                </p14:cNvPr>
                <p14:cNvContentPartPr/>
                <p14:nvPr/>
              </p14:nvContentPartPr>
              <p14:xfrm>
                <a:off x="10740123" y="1020042"/>
                <a:ext cx="140400" cy="14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1CD9D80-FE0D-49CC-A68A-0A59FA463CE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731483" y="1011042"/>
                  <a:ext cx="1580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387A1C5-360D-4946-81A2-EFA43BF27D36}"/>
                    </a:ext>
                  </a:extLst>
                </p14:cNvPr>
                <p14:cNvContentPartPr/>
                <p14:nvPr/>
              </p14:nvContentPartPr>
              <p14:xfrm>
                <a:off x="10757763" y="1056042"/>
                <a:ext cx="149040" cy="237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387A1C5-360D-4946-81A2-EFA43BF27D36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749123" y="1047402"/>
                  <a:ext cx="166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D81F22E-A033-46AA-9E7A-7FCCCE1C8F4C}"/>
                    </a:ext>
                  </a:extLst>
                </p14:cNvPr>
                <p14:cNvContentPartPr/>
                <p14:nvPr/>
              </p14:nvContentPartPr>
              <p14:xfrm>
                <a:off x="10942083" y="873522"/>
                <a:ext cx="171360" cy="2296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D81F22E-A033-46AA-9E7A-7FCCCE1C8F4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933083" y="864882"/>
                  <a:ext cx="1890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D3FB935-004B-48C3-996B-F008C5135B6A}"/>
                    </a:ext>
                  </a:extLst>
                </p14:cNvPr>
                <p14:cNvContentPartPr/>
                <p14:nvPr/>
              </p14:nvContentPartPr>
              <p14:xfrm>
                <a:off x="11129643" y="1037322"/>
                <a:ext cx="30240" cy="831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D3FB935-004B-48C3-996B-F008C5135B6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120643" y="1028682"/>
                  <a:ext cx="478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97CC5D2-0639-4852-B023-454BFAB6E901}"/>
                    </a:ext>
                  </a:extLst>
                </p14:cNvPr>
                <p14:cNvContentPartPr/>
                <p14:nvPr/>
              </p14:nvContentPartPr>
              <p14:xfrm>
                <a:off x="11193003" y="918162"/>
                <a:ext cx="127800" cy="1656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97CC5D2-0639-4852-B023-454BFAB6E90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184003" y="909162"/>
                  <a:ext cx="1454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20E08CD-4AE3-45EC-8D90-3780E1051BDD}"/>
                    </a:ext>
                  </a:extLst>
                </p14:cNvPr>
                <p14:cNvContentPartPr/>
                <p14:nvPr/>
              </p14:nvContentPartPr>
              <p14:xfrm>
                <a:off x="11378763" y="975042"/>
                <a:ext cx="348120" cy="1123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20E08CD-4AE3-45EC-8D90-3780E1051BD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369763" y="966402"/>
                  <a:ext cx="365760" cy="129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28" name="Picture 2" descr="Coq Habiliter affamé regle de couture en bois amazon - missrubycombi.fr">
            <a:extLst>
              <a:ext uri="{FF2B5EF4-FFF2-40B4-BE49-F238E27FC236}">
                <a16:creationId xmlns:a16="http://schemas.microsoft.com/office/drawing/2014/main" id="{996DB9AC-9DC5-4C63-9C5D-F2814D253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68">
            <a:extLst>
              <a:ext uri="{BEBA8EAE-BF5A-486C-A8C5-ECC9F3942E4B}">
                <a14:imgProps xmlns:a14="http://schemas.microsoft.com/office/drawing/2010/main">
                  <a14:imgLayer r:embed="rId369">
                    <a14:imgEffect>
                      <a14:backgroundRemoval t="10000" b="94667" l="3284" r="98209">
                        <a14:foregroundMark x1="96418" y1="85333" x2="4776" y2="10667"/>
                        <a14:foregroundMark x1="4776" y1="10667" x2="3284" y2="10667"/>
                        <a14:foregroundMark x1="89254" y1="79333" x2="87164" y2="86667"/>
                        <a14:foregroundMark x1="91940" y1="77333" x2="91343" y2="90667"/>
                        <a14:foregroundMark x1="92537" y1="78000" x2="95224" y2="94667"/>
                        <a14:foregroundMark x1="98209" y1="76667" x2="98209" y2="7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10"/>
          <a:stretch/>
        </p:blipFill>
        <p:spPr bwMode="auto">
          <a:xfrm rot="17760680" flipH="1">
            <a:off x="5792469" y="1647694"/>
            <a:ext cx="3577904" cy="33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B9DC82E3-960D-4FEA-B04F-E78F736FEA6A}"/>
              </a:ext>
            </a:extLst>
          </p:cNvPr>
          <p:cNvCxnSpPr>
            <a:cxnSpLocks/>
          </p:cNvCxnSpPr>
          <p:nvPr/>
        </p:nvCxnSpPr>
        <p:spPr>
          <a:xfrm flipV="1">
            <a:off x="7630941" y="3579582"/>
            <a:ext cx="237614" cy="1385816"/>
          </a:xfrm>
          <a:prstGeom prst="straightConnector1">
            <a:avLst/>
          </a:prstGeom>
          <a:ln w="476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96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95 0.07593 L -0.0095 0.07755 " pathEditMode="relative" ptsTypes="AAA">
                                      <p:cBhvr>
                                        <p:cTn id="6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95 0.07593 L -0.0095 0.07755 " pathEditMode="relative" ptsTypes="AAA">
                                      <p:cBhvr>
                                        <p:cTn id="8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FF40175-A210-479C-BCC5-71DAFEDDFACE}"/>
              </a:ext>
            </a:extLst>
          </p:cNvPr>
          <p:cNvGrpSpPr/>
          <p:nvPr/>
        </p:nvGrpSpPr>
        <p:grpSpPr>
          <a:xfrm>
            <a:off x="349443" y="35802"/>
            <a:ext cx="2179440" cy="1304640"/>
            <a:chOff x="349443" y="35802"/>
            <a:chExt cx="2179440" cy="130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75B2F7C-E96C-4755-AE05-91B0D74F0F55}"/>
                    </a:ext>
                  </a:extLst>
                </p14:cNvPr>
                <p14:cNvContentPartPr/>
                <p14:nvPr/>
              </p14:nvContentPartPr>
              <p14:xfrm>
                <a:off x="502083" y="183762"/>
                <a:ext cx="403200" cy="499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75B2F7C-E96C-4755-AE05-91B0D74F0F5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3443" y="175122"/>
                  <a:ext cx="4208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4C53F99-F7A8-4474-8EB8-CF0446753619}"/>
                    </a:ext>
                  </a:extLst>
                </p14:cNvPr>
                <p14:cNvContentPartPr/>
                <p14:nvPr/>
              </p14:nvContentPartPr>
              <p14:xfrm>
                <a:off x="765963" y="441882"/>
                <a:ext cx="156240" cy="20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4C53F99-F7A8-4474-8EB8-CF04467536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7323" y="432882"/>
                  <a:ext cx="173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04CCF6-B77A-4426-8237-16CBACAA3AEE}"/>
                    </a:ext>
                  </a:extLst>
                </p14:cNvPr>
                <p14:cNvContentPartPr/>
                <p14:nvPr/>
              </p14:nvContentPartPr>
              <p14:xfrm>
                <a:off x="349443" y="35802"/>
                <a:ext cx="717480" cy="932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04CCF6-B77A-4426-8237-16CBACAA3A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0803" y="26802"/>
                  <a:ext cx="735120" cy="9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3A9D00-C01F-4B3F-9AA4-15D28B62FEA1}"/>
                    </a:ext>
                  </a:extLst>
                </p14:cNvPr>
                <p14:cNvContentPartPr/>
                <p14:nvPr/>
              </p14:nvContentPartPr>
              <p14:xfrm>
                <a:off x="1305963" y="680562"/>
                <a:ext cx="323640" cy="616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3A9D00-C01F-4B3F-9AA4-15D28B62FE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96963" y="671562"/>
                  <a:ext cx="34128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13976D8-7E99-444A-A65F-FCCA79EA3DE2}"/>
                    </a:ext>
                  </a:extLst>
                </p14:cNvPr>
                <p14:cNvContentPartPr/>
                <p14:nvPr/>
              </p14:nvContentPartPr>
              <p14:xfrm>
                <a:off x="1673163" y="1037322"/>
                <a:ext cx="120960" cy="265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13976D8-7E99-444A-A65F-FCCA79EA3D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64163" y="1028682"/>
                  <a:ext cx="138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2EBFD0-897A-46D2-89B7-FCD5E3D33681}"/>
                    </a:ext>
                  </a:extLst>
                </p14:cNvPr>
                <p14:cNvContentPartPr/>
                <p14:nvPr/>
              </p14:nvContentPartPr>
              <p14:xfrm>
                <a:off x="1856043" y="1046322"/>
                <a:ext cx="263880" cy="259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2EBFD0-897A-46D2-89B7-FCD5E3D336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47403" y="1037322"/>
                  <a:ext cx="2815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A844762-A390-4EE3-80E0-52C6C45792B6}"/>
                    </a:ext>
                  </a:extLst>
                </p14:cNvPr>
                <p14:cNvContentPartPr/>
                <p14:nvPr/>
              </p14:nvContentPartPr>
              <p14:xfrm>
                <a:off x="2001483" y="1071522"/>
                <a:ext cx="136440" cy="268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A844762-A390-4EE3-80E0-52C6C45792B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92483" y="1062522"/>
                  <a:ext cx="154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2CE90B-B151-4FAF-8662-5BFB39C75E9C}"/>
                    </a:ext>
                  </a:extLst>
                </p14:cNvPr>
                <p14:cNvContentPartPr/>
                <p14:nvPr/>
              </p14:nvContentPartPr>
              <p14:xfrm>
                <a:off x="2289483" y="1114722"/>
                <a:ext cx="210600" cy="6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2CE90B-B151-4FAF-8662-5BFB39C75E9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80843" y="1105722"/>
                  <a:ext cx="228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338015-9037-49BC-9691-AC4CBC370F2F}"/>
                    </a:ext>
                  </a:extLst>
                </p14:cNvPr>
                <p14:cNvContentPartPr/>
                <p14:nvPr/>
              </p14:nvContentPartPr>
              <p14:xfrm>
                <a:off x="2281923" y="1219842"/>
                <a:ext cx="2469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338015-9037-49BC-9691-AC4CBC370F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72923" y="1210842"/>
                  <a:ext cx="2646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392A94-10C5-4D54-B728-3BD545F55952}"/>
              </a:ext>
            </a:extLst>
          </p:cNvPr>
          <p:cNvGrpSpPr/>
          <p:nvPr/>
        </p:nvGrpSpPr>
        <p:grpSpPr>
          <a:xfrm>
            <a:off x="2902203" y="634482"/>
            <a:ext cx="2230920" cy="667080"/>
            <a:chOff x="2902203" y="634482"/>
            <a:chExt cx="2230920" cy="66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EB22E25-62CF-4BC0-AD98-F34DF645814C}"/>
                    </a:ext>
                  </a:extLst>
                </p14:cNvPr>
                <p14:cNvContentPartPr/>
                <p14:nvPr/>
              </p14:nvContentPartPr>
              <p14:xfrm>
                <a:off x="2902203" y="685962"/>
                <a:ext cx="361080" cy="497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EB22E25-62CF-4BC0-AD98-F34DF645814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93203" y="676962"/>
                  <a:ext cx="37872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CEA1CB7-8325-4F1C-B1AB-9250AD794BCE}"/>
                    </a:ext>
                  </a:extLst>
                </p14:cNvPr>
                <p14:cNvContentPartPr/>
                <p14:nvPr/>
              </p14:nvContentPartPr>
              <p14:xfrm>
                <a:off x="3249963" y="1165842"/>
                <a:ext cx="106920" cy="135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CEA1CB7-8325-4F1C-B1AB-9250AD794B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40963" y="1157202"/>
                  <a:ext cx="124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247906-B035-407F-AE11-D239A51E1D0C}"/>
                    </a:ext>
                  </a:extLst>
                </p14:cNvPr>
                <p14:cNvContentPartPr/>
                <p14:nvPr/>
              </p14:nvContentPartPr>
              <p14:xfrm>
                <a:off x="3521043" y="680202"/>
                <a:ext cx="313200" cy="568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247906-B035-407F-AE11-D239A51E1D0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12043" y="671202"/>
                  <a:ext cx="33084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DE6B87F-7872-4E61-863E-B5C968DB50A9}"/>
                    </a:ext>
                  </a:extLst>
                </p14:cNvPr>
                <p14:cNvContentPartPr/>
                <p14:nvPr/>
              </p14:nvContentPartPr>
              <p14:xfrm>
                <a:off x="3867363" y="948042"/>
                <a:ext cx="336600" cy="273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DE6B87F-7872-4E61-863E-B5C968DB50A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58363" y="939042"/>
                  <a:ext cx="3542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673EA3-8923-40A5-9AE8-ACA272CD4454}"/>
                    </a:ext>
                  </a:extLst>
                </p14:cNvPr>
                <p14:cNvContentPartPr/>
                <p14:nvPr/>
              </p14:nvContentPartPr>
              <p14:xfrm>
                <a:off x="4353003" y="1055682"/>
                <a:ext cx="88560" cy="146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673EA3-8923-40A5-9AE8-ACA272CD445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44003" y="1046682"/>
                  <a:ext cx="1062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3879CF-C4BC-4105-A1B1-4821BECF123C}"/>
                    </a:ext>
                  </a:extLst>
                </p14:cNvPr>
                <p14:cNvContentPartPr/>
                <p14:nvPr/>
              </p14:nvContentPartPr>
              <p14:xfrm>
                <a:off x="4311243" y="1039842"/>
                <a:ext cx="131400" cy="178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3879CF-C4BC-4105-A1B1-4821BECF123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02603" y="1030842"/>
                  <a:ext cx="149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3AB6798-84AC-4139-A2F6-2E4910DCA863}"/>
                    </a:ext>
                  </a:extLst>
                </p14:cNvPr>
                <p14:cNvContentPartPr/>
                <p14:nvPr/>
              </p14:nvContentPartPr>
              <p14:xfrm>
                <a:off x="4489083" y="903042"/>
                <a:ext cx="188640" cy="316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3AB6798-84AC-4139-A2F6-2E4910DCA86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80083" y="894042"/>
                  <a:ext cx="2062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ACF2626-E5DB-4706-823A-1D607826CC20}"/>
                    </a:ext>
                  </a:extLst>
                </p14:cNvPr>
                <p14:cNvContentPartPr/>
                <p14:nvPr/>
              </p14:nvContentPartPr>
              <p14:xfrm>
                <a:off x="4691763" y="909162"/>
                <a:ext cx="158760" cy="6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ACF2626-E5DB-4706-823A-1D607826CC2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82763" y="900162"/>
                  <a:ext cx="176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4DA45A4-0A0B-476E-93C2-63924BDBAE27}"/>
                    </a:ext>
                  </a:extLst>
                </p14:cNvPr>
                <p14:cNvContentPartPr/>
                <p14:nvPr/>
              </p14:nvContentPartPr>
              <p14:xfrm>
                <a:off x="4913523" y="634482"/>
                <a:ext cx="148320" cy="263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4DA45A4-0A0B-476E-93C2-63924BDBAE2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04523" y="625842"/>
                  <a:ext cx="1659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27592CD-89AE-4C5D-8237-6E6D5630C371}"/>
                    </a:ext>
                  </a:extLst>
                </p14:cNvPr>
                <p14:cNvContentPartPr/>
                <p14:nvPr/>
              </p14:nvContentPartPr>
              <p14:xfrm>
                <a:off x="4926483" y="923202"/>
                <a:ext cx="206640" cy="3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27592CD-89AE-4C5D-8237-6E6D5630C37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17483" y="914202"/>
                  <a:ext cx="22428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E009396-B012-4FC2-8B66-9C38D5CD6B9F}"/>
              </a:ext>
            </a:extLst>
          </p:cNvPr>
          <p:cNvGrpSpPr/>
          <p:nvPr/>
        </p:nvGrpSpPr>
        <p:grpSpPr>
          <a:xfrm>
            <a:off x="1279683" y="1628442"/>
            <a:ext cx="1966680" cy="799920"/>
            <a:chOff x="1279683" y="1628442"/>
            <a:chExt cx="1966680" cy="79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B76BF06-2E45-4BC9-9FF0-7A131BDB9BD3}"/>
                    </a:ext>
                  </a:extLst>
                </p14:cNvPr>
                <p14:cNvContentPartPr/>
                <p14:nvPr/>
              </p14:nvContentPartPr>
              <p14:xfrm>
                <a:off x="1279683" y="1653642"/>
                <a:ext cx="222480" cy="684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B76BF06-2E45-4BC9-9FF0-7A131BDB9B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71043" y="1644642"/>
                  <a:ext cx="240120" cy="7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07DA72D-AEC2-4C1C-AF97-1A68254A32CD}"/>
                    </a:ext>
                  </a:extLst>
                </p14:cNvPr>
                <p14:cNvContentPartPr/>
                <p14:nvPr/>
              </p14:nvContentPartPr>
              <p14:xfrm>
                <a:off x="1527363" y="2005722"/>
                <a:ext cx="342360" cy="294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07DA72D-AEC2-4C1C-AF97-1A68254A32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18363" y="1997082"/>
                  <a:ext cx="3600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73027AA-B5BC-4F52-8107-ACF9FA116013}"/>
                    </a:ext>
                  </a:extLst>
                </p14:cNvPr>
                <p14:cNvContentPartPr/>
                <p14:nvPr/>
              </p14:nvContentPartPr>
              <p14:xfrm>
                <a:off x="1914363" y="1628442"/>
                <a:ext cx="61200" cy="689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73027AA-B5BC-4F52-8107-ACF9FA11601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05723" y="1619802"/>
                  <a:ext cx="7884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A2F3DDF-29F9-4289-9C38-E5CCA31CEEE0}"/>
                    </a:ext>
                  </a:extLst>
                </p14:cNvPr>
                <p14:cNvContentPartPr/>
                <p14:nvPr/>
              </p14:nvContentPartPr>
              <p14:xfrm>
                <a:off x="1964763" y="1861002"/>
                <a:ext cx="722160" cy="567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A2F3DDF-29F9-4289-9C38-E5CCA31CEEE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56123" y="1852002"/>
                  <a:ext cx="73980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81E8C9C-FEBA-42AC-B6CA-95BE65C78149}"/>
                    </a:ext>
                  </a:extLst>
                </p14:cNvPr>
                <p14:cNvContentPartPr/>
                <p14:nvPr/>
              </p14:nvContentPartPr>
              <p14:xfrm>
                <a:off x="1962603" y="1803762"/>
                <a:ext cx="189720" cy="41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81E8C9C-FEBA-42AC-B6CA-95BE65C7814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53603" y="1794762"/>
                  <a:ext cx="207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3F37917-1A21-4146-9379-2B3556A5AF44}"/>
                    </a:ext>
                  </a:extLst>
                </p14:cNvPr>
                <p14:cNvContentPartPr/>
                <p14:nvPr/>
              </p14:nvContentPartPr>
              <p14:xfrm>
                <a:off x="2802123" y="2074482"/>
                <a:ext cx="438840" cy="20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3F37917-1A21-4146-9379-2B3556A5AF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93483" y="2065842"/>
                  <a:ext cx="456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3C283AD-9006-469E-B2B7-17C52BF72C91}"/>
                    </a:ext>
                  </a:extLst>
                </p14:cNvPr>
                <p14:cNvContentPartPr/>
                <p14:nvPr/>
              </p14:nvContentPartPr>
              <p14:xfrm>
                <a:off x="2786643" y="2193642"/>
                <a:ext cx="459720" cy="19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3C283AD-9006-469E-B2B7-17C52BF72C9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77643" y="2185002"/>
                  <a:ext cx="477360" cy="367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4ED5347A-F5C9-46C8-BDF6-409DAD236729}"/>
              </a:ext>
            </a:extLst>
          </p:cNvPr>
          <p:cNvPicPr>
            <a:picLocks noChangeAspect="1"/>
          </p:cNvPicPr>
          <p:nvPr/>
        </p:nvPicPr>
        <p:blipFill rotWithShape="1">
          <a:blip r:embed="rId54"/>
          <a:srcRect r="50963"/>
          <a:stretch/>
        </p:blipFill>
        <p:spPr>
          <a:xfrm>
            <a:off x="5854203" y="327092"/>
            <a:ext cx="5382530" cy="5392859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A745E0-E303-413D-B64B-3DF70847928D}"/>
              </a:ext>
            </a:extLst>
          </p:cNvPr>
          <p:cNvCxnSpPr/>
          <p:nvPr/>
        </p:nvCxnSpPr>
        <p:spPr>
          <a:xfrm flipV="1">
            <a:off x="5774076" y="634482"/>
            <a:ext cx="0" cy="395806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2BED81-CE85-439C-AC52-7FF09564FE1D}"/>
              </a:ext>
            </a:extLst>
          </p:cNvPr>
          <p:cNvSpPr txBox="1"/>
          <p:nvPr/>
        </p:nvSpPr>
        <p:spPr>
          <a:xfrm>
            <a:off x="5217508" y="2428362"/>
            <a:ext cx="105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14m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74E8715-AC1A-4F23-8B94-A10F199ED015}"/>
              </a:ext>
            </a:extLst>
          </p:cNvPr>
          <p:cNvGrpSpPr/>
          <p:nvPr/>
        </p:nvGrpSpPr>
        <p:grpSpPr>
          <a:xfrm>
            <a:off x="3511683" y="1686042"/>
            <a:ext cx="690840" cy="441720"/>
            <a:chOff x="3511683" y="1686042"/>
            <a:chExt cx="690840" cy="44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0E7CF1-39C5-40F3-80C9-9BBD0F1A2600}"/>
                    </a:ext>
                  </a:extLst>
                </p14:cNvPr>
                <p14:cNvContentPartPr/>
                <p14:nvPr/>
              </p14:nvContentPartPr>
              <p14:xfrm>
                <a:off x="3521043" y="1853802"/>
                <a:ext cx="2880" cy="8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0E7CF1-39C5-40F3-80C9-9BBD0F1A260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512403" y="1845162"/>
                  <a:ext cx="20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D2A7529-CDE7-4B79-8370-601C62A0BF3C}"/>
                    </a:ext>
                  </a:extLst>
                </p14:cNvPr>
                <p14:cNvContentPartPr/>
                <p14:nvPr/>
              </p14:nvContentPartPr>
              <p14:xfrm>
                <a:off x="3511683" y="1808442"/>
                <a:ext cx="51480" cy="319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D2A7529-CDE7-4B79-8370-601C62A0BF3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502683" y="1799442"/>
                  <a:ext cx="691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CD068A1-2AF6-4F4F-AD20-BA37A85C3A6D}"/>
                    </a:ext>
                  </a:extLst>
                </p14:cNvPr>
                <p14:cNvContentPartPr/>
                <p14:nvPr/>
              </p14:nvContentPartPr>
              <p14:xfrm>
                <a:off x="3627603" y="1686042"/>
                <a:ext cx="122040" cy="403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CD068A1-2AF6-4F4F-AD20-BA37A85C3A6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18963" y="1677042"/>
                  <a:ext cx="1396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9FAE73-B332-46FA-BC9B-27AF86F34E32}"/>
                    </a:ext>
                  </a:extLst>
                </p14:cNvPr>
                <p14:cNvContentPartPr/>
                <p14:nvPr/>
              </p14:nvContentPartPr>
              <p14:xfrm>
                <a:off x="3859443" y="1883322"/>
                <a:ext cx="343080" cy="237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9FAE73-B332-46FA-BC9B-27AF86F34E3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850803" y="1874322"/>
                  <a:ext cx="360720" cy="25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27E98D1-0910-4AD5-B196-1F725459A71F}"/>
                  </a:ext>
                </a:extLst>
              </p14:cNvPr>
              <p14:cNvContentPartPr/>
              <p14:nvPr/>
            </p14:nvContentPartPr>
            <p14:xfrm>
              <a:off x="5606523" y="3739842"/>
              <a:ext cx="360" cy="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27E98D1-0910-4AD5-B196-1F725459A71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597523" y="373120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ECC8DB9-9C28-4794-88F2-87C272EF23B1}"/>
              </a:ext>
            </a:extLst>
          </p:cNvPr>
          <p:cNvGrpSpPr/>
          <p:nvPr/>
        </p:nvGrpSpPr>
        <p:grpSpPr>
          <a:xfrm>
            <a:off x="125883" y="2659842"/>
            <a:ext cx="4425840" cy="2775600"/>
            <a:chOff x="125883" y="2659842"/>
            <a:chExt cx="4425840" cy="277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080FCC2-8B2E-4FD9-8649-DE15EAF086C6}"/>
                    </a:ext>
                  </a:extLst>
                </p14:cNvPr>
                <p14:cNvContentPartPr/>
                <p14:nvPr/>
              </p14:nvContentPartPr>
              <p14:xfrm>
                <a:off x="381843" y="3035682"/>
                <a:ext cx="99000" cy="477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080FCC2-8B2E-4FD9-8649-DE15EAF086C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73203" y="3027042"/>
                  <a:ext cx="1166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8F33BCA-2D3B-4923-855D-4EC8AB8A41F9}"/>
                    </a:ext>
                  </a:extLst>
                </p14:cNvPr>
                <p14:cNvContentPartPr/>
                <p14:nvPr/>
              </p14:nvContentPartPr>
              <p14:xfrm>
                <a:off x="348003" y="2826882"/>
                <a:ext cx="279720" cy="660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8F33BCA-2D3B-4923-855D-4EC8AB8A41F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9003" y="2818242"/>
                  <a:ext cx="29736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C2CE33D-CB14-4D5C-8DAD-D738CADC911E}"/>
                    </a:ext>
                  </a:extLst>
                </p14:cNvPr>
                <p14:cNvContentPartPr/>
                <p14:nvPr/>
              </p14:nvContentPartPr>
              <p14:xfrm>
                <a:off x="643923" y="3149802"/>
                <a:ext cx="126360" cy="327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C2CE33D-CB14-4D5C-8DAD-D738CADC911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35283" y="3140802"/>
                  <a:ext cx="1440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E637B20-9255-46E0-ADC4-CFA0431873F8}"/>
                    </a:ext>
                  </a:extLst>
                </p14:cNvPr>
                <p14:cNvContentPartPr/>
                <p14:nvPr/>
              </p14:nvContentPartPr>
              <p14:xfrm>
                <a:off x="824643" y="3136122"/>
                <a:ext cx="150840" cy="337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E637B20-9255-46E0-ADC4-CFA0431873F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6003" y="3127482"/>
                  <a:ext cx="1684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FE1DA8-AB7D-463F-9C22-64C8AD9BBA7F}"/>
                    </a:ext>
                  </a:extLst>
                </p14:cNvPr>
                <p14:cNvContentPartPr/>
                <p14:nvPr/>
              </p14:nvContentPartPr>
              <p14:xfrm>
                <a:off x="950283" y="3083922"/>
                <a:ext cx="388440" cy="393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FE1DA8-AB7D-463F-9C22-64C8AD9BBA7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41283" y="3074922"/>
                  <a:ext cx="4060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CA21C26-38EA-474D-91E5-97ED7A7686B4}"/>
                    </a:ext>
                  </a:extLst>
                </p14:cNvPr>
                <p14:cNvContentPartPr/>
                <p14:nvPr/>
              </p14:nvContentPartPr>
              <p14:xfrm>
                <a:off x="1423683" y="3125682"/>
                <a:ext cx="86040" cy="300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CA21C26-38EA-474D-91E5-97ED7A7686B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415043" y="3116682"/>
                  <a:ext cx="1036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1B7AD85-3F9B-453C-AD86-36CDC96AB2A2}"/>
                    </a:ext>
                  </a:extLst>
                </p14:cNvPr>
                <p14:cNvContentPartPr/>
                <p14:nvPr/>
              </p14:nvContentPartPr>
              <p14:xfrm>
                <a:off x="1520163" y="2804562"/>
                <a:ext cx="27000" cy="586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1B7AD85-3F9B-453C-AD86-36CDC96AB2A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511163" y="2795562"/>
                  <a:ext cx="446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5F44A5F-07FD-458F-BA72-C4698D152596}"/>
                    </a:ext>
                  </a:extLst>
                </p14:cNvPr>
                <p14:cNvContentPartPr/>
                <p14:nvPr/>
              </p14:nvContentPartPr>
              <p14:xfrm>
                <a:off x="1691163" y="3111282"/>
                <a:ext cx="143280" cy="311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5F44A5F-07FD-458F-BA72-C4698D15259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682523" y="3102282"/>
                  <a:ext cx="1609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30E636A-CBDD-47D0-965F-0272FFCDE452}"/>
                    </a:ext>
                  </a:extLst>
                </p14:cNvPr>
                <p14:cNvContentPartPr/>
                <p14:nvPr/>
              </p14:nvContentPartPr>
              <p14:xfrm>
                <a:off x="1814643" y="2802042"/>
                <a:ext cx="324720" cy="623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30E636A-CBDD-47D0-965F-0272FFCDE45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805643" y="2793402"/>
                  <a:ext cx="34236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7874868-3EB8-4B27-AA6F-F9639F48F6DA}"/>
                    </a:ext>
                  </a:extLst>
                </p14:cNvPr>
                <p14:cNvContentPartPr/>
                <p14:nvPr/>
              </p14:nvContentPartPr>
              <p14:xfrm>
                <a:off x="2336283" y="3057282"/>
                <a:ext cx="338040" cy="294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7874868-3EB8-4B27-AA6F-F9639F48F6D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327283" y="3048642"/>
                  <a:ext cx="3556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C899345-2BEA-4997-89D9-25DBDEF8677B}"/>
                    </a:ext>
                  </a:extLst>
                </p14:cNvPr>
                <p14:cNvContentPartPr/>
                <p14:nvPr/>
              </p14:nvContentPartPr>
              <p14:xfrm>
                <a:off x="2689083" y="3010482"/>
                <a:ext cx="427680" cy="358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C899345-2BEA-4997-89D9-25DBDEF8677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680083" y="3001482"/>
                  <a:ext cx="4453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A3D6566-2994-4B86-83E6-48380B7598D2}"/>
                    </a:ext>
                  </a:extLst>
                </p14:cNvPr>
                <p14:cNvContentPartPr/>
                <p14:nvPr/>
              </p14:nvContentPartPr>
              <p14:xfrm>
                <a:off x="3160683" y="2963322"/>
                <a:ext cx="218160" cy="389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A3D6566-2994-4B86-83E6-48380B7598D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151683" y="2954682"/>
                  <a:ext cx="2358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22EAEF2-F985-4278-A77A-F18825D0EA51}"/>
                    </a:ext>
                  </a:extLst>
                </p14:cNvPr>
                <p14:cNvContentPartPr/>
                <p14:nvPr/>
              </p14:nvContentPartPr>
              <p14:xfrm>
                <a:off x="3318003" y="2730762"/>
                <a:ext cx="90360" cy="547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22EAEF2-F985-4278-A77A-F18825D0EA5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09363" y="2722122"/>
                  <a:ext cx="10800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4B465CB-CF13-438B-B3EC-4C0AFD5E4307}"/>
                    </a:ext>
                  </a:extLst>
                </p14:cNvPr>
                <p14:cNvContentPartPr/>
                <p14:nvPr/>
              </p14:nvContentPartPr>
              <p14:xfrm>
                <a:off x="3396483" y="2952882"/>
                <a:ext cx="177120" cy="371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4B465CB-CF13-438B-B3EC-4C0AFD5E430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387483" y="2943882"/>
                  <a:ext cx="1947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68951FB-7893-4D78-9E07-9A63DA68B762}"/>
                    </a:ext>
                  </a:extLst>
                </p14:cNvPr>
                <p14:cNvContentPartPr/>
                <p14:nvPr/>
              </p14:nvContentPartPr>
              <p14:xfrm>
                <a:off x="3800403" y="2962962"/>
                <a:ext cx="188280" cy="299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68951FB-7893-4D78-9E07-9A63DA68B76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791763" y="2954322"/>
                  <a:ext cx="2059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E57136A-B59A-46F1-9FB4-5451DBC78E8B}"/>
                    </a:ext>
                  </a:extLst>
                </p14:cNvPr>
                <p14:cNvContentPartPr/>
                <p14:nvPr/>
              </p14:nvContentPartPr>
              <p14:xfrm>
                <a:off x="3992283" y="2659842"/>
                <a:ext cx="172800" cy="578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E57136A-B59A-46F1-9FB4-5451DBC78E8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983283" y="2650842"/>
                  <a:ext cx="19044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4BCCB4E-721E-488A-801D-6571C0652B8E}"/>
                    </a:ext>
                  </a:extLst>
                </p14:cNvPr>
                <p14:cNvContentPartPr/>
                <p14:nvPr/>
              </p14:nvContentPartPr>
              <p14:xfrm>
                <a:off x="4053483" y="2923362"/>
                <a:ext cx="255600" cy="450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4BCCB4E-721E-488A-801D-6571C0652B8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044843" y="2914722"/>
                  <a:ext cx="27324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A69DEC-6CF8-4EB6-9DEA-9B6DF5825768}"/>
                    </a:ext>
                  </a:extLst>
                </p14:cNvPr>
                <p14:cNvContentPartPr/>
                <p14:nvPr/>
              </p14:nvContentPartPr>
              <p14:xfrm>
                <a:off x="400203" y="3850002"/>
                <a:ext cx="146880" cy="306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A69DEC-6CF8-4EB6-9DEA-9B6DF582576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91203" y="3841362"/>
                  <a:ext cx="1645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B870C25-09C3-4CE7-A9C6-225892F73A3B}"/>
                    </a:ext>
                  </a:extLst>
                </p14:cNvPr>
                <p14:cNvContentPartPr/>
                <p14:nvPr/>
              </p14:nvContentPartPr>
              <p14:xfrm>
                <a:off x="583083" y="3914082"/>
                <a:ext cx="11880" cy="196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B870C25-09C3-4CE7-A9C6-225892F73A3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74083" y="3905082"/>
                  <a:ext cx="29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26D2588-FDAC-452F-8018-8A3B3AC39D66}"/>
                    </a:ext>
                  </a:extLst>
                </p14:cNvPr>
                <p14:cNvContentPartPr/>
                <p14:nvPr/>
              </p14:nvContentPartPr>
              <p14:xfrm>
                <a:off x="601083" y="3735162"/>
                <a:ext cx="8280" cy="28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26D2588-FDAC-452F-8018-8A3B3AC39D6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92443" y="3726522"/>
                  <a:ext cx="25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1CFA674-70D2-4A8F-8AAD-A2B581289398}"/>
                    </a:ext>
                  </a:extLst>
                </p14:cNvPr>
                <p14:cNvContentPartPr/>
                <p14:nvPr/>
              </p14:nvContentPartPr>
              <p14:xfrm>
                <a:off x="677763" y="3638322"/>
                <a:ext cx="22320" cy="453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1CFA674-70D2-4A8F-8AAD-A2B58128939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69123" y="3629682"/>
                  <a:ext cx="3996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0474264-D571-4D78-8147-86BD01358A9E}"/>
                    </a:ext>
                  </a:extLst>
                </p14:cNvPr>
                <p14:cNvContentPartPr/>
                <p14:nvPr/>
              </p14:nvContentPartPr>
              <p14:xfrm>
                <a:off x="768483" y="3763242"/>
                <a:ext cx="677880" cy="348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0474264-D571-4D78-8147-86BD01358A9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59843" y="3754602"/>
                  <a:ext cx="6955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A91EB7C-FC46-4F68-85E8-BD27CA4653A9}"/>
                    </a:ext>
                  </a:extLst>
                </p14:cNvPr>
                <p14:cNvContentPartPr/>
                <p14:nvPr/>
              </p14:nvContentPartPr>
              <p14:xfrm>
                <a:off x="716643" y="3673242"/>
                <a:ext cx="223560" cy="28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A91EB7C-FC46-4F68-85E8-BD27CA4653A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08003" y="3664602"/>
                  <a:ext cx="241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234730F-DE05-442E-8525-50AD9B8E9C8A}"/>
                    </a:ext>
                  </a:extLst>
                </p14:cNvPr>
                <p14:cNvContentPartPr/>
                <p14:nvPr/>
              </p14:nvContentPartPr>
              <p14:xfrm>
                <a:off x="1715643" y="3581442"/>
                <a:ext cx="182880" cy="408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234730F-DE05-442E-8525-50AD9B8E9C8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707003" y="3572802"/>
                  <a:ext cx="2005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217590-CBFC-4F67-A228-76744313C79F}"/>
                    </a:ext>
                  </a:extLst>
                </p14:cNvPr>
                <p14:cNvContentPartPr/>
                <p14:nvPr/>
              </p14:nvContentPartPr>
              <p14:xfrm>
                <a:off x="1922283" y="3739482"/>
                <a:ext cx="231480" cy="246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7217590-CBFC-4F67-A228-76744313C79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913283" y="3730842"/>
                  <a:ext cx="2491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227AFD8-B136-40AD-B4AF-1603B2439B38}"/>
                    </a:ext>
                  </a:extLst>
                </p14:cNvPr>
                <p14:cNvContentPartPr/>
                <p14:nvPr/>
              </p14:nvContentPartPr>
              <p14:xfrm>
                <a:off x="2163843" y="3437442"/>
                <a:ext cx="88560" cy="569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227AFD8-B136-40AD-B4AF-1603B2439B3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155203" y="3428802"/>
                  <a:ext cx="10620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823D8F0-53C8-48C4-8909-94B87260CC1D}"/>
                    </a:ext>
                  </a:extLst>
                </p14:cNvPr>
                <p14:cNvContentPartPr/>
                <p14:nvPr/>
              </p14:nvContentPartPr>
              <p14:xfrm>
                <a:off x="2290203" y="3468042"/>
                <a:ext cx="296640" cy="496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823D8F0-53C8-48C4-8909-94B87260CC1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281563" y="3459042"/>
                  <a:ext cx="3142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D1865B6-1E58-4563-A325-7B4BD0D80CDE}"/>
                    </a:ext>
                  </a:extLst>
                </p14:cNvPr>
                <p14:cNvContentPartPr/>
                <p14:nvPr/>
              </p14:nvContentPartPr>
              <p14:xfrm>
                <a:off x="2176803" y="3565962"/>
                <a:ext cx="405360" cy="39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D1865B6-1E58-4563-A325-7B4BD0D80CD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167803" y="3557322"/>
                  <a:ext cx="4230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2632BEA-0190-4EAB-A888-95641FBB2CBF}"/>
                    </a:ext>
                  </a:extLst>
                </p14:cNvPr>
                <p14:cNvContentPartPr/>
                <p14:nvPr/>
              </p14:nvContentPartPr>
              <p14:xfrm>
                <a:off x="2838483" y="3437442"/>
                <a:ext cx="360" cy="326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2632BEA-0190-4EAB-A888-95641FBB2CB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829483" y="3428802"/>
                  <a:ext cx="180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36616DE-52B2-44C6-A0B3-2C6C33381642}"/>
                    </a:ext>
                  </a:extLst>
                </p14:cNvPr>
                <p14:cNvContentPartPr/>
                <p14:nvPr/>
              </p14:nvContentPartPr>
              <p14:xfrm>
                <a:off x="2828043" y="3861882"/>
                <a:ext cx="60120" cy="73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36616DE-52B2-44C6-A0B3-2C6C3338164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819403" y="3852882"/>
                  <a:ext cx="77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D902383-47B7-4DDA-B5CA-B098A07013F2}"/>
                    </a:ext>
                  </a:extLst>
                </p14:cNvPr>
                <p14:cNvContentPartPr/>
                <p14:nvPr/>
              </p14:nvContentPartPr>
              <p14:xfrm>
                <a:off x="450603" y="4220082"/>
                <a:ext cx="179640" cy="453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D902383-47B7-4DDA-B5CA-B098A07013F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41963" y="4211082"/>
                  <a:ext cx="1972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BA6BF32-740A-4CEF-ABE1-81D9CB9042BB}"/>
                    </a:ext>
                  </a:extLst>
                </p14:cNvPr>
                <p14:cNvContentPartPr/>
                <p14:nvPr/>
              </p14:nvContentPartPr>
              <p14:xfrm>
                <a:off x="643923" y="4561002"/>
                <a:ext cx="71640" cy="176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BA6BF32-740A-4CEF-ABE1-81D9CB9042B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35283" y="4552362"/>
                  <a:ext cx="89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B7C4424-51AE-4740-9CE3-69B1C13F13D0}"/>
                    </a:ext>
                  </a:extLst>
                </p14:cNvPr>
                <p14:cNvContentPartPr/>
                <p14:nvPr/>
              </p14:nvContentPartPr>
              <p14:xfrm>
                <a:off x="859563" y="4269042"/>
                <a:ext cx="230040" cy="411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B7C4424-51AE-4740-9CE3-69B1C13F13D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50563" y="4260042"/>
                  <a:ext cx="2476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E9B2ABE-8F5F-4230-98E4-AD7D90F8106A}"/>
                    </a:ext>
                  </a:extLst>
                </p14:cNvPr>
                <p14:cNvContentPartPr/>
                <p14:nvPr/>
              </p14:nvContentPartPr>
              <p14:xfrm>
                <a:off x="1092843" y="4444362"/>
                <a:ext cx="271800" cy="207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E9B2ABE-8F5F-4230-98E4-AD7D90F8106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83843" y="4435362"/>
                  <a:ext cx="2894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1929B55-E8D5-4AD9-9581-F095C35DA811}"/>
                    </a:ext>
                  </a:extLst>
                </p14:cNvPr>
                <p14:cNvContentPartPr/>
                <p14:nvPr/>
              </p14:nvContentPartPr>
              <p14:xfrm>
                <a:off x="1442043" y="4504482"/>
                <a:ext cx="61200" cy="132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1929B55-E8D5-4AD9-9581-F095C35DA81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433403" y="4495482"/>
                  <a:ext cx="788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155A8BF-9B88-49A6-BDDE-0DE85941E4EF}"/>
                    </a:ext>
                  </a:extLst>
                </p14:cNvPr>
                <p14:cNvContentPartPr/>
                <p14:nvPr/>
              </p14:nvContentPartPr>
              <p14:xfrm>
                <a:off x="1424043" y="4478202"/>
                <a:ext cx="104040" cy="146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155A8BF-9B88-49A6-BDDE-0DE85941E4E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415043" y="4469202"/>
                  <a:ext cx="1216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41C8599-43B2-4626-ADDD-019EDCD8E5EE}"/>
                    </a:ext>
                  </a:extLst>
                </p14:cNvPr>
                <p14:cNvContentPartPr/>
                <p14:nvPr/>
              </p14:nvContentPartPr>
              <p14:xfrm>
                <a:off x="1608363" y="4441122"/>
                <a:ext cx="82080" cy="206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41C8599-43B2-4626-ADDD-019EDCD8E5E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599363" y="4432482"/>
                  <a:ext cx="997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54C969C-FE63-419D-906B-648E6AA3A798}"/>
                    </a:ext>
                  </a:extLst>
                </p14:cNvPr>
                <p14:cNvContentPartPr/>
                <p14:nvPr/>
              </p14:nvContentPartPr>
              <p14:xfrm>
                <a:off x="1726443" y="4417362"/>
                <a:ext cx="91080" cy="7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54C969C-FE63-419D-906B-648E6AA3A79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17443" y="4408362"/>
                  <a:ext cx="108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564BD5E-E95D-4185-B241-6142864ECEFD}"/>
                    </a:ext>
                  </a:extLst>
                </p14:cNvPr>
                <p14:cNvContentPartPr/>
                <p14:nvPr/>
              </p14:nvContentPartPr>
              <p14:xfrm>
                <a:off x="1840563" y="4204962"/>
                <a:ext cx="18360" cy="239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564BD5E-E95D-4185-B241-6142864ECEF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831563" y="4195962"/>
                  <a:ext cx="36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D3D1A49-0D35-436B-BFD3-AA64AD0BF585}"/>
                    </a:ext>
                  </a:extLst>
                </p14:cNvPr>
                <p14:cNvContentPartPr/>
                <p14:nvPr/>
              </p14:nvContentPartPr>
              <p14:xfrm>
                <a:off x="1879803" y="4116042"/>
                <a:ext cx="354240" cy="689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D3D1A49-0D35-436B-BFD3-AA64AD0BF58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871163" y="4107402"/>
                  <a:ext cx="37188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EBB8F54-F247-4DFB-BA19-6D2B3A271EB2}"/>
                    </a:ext>
                  </a:extLst>
                </p14:cNvPr>
                <p14:cNvContentPartPr/>
                <p14:nvPr/>
              </p14:nvContentPartPr>
              <p14:xfrm>
                <a:off x="2340243" y="4105962"/>
                <a:ext cx="168840" cy="432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EBB8F54-F247-4DFB-BA19-6D2B3A271EB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331243" y="4097322"/>
                  <a:ext cx="1864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B070AF1-72E1-4BC2-BE6C-6C601CE12E8B}"/>
                    </a:ext>
                  </a:extLst>
                </p14:cNvPr>
                <p14:cNvContentPartPr/>
                <p14:nvPr/>
              </p14:nvContentPartPr>
              <p14:xfrm>
                <a:off x="2506203" y="4496922"/>
                <a:ext cx="69120" cy="164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B070AF1-72E1-4BC2-BE6C-6C601CE12E8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497563" y="4487922"/>
                  <a:ext cx="867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A6191F6-4409-433E-BC32-57BB4550BC1B}"/>
                    </a:ext>
                  </a:extLst>
                </p14:cNvPr>
                <p14:cNvContentPartPr/>
                <p14:nvPr/>
              </p14:nvContentPartPr>
              <p14:xfrm>
                <a:off x="2676123" y="4171122"/>
                <a:ext cx="65520" cy="390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A6191F6-4409-433E-BC32-57BB4550BC1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667483" y="4162122"/>
                  <a:ext cx="831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12D4B14-97C0-46BB-A7D4-EB82B5053CC3}"/>
                    </a:ext>
                  </a:extLst>
                </p14:cNvPr>
                <p14:cNvContentPartPr/>
                <p14:nvPr/>
              </p14:nvContentPartPr>
              <p14:xfrm>
                <a:off x="2761083" y="4127922"/>
                <a:ext cx="250200" cy="458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12D4B14-97C0-46BB-A7D4-EB82B5053CC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752443" y="4118922"/>
                  <a:ext cx="2678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B465206-6AC6-418E-A3D0-2A6E29414F05}"/>
                    </a:ext>
                  </a:extLst>
                </p14:cNvPr>
                <p14:cNvContentPartPr/>
                <p14:nvPr/>
              </p14:nvContentPartPr>
              <p14:xfrm>
                <a:off x="2978883" y="4339242"/>
                <a:ext cx="220680" cy="197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B465206-6AC6-418E-A3D0-2A6E29414F0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970243" y="4330242"/>
                  <a:ext cx="238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47F89E2-BA6B-4D5E-8005-4A8AA4A3C59B}"/>
                    </a:ext>
                  </a:extLst>
                </p14:cNvPr>
                <p14:cNvContentPartPr/>
                <p14:nvPr/>
              </p14:nvContentPartPr>
              <p14:xfrm>
                <a:off x="3231603" y="4318362"/>
                <a:ext cx="61200" cy="189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47F89E2-BA6B-4D5E-8005-4A8AA4A3C59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222963" y="4309362"/>
                  <a:ext cx="788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6EF8A54-5366-441A-BD33-028F7F5A0062}"/>
                    </a:ext>
                  </a:extLst>
                </p14:cNvPr>
                <p14:cNvContentPartPr/>
                <p14:nvPr/>
              </p14:nvContentPartPr>
              <p14:xfrm>
                <a:off x="3208203" y="4305402"/>
                <a:ext cx="102960" cy="169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6EF8A54-5366-441A-BD33-028F7F5A006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199563" y="4296402"/>
                  <a:ext cx="1206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FB66B26-4836-4E4F-8504-AB6529421431}"/>
                    </a:ext>
                  </a:extLst>
                </p14:cNvPr>
                <p14:cNvContentPartPr/>
                <p14:nvPr/>
              </p14:nvContentPartPr>
              <p14:xfrm>
                <a:off x="3318723" y="4252842"/>
                <a:ext cx="135360" cy="259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FB66B26-4836-4E4F-8504-AB652942143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309723" y="4243842"/>
                  <a:ext cx="1530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DBCD8AE-1201-43AD-B958-CE553FD248DC}"/>
                    </a:ext>
                  </a:extLst>
                </p14:cNvPr>
                <p14:cNvContentPartPr/>
                <p14:nvPr/>
              </p14:nvContentPartPr>
              <p14:xfrm>
                <a:off x="3479643" y="4284162"/>
                <a:ext cx="79560" cy="1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DBCD8AE-1201-43AD-B958-CE553FD248D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470643" y="4275522"/>
                  <a:ext cx="972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D68AF69-DC35-486F-AF02-7F728763EB81}"/>
                    </a:ext>
                  </a:extLst>
                </p14:cNvPr>
                <p14:cNvContentPartPr/>
                <p14:nvPr/>
              </p14:nvContentPartPr>
              <p14:xfrm>
                <a:off x="3617163" y="4086882"/>
                <a:ext cx="7200" cy="200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D68AF69-DC35-486F-AF02-7F728763EB8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608163" y="4077882"/>
                  <a:ext cx="24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D725DF5-68CE-4C34-9249-5C5B1C846428}"/>
                    </a:ext>
                  </a:extLst>
                </p14:cNvPr>
                <p14:cNvContentPartPr/>
                <p14:nvPr/>
              </p14:nvContentPartPr>
              <p14:xfrm>
                <a:off x="125883" y="3231882"/>
                <a:ext cx="57960" cy="195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D725DF5-68CE-4C34-9249-5C5B1C84642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7243" y="3223242"/>
                  <a:ext cx="75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EB65930-214A-482F-A373-CB18AAFDC04A}"/>
                    </a:ext>
                  </a:extLst>
                </p14:cNvPr>
                <p14:cNvContentPartPr/>
                <p14:nvPr/>
              </p14:nvContentPartPr>
              <p14:xfrm>
                <a:off x="252243" y="5247162"/>
                <a:ext cx="61560" cy="188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EB65930-214A-482F-A373-CB18AAFDC04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43243" y="5238522"/>
                  <a:ext cx="79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CE69C8D-6A93-4FA0-B533-51FB51458CE1}"/>
                    </a:ext>
                  </a:extLst>
                </p14:cNvPr>
                <p14:cNvContentPartPr/>
                <p14:nvPr/>
              </p14:nvContentPartPr>
              <p14:xfrm>
                <a:off x="602523" y="5038722"/>
                <a:ext cx="4320" cy="317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CE69C8D-6A93-4FA0-B533-51FB51458CE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93883" y="5029722"/>
                  <a:ext cx="219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68FBBA5-D16A-4E13-BB5A-765631DAD201}"/>
                    </a:ext>
                  </a:extLst>
                </p14:cNvPr>
                <p14:cNvContentPartPr/>
                <p14:nvPr/>
              </p14:nvContentPartPr>
              <p14:xfrm>
                <a:off x="508923" y="4903722"/>
                <a:ext cx="209520" cy="505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68FBBA5-D16A-4E13-BB5A-765631DAD20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00283" y="4895082"/>
                  <a:ext cx="22716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20F2684-0A90-48DD-90E2-3531F231C378}"/>
                    </a:ext>
                  </a:extLst>
                </p14:cNvPr>
                <p14:cNvContentPartPr/>
                <p14:nvPr/>
              </p14:nvContentPartPr>
              <p14:xfrm>
                <a:off x="747963" y="5186322"/>
                <a:ext cx="150840" cy="212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20F2684-0A90-48DD-90E2-3531F231C37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38963" y="5177322"/>
                  <a:ext cx="168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87C3542-8874-409D-9C7A-219A58502A3A}"/>
                    </a:ext>
                  </a:extLst>
                </p14:cNvPr>
                <p14:cNvContentPartPr/>
                <p14:nvPr/>
              </p14:nvContentPartPr>
              <p14:xfrm>
                <a:off x="891963" y="5146362"/>
                <a:ext cx="173160" cy="2444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87C3542-8874-409D-9C7A-219A58502A3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82963" y="5137362"/>
                  <a:ext cx="1908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446615A-7605-4BF4-9D68-2FF160F53AED}"/>
                    </a:ext>
                  </a:extLst>
                </p14:cNvPr>
                <p14:cNvContentPartPr/>
                <p14:nvPr/>
              </p14:nvContentPartPr>
              <p14:xfrm>
                <a:off x="1028403" y="5107842"/>
                <a:ext cx="258480" cy="283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446615A-7605-4BF4-9D68-2FF160F53AE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19403" y="5098842"/>
                  <a:ext cx="276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70E2AAA-5AB9-46A3-9D28-01AB24E93F86}"/>
                    </a:ext>
                  </a:extLst>
                </p14:cNvPr>
                <p14:cNvContentPartPr/>
                <p14:nvPr/>
              </p14:nvContentPartPr>
              <p14:xfrm>
                <a:off x="1273563" y="5121522"/>
                <a:ext cx="100440" cy="2372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70E2AAA-5AB9-46A3-9D28-01AB24E93F8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264563" y="5112882"/>
                  <a:ext cx="118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D2C765D-04E5-487D-9A15-0EE58DE61276}"/>
                    </a:ext>
                  </a:extLst>
                </p14:cNvPr>
                <p14:cNvContentPartPr/>
                <p14:nvPr/>
              </p14:nvContentPartPr>
              <p14:xfrm>
                <a:off x="1364283" y="4844682"/>
                <a:ext cx="9360" cy="5000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D2C765D-04E5-487D-9A15-0EE58DE6127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355643" y="4836042"/>
                  <a:ext cx="2700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D7ADA75-D028-469D-A3DB-39D153BF6C20}"/>
                    </a:ext>
                  </a:extLst>
                </p14:cNvPr>
                <p14:cNvContentPartPr/>
                <p14:nvPr/>
              </p14:nvContentPartPr>
              <p14:xfrm>
                <a:off x="1515123" y="5110722"/>
                <a:ext cx="114480" cy="249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D7ADA75-D028-469D-A3DB-39D153BF6C2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506123" y="5102082"/>
                  <a:ext cx="1321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7F47699-93E9-45FC-922B-9C9E0F0F1539}"/>
                    </a:ext>
                  </a:extLst>
                </p14:cNvPr>
                <p14:cNvContentPartPr/>
                <p14:nvPr/>
              </p14:nvContentPartPr>
              <p14:xfrm>
                <a:off x="1648323" y="4885722"/>
                <a:ext cx="19800" cy="437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7F47699-93E9-45FC-922B-9C9E0F0F153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639683" y="4876722"/>
                  <a:ext cx="374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C376684-1C8D-4A02-92C2-862CA5ADC7B6}"/>
                    </a:ext>
                  </a:extLst>
                </p14:cNvPr>
                <p14:cNvContentPartPr/>
                <p14:nvPr/>
              </p14:nvContentPartPr>
              <p14:xfrm>
                <a:off x="1690083" y="5045922"/>
                <a:ext cx="215640" cy="294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C376684-1C8D-4A02-92C2-862CA5ADC7B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681083" y="5036922"/>
                  <a:ext cx="2332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4C67318-6943-45A6-A3E3-632875ADF7B2}"/>
                    </a:ext>
                  </a:extLst>
                </p14:cNvPr>
                <p14:cNvContentPartPr/>
                <p14:nvPr/>
              </p14:nvContentPartPr>
              <p14:xfrm>
                <a:off x="2058363" y="4844682"/>
                <a:ext cx="173160" cy="4651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4C67318-6943-45A6-A3E3-632875ADF7B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049363" y="4836042"/>
                  <a:ext cx="19080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A719303-D355-4381-8D10-71C5F72D2503}"/>
                    </a:ext>
                  </a:extLst>
                </p14:cNvPr>
                <p14:cNvContentPartPr/>
                <p14:nvPr/>
              </p14:nvContentPartPr>
              <p14:xfrm>
                <a:off x="2215323" y="5007042"/>
                <a:ext cx="284760" cy="277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A719303-D355-4381-8D10-71C5F72D250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206323" y="4998402"/>
                  <a:ext cx="3024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C10E799-F565-4A90-AF38-977D6BF969CD}"/>
                    </a:ext>
                  </a:extLst>
                </p14:cNvPr>
                <p14:cNvContentPartPr/>
                <p14:nvPr/>
              </p14:nvContentPartPr>
              <p14:xfrm>
                <a:off x="2546523" y="4723362"/>
                <a:ext cx="71640" cy="594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C10E799-F565-4A90-AF38-977D6BF969C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537523" y="4714362"/>
                  <a:ext cx="8928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173FAE1-9F1D-44DD-8BC3-268E7CB7B262}"/>
                    </a:ext>
                  </a:extLst>
                </p14:cNvPr>
                <p14:cNvContentPartPr/>
                <p14:nvPr/>
              </p14:nvContentPartPr>
              <p14:xfrm>
                <a:off x="2621763" y="4977882"/>
                <a:ext cx="463680" cy="334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173FAE1-9F1D-44DD-8BC3-268E7CB7B26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612763" y="4968882"/>
                  <a:ext cx="4813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A7F4264-478B-4D83-949C-59606B40D3F0}"/>
                    </a:ext>
                  </a:extLst>
                </p14:cNvPr>
                <p14:cNvContentPartPr/>
                <p14:nvPr/>
              </p14:nvContentPartPr>
              <p14:xfrm>
                <a:off x="2578923" y="4891482"/>
                <a:ext cx="287280" cy="11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A7F4264-478B-4D83-949C-59606B40D3F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570283" y="4882842"/>
                  <a:ext cx="304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5827EEF-3143-4E1E-94FF-73A93D849206}"/>
                    </a:ext>
                  </a:extLst>
                </p14:cNvPr>
                <p14:cNvContentPartPr/>
                <p14:nvPr/>
              </p14:nvContentPartPr>
              <p14:xfrm>
                <a:off x="3188763" y="5025402"/>
                <a:ext cx="235080" cy="212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5827EEF-3143-4E1E-94FF-73A93D84920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180123" y="5016762"/>
                  <a:ext cx="2527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20C94BB-FF05-4025-BCE6-0795276B64E0}"/>
                    </a:ext>
                  </a:extLst>
                </p14:cNvPr>
                <p14:cNvContentPartPr/>
                <p14:nvPr/>
              </p14:nvContentPartPr>
              <p14:xfrm>
                <a:off x="3422403" y="4977522"/>
                <a:ext cx="266400" cy="263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20C94BB-FF05-4025-BCE6-0795276B64E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413403" y="4968522"/>
                  <a:ext cx="2840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9C0576E-8E25-4503-83C7-F40C3F617018}"/>
                    </a:ext>
                  </a:extLst>
                </p14:cNvPr>
                <p14:cNvContentPartPr/>
                <p14:nvPr/>
              </p14:nvContentPartPr>
              <p14:xfrm>
                <a:off x="3809043" y="4733802"/>
                <a:ext cx="153720" cy="4917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9C0576E-8E25-4503-83C7-F40C3F61701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800403" y="4725162"/>
                  <a:ext cx="17136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976D392-C486-4E4A-9850-572AF54E74AC}"/>
                    </a:ext>
                  </a:extLst>
                </p14:cNvPr>
                <p14:cNvContentPartPr/>
                <p14:nvPr/>
              </p14:nvContentPartPr>
              <p14:xfrm>
                <a:off x="3971043" y="4921722"/>
                <a:ext cx="228960" cy="300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976D392-C486-4E4A-9850-572AF54E74A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962403" y="4913082"/>
                  <a:ext cx="2466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3710C71-BE26-41F3-AA47-0DC682A7989A}"/>
                    </a:ext>
                  </a:extLst>
                </p14:cNvPr>
                <p14:cNvContentPartPr/>
                <p14:nvPr/>
              </p14:nvContentPartPr>
              <p14:xfrm>
                <a:off x="4221603" y="4517802"/>
                <a:ext cx="66600" cy="648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3710C71-BE26-41F3-AA47-0DC682A7989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212963" y="4508802"/>
                  <a:ext cx="8424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71A859E-F77A-44B3-A3EC-20152BED6E54}"/>
                    </a:ext>
                  </a:extLst>
                </p14:cNvPr>
                <p14:cNvContentPartPr/>
                <p14:nvPr/>
              </p14:nvContentPartPr>
              <p14:xfrm>
                <a:off x="4292163" y="4527162"/>
                <a:ext cx="259560" cy="662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71A859E-F77A-44B3-A3EC-20152BED6E5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283523" y="4518162"/>
                  <a:ext cx="27720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4053917-5C45-4D43-A0EB-F4FE088FFFFA}"/>
                    </a:ext>
                  </a:extLst>
                </p14:cNvPr>
                <p14:cNvContentPartPr/>
                <p14:nvPr/>
              </p14:nvContentPartPr>
              <p14:xfrm>
                <a:off x="4250403" y="4731642"/>
                <a:ext cx="210600" cy="86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4053917-5C45-4D43-A0EB-F4FE088FFFF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241403" y="4722642"/>
                  <a:ext cx="22824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934B4F2-CE70-42AA-85C4-46B4FAB115DD}"/>
              </a:ext>
            </a:extLst>
          </p:cNvPr>
          <p:cNvGrpSpPr/>
          <p:nvPr/>
        </p:nvGrpSpPr>
        <p:grpSpPr>
          <a:xfrm>
            <a:off x="1717443" y="5546682"/>
            <a:ext cx="801000" cy="487080"/>
            <a:chOff x="1717443" y="5546682"/>
            <a:chExt cx="801000" cy="4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25A50E2-ADB0-4245-A364-272223AEEFEB}"/>
                    </a:ext>
                  </a:extLst>
                </p14:cNvPr>
                <p14:cNvContentPartPr/>
                <p14:nvPr/>
              </p14:nvContentPartPr>
              <p14:xfrm>
                <a:off x="1717443" y="5620842"/>
                <a:ext cx="32760" cy="4129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25A50E2-ADB0-4245-A364-272223AEEFE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708443" y="5611842"/>
                  <a:ext cx="504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08B9BC9-2D65-47BE-A059-1738DC4355BF}"/>
                    </a:ext>
                  </a:extLst>
                </p14:cNvPr>
                <p14:cNvContentPartPr/>
                <p14:nvPr/>
              </p14:nvContentPartPr>
              <p14:xfrm>
                <a:off x="1871883" y="5546682"/>
                <a:ext cx="173880" cy="467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08B9BC9-2D65-47BE-A059-1738DC4355B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863243" y="5538042"/>
                  <a:ext cx="1915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B9DEECA-E8B6-4DF1-A054-8530E48CB5EE}"/>
                    </a:ext>
                  </a:extLst>
                </p14:cNvPr>
                <p14:cNvContentPartPr/>
                <p14:nvPr/>
              </p14:nvContentPartPr>
              <p14:xfrm>
                <a:off x="2153403" y="5681682"/>
                <a:ext cx="365040" cy="2383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B9DEECA-E8B6-4DF1-A054-8530E48CB5E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144403" y="5672682"/>
                  <a:ext cx="38268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9F22220-6651-4BCE-A3CC-C9A7D3C1AE71}"/>
              </a:ext>
            </a:extLst>
          </p:cNvPr>
          <p:cNvGrpSpPr/>
          <p:nvPr/>
        </p:nvGrpSpPr>
        <p:grpSpPr>
          <a:xfrm>
            <a:off x="2748843" y="5489082"/>
            <a:ext cx="1156680" cy="653400"/>
            <a:chOff x="2748843" y="5489082"/>
            <a:chExt cx="1156680" cy="65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1A6F4A6-DF8E-4E81-87AA-FE07A98BE38E}"/>
                    </a:ext>
                  </a:extLst>
                </p14:cNvPr>
                <p14:cNvContentPartPr/>
                <p14:nvPr/>
              </p14:nvContentPartPr>
              <p14:xfrm>
                <a:off x="2748843" y="5489082"/>
                <a:ext cx="167400" cy="6534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1A6F4A6-DF8E-4E81-87AA-FE07A98BE38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740203" y="5480082"/>
                  <a:ext cx="18504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5FDED87-B5FF-4B0B-87EB-B20267587E00}"/>
                    </a:ext>
                  </a:extLst>
                </p14:cNvPr>
                <p14:cNvContentPartPr/>
                <p14:nvPr/>
              </p14:nvContentPartPr>
              <p14:xfrm>
                <a:off x="3026763" y="5547762"/>
                <a:ext cx="32760" cy="3322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5FDED87-B5FF-4B0B-87EB-B20267587E0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017763" y="5538762"/>
                  <a:ext cx="504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AED19DA-6BF7-4B48-9E95-45F3B5295173}"/>
                    </a:ext>
                  </a:extLst>
                </p14:cNvPr>
                <p14:cNvContentPartPr/>
                <p14:nvPr/>
              </p14:nvContentPartPr>
              <p14:xfrm>
                <a:off x="3158883" y="5569002"/>
                <a:ext cx="123840" cy="2808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AED19DA-6BF7-4B48-9E95-45F3B529517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150243" y="5560002"/>
                  <a:ext cx="1414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8CA24FF-6829-4E37-9EDD-D1B0F922AE9D}"/>
                    </a:ext>
                  </a:extLst>
                </p14:cNvPr>
                <p14:cNvContentPartPr/>
                <p14:nvPr/>
              </p14:nvContentPartPr>
              <p14:xfrm>
                <a:off x="3200643" y="5519682"/>
                <a:ext cx="139320" cy="11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8CA24FF-6829-4E37-9EDD-D1B0F922AE9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191643" y="5511042"/>
                  <a:ext cx="156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E69FFF3-E20A-4A17-8588-8182C9EA3D11}"/>
                    </a:ext>
                  </a:extLst>
                </p14:cNvPr>
                <p14:cNvContentPartPr/>
                <p14:nvPr/>
              </p14:nvContentPartPr>
              <p14:xfrm>
                <a:off x="3293883" y="5803722"/>
                <a:ext cx="64080" cy="146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E69FFF3-E20A-4A17-8588-8182C9EA3D1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285243" y="5794722"/>
                  <a:ext cx="81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0FE9376-840D-4E85-9080-81A8EBCC9F64}"/>
                    </a:ext>
                  </a:extLst>
                </p14:cNvPr>
                <p14:cNvContentPartPr/>
                <p14:nvPr/>
              </p14:nvContentPartPr>
              <p14:xfrm>
                <a:off x="3445803" y="5503122"/>
                <a:ext cx="142920" cy="354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0FE9376-840D-4E85-9080-81A8EBCC9F6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437163" y="5494122"/>
                  <a:ext cx="1605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F2F6F30-47FC-4F48-89B6-9B051A6B216B}"/>
                    </a:ext>
                  </a:extLst>
                </p14:cNvPr>
                <p14:cNvContentPartPr/>
                <p14:nvPr/>
              </p14:nvContentPartPr>
              <p14:xfrm>
                <a:off x="3428883" y="5810562"/>
                <a:ext cx="166320" cy="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F2F6F30-47FC-4F48-89B6-9B051A6B216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420243" y="5801922"/>
                  <a:ext cx="183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80D2C2D-C736-46FA-9C24-A56CB5A918BB}"/>
                    </a:ext>
                  </a:extLst>
                </p14:cNvPr>
                <p14:cNvContentPartPr/>
                <p14:nvPr/>
              </p14:nvContentPartPr>
              <p14:xfrm>
                <a:off x="3658563" y="5627682"/>
                <a:ext cx="246960" cy="198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80D2C2D-C736-46FA-9C24-A56CB5A918B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649923" y="5618682"/>
                  <a:ext cx="264600" cy="21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278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830DE7-0265-4AA9-917D-2CDEAB82E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857"/>
            <a:ext cx="12192000" cy="5990093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A67A540-3402-46DF-A9AC-838CC5CE3A3B}"/>
              </a:ext>
            </a:extLst>
          </p:cNvPr>
          <p:cNvGrpSpPr/>
          <p:nvPr/>
        </p:nvGrpSpPr>
        <p:grpSpPr>
          <a:xfrm>
            <a:off x="7085734" y="4949802"/>
            <a:ext cx="581040" cy="501120"/>
            <a:chOff x="7085734" y="4949802"/>
            <a:chExt cx="581040" cy="50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6C9C45A-4162-4F6D-BA02-C4AB99893DA5}"/>
                    </a:ext>
                  </a:extLst>
                </p14:cNvPr>
                <p14:cNvContentPartPr/>
                <p14:nvPr/>
              </p14:nvContentPartPr>
              <p14:xfrm>
                <a:off x="7395334" y="4994442"/>
                <a:ext cx="271440" cy="89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6C9C45A-4162-4F6D-BA02-C4AB99893D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86694" y="4985442"/>
                  <a:ext cx="289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DE19AB-D226-4009-9F39-F5EBF9207D88}"/>
                    </a:ext>
                  </a:extLst>
                </p14:cNvPr>
                <p14:cNvContentPartPr/>
                <p14:nvPr/>
              </p14:nvContentPartPr>
              <p14:xfrm>
                <a:off x="7405774" y="4949802"/>
                <a:ext cx="173880" cy="160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DE19AB-D226-4009-9F39-F5EBF9207D8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97134" y="4941162"/>
                  <a:ext cx="1915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F643BF5-479C-4EED-8381-35035D851371}"/>
                    </a:ext>
                  </a:extLst>
                </p14:cNvPr>
                <p14:cNvContentPartPr/>
                <p14:nvPr/>
              </p14:nvContentPartPr>
              <p14:xfrm>
                <a:off x="7085734" y="5028642"/>
                <a:ext cx="108720" cy="313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F643BF5-479C-4EED-8381-35035D8513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76734" y="5020002"/>
                  <a:ext cx="1263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560FFB2-0B8B-4656-AF24-EE7CF04A2A84}"/>
                    </a:ext>
                  </a:extLst>
                </p14:cNvPr>
                <p14:cNvContentPartPr/>
                <p14:nvPr/>
              </p14:nvContentPartPr>
              <p14:xfrm>
                <a:off x="7270774" y="5322762"/>
                <a:ext cx="48240" cy="128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560FFB2-0B8B-4656-AF24-EE7CF04A2A8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61774" y="5313762"/>
                  <a:ext cx="6588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EA6DE61-01E0-41D7-93BF-D4E2A81F01E4}"/>
              </a:ext>
            </a:extLst>
          </p:cNvPr>
          <p:cNvGrpSpPr/>
          <p:nvPr/>
        </p:nvGrpSpPr>
        <p:grpSpPr>
          <a:xfrm>
            <a:off x="7181494" y="3714282"/>
            <a:ext cx="631800" cy="411480"/>
            <a:chOff x="7181494" y="3714282"/>
            <a:chExt cx="631800" cy="41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672BA8-A703-44B2-B2DE-F796BFB9D5DB}"/>
                    </a:ext>
                  </a:extLst>
                </p14:cNvPr>
                <p14:cNvContentPartPr/>
                <p14:nvPr/>
              </p14:nvContentPartPr>
              <p14:xfrm>
                <a:off x="7575334" y="3778362"/>
                <a:ext cx="205560" cy="117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672BA8-A703-44B2-B2DE-F796BFB9D5D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66694" y="3769722"/>
                  <a:ext cx="223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6D8CF8-5502-47D1-A6A1-57BA0BB314D0}"/>
                    </a:ext>
                  </a:extLst>
                </p14:cNvPr>
                <p14:cNvContentPartPr/>
                <p14:nvPr/>
              </p14:nvContentPartPr>
              <p14:xfrm>
                <a:off x="7573174" y="3714282"/>
                <a:ext cx="240120" cy="167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6D8CF8-5502-47D1-A6A1-57BA0BB314D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64174" y="3705642"/>
                  <a:ext cx="2577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7C0880-9215-4EE9-B55F-886E0A379C60}"/>
                    </a:ext>
                  </a:extLst>
                </p14:cNvPr>
                <p14:cNvContentPartPr/>
                <p14:nvPr/>
              </p14:nvContentPartPr>
              <p14:xfrm>
                <a:off x="7181494" y="3743082"/>
                <a:ext cx="118080" cy="293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47C0880-9215-4EE9-B55F-886E0A379C6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72494" y="3734082"/>
                  <a:ext cx="1357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04A9B39-0E60-4591-92BA-47993281829E}"/>
                    </a:ext>
                  </a:extLst>
                </p14:cNvPr>
                <p14:cNvContentPartPr/>
                <p14:nvPr/>
              </p14:nvContentPartPr>
              <p14:xfrm>
                <a:off x="7364014" y="3971322"/>
                <a:ext cx="10800" cy="154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04A9B39-0E60-4591-92BA-47993281829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55374" y="3962322"/>
                  <a:ext cx="2844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E792A44-4E76-4415-9C5B-3615ECD3EC72}"/>
              </a:ext>
            </a:extLst>
          </p:cNvPr>
          <p:cNvGrpSpPr/>
          <p:nvPr/>
        </p:nvGrpSpPr>
        <p:grpSpPr>
          <a:xfrm>
            <a:off x="7409734" y="2684322"/>
            <a:ext cx="802440" cy="499320"/>
            <a:chOff x="7409734" y="2684322"/>
            <a:chExt cx="802440" cy="4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3BA7EF-EA0F-4298-A66B-217F5D89306E}"/>
                    </a:ext>
                  </a:extLst>
                </p14:cNvPr>
                <p14:cNvContentPartPr/>
                <p14:nvPr/>
              </p14:nvContentPartPr>
              <p14:xfrm>
                <a:off x="7944334" y="2736882"/>
                <a:ext cx="267840" cy="239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3BA7EF-EA0F-4298-A66B-217F5D89306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35334" y="2727882"/>
                  <a:ext cx="285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C431D2B-FD53-401C-A224-71CA3F56E178}"/>
                    </a:ext>
                  </a:extLst>
                </p14:cNvPr>
                <p14:cNvContentPartPr/>
                <p14:nvPr/>
              </p14:nvContentPartPr>
              <p14:xfrm>
                <a:off x="7911934" y="2684322"/>
                <a:ext cx="273960" cy="244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C431D2B-FD53-401C-A224-71CA3F56E17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03294" y="2675322"/>
                  <a:ext cx="2916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001DF9D-5817-4273-8267-DB3BF27F6F54}"/>
                    </a:ext>
                  </a:extLst>
                </p14:cNvPr>
                <p14:cNvContentPartPr/>
                <p14:nvPr/>
              </p14:nvContentPartPr>
              <p14:xfrm>
                <a:off x="7409734" y="2698002"/>
                <a:ext cx="125280" cy="380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001DF9D-5817-4273-8267-DB3BF27F6F5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00734" y="2689362"/>
                  <a:ext cx="1429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ABAB225-6127-4F3A-8132-74DEE48CEBB7}"/>
                    </a:ext>
                  </a:extLst>
                </p14:cNvPr>
                <p14:cNvContentPartPr/>
                <p14:nvPr/>
              </p14:nvContentPartPr>
              <p14:xfrm>
                <a:off x="7523854" y="2936322"/>
                <a:ext cx="179640" cy="247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ABAB225-6127-4F3A-8132-74DEE48CEBB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14854" y="2927682"/>
                  <a:ext cx="19728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86D4FC1-DBAD-4709-961D-36A634664BDC}"/>
              </a:ext>
            </a:extLst>
          </p:cNvPr>
          <p:cNvGrpSpPr/>
          <p:nvPr/>
        </p:nvGrpSpPr>
        <p:grpSpPr>
          <a:xfrm>
            <a:off x="7870174" y="348282"/>
            <a:ext cx="2997000" cy="2009160"/>
            <a:chOff x="7870174" y="348282"/>
            <a:chExt cx="2997000" cy="20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C63774E-C7DF-4620-96EC-2D18B6B7D0E9}"/>
                    </a:ext>
                  </a:extLst>
                </p14:cNvPr>
                <p14:cNvContentPartPr/>
                <p14:nvPr/>
              </p14:nvContentPartPr>
              <p14:xfrm>
                <a:off x="10111534" y="1876482"/>
                <a:ext cx="264240" cy="157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C63774E-C7DF-4620-96EC-2D18B6B7D0E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102534" y="1867482"/>
                  <a:ext cx="281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6021699-BE0A-4A61-BC4B-59C4CEF60D5F}"/>
                    </a:ext>
                  </a:extLst>
                </p14:cNvPr>
                <p14:cNvContentPartPr/>
                <p14:nvPr/>
              </p14:nvContentPartPr>
              <p14:xfrm>
                <a:off x="10141414" y="1815282"/>
                <a:ext cx="339120" cy="202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6021699-BE0A-4A61-BC4B-59C4CEF60D5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32414" y="1806642"/>
                  <a:ext cx="356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593FD40-3183-4F59-9D9F-8ACB640A13DC}"/>
                    </a:ext>
                  </a:extLst>
                </p14:cNvPr>
                <p14:cNvContentPartPr/>
                <p14:nvPr/>
              </p14:nvContentPartPr>
              <p14:xfrm>
                <a:off x="8179054" y="1936602"/>
                <a:ext cx="208440" cy="129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593FD40-3183-4F59-9D9F-8ACB640A13D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70414" y="1927962"/>
                  <a:ext cx="2260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757CCA-EAA6-45C4-BF55-F68B9D70A951}"/>
                    </a:ext>
                  </a:extLst>
                </p14:cNvPr>
                <p14:cNvContentPartPr/>
                <p14:nvPr/>
              </p14:nvContentPartPr>
              <p14:xfrm>
                <a:off x="8219374" y="1921482"/>
                <a:ext cx="111960" cy="189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757CCA-EAA6-45C4-BF55-F68B9D70A95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10374" y="1912842"/>
                  <a:ext cx="129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81CBAB3-54CD-474B-AA43-FCA71778EA46}"/>
                    </a:ext>
                  </a:extLst>
                </p14:cNvPr>
                <p14:cNvContentPartPr/>
                <p14:nvPr/>
              </p14:nvContentPartPr>
              <p14:xfrm>
                <a:off x="7870174" y="1871442"/>
                <a:ext cx="145080" cy="286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81CBAB3-54CD-474B-AA43-FCA71778EA4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861534" y="1862802"/>
                  <a:ext cx="1627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83B1C3A-E9D3-45ED-9C70-520AEA480A9D}"/>
                    </a:ext>
                  </a:extLst>
                </p14:cNvPr>
                <p14:cNvContentPartPr/>
                <p14:nvPr/>
              </p14:nvContentPartPr>
              <p14:xfrm>
                <a:off x="7997614" y="2097882"/>
                <a:ext cx="123480" cy="259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83B1C3A-E9D3-45ED-9C70-520AEA480A9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88614" y="2089242"/>
                  <a:ext cx="141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2A40654-4BC6-49BA-8AD1-114C3EBAB62B}"/>
                    </a:ext>
                  </a:extLst>
                </p14:cNvPr>
                <p14:cNvContentPartPr/>
                <p14:nvPr/>
              </p14:nvContentPartPr>
              <p14:xfrm>
                <a:off x="8741014" y="1020042"/>
                <a:ext cx="265320" cy="92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2A40654-4BC6-49BA-8AD1-114C3EBAB62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32374" y="1011042"/>
                  <a:ext cx="282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13AF7A8-50E1-4156-A195-3C8A8764677E}"/>
                    </a:ext>
                  </a:extLst>
                </p14:cNvPr>
                <p14:cNvContentPartPr/>
                <p14:nvPr/>
              </p14:nvContentPartPr>
              <p14:xfrm>
                <a:off x="8757934" y="983682"/>
                <a:ext cx="269640" cy="164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13AF7A8-50E1-4156-A195-3C8A8764677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48934" y="974682"/>
                  <a:ext cx="287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981BB35-319B-4D71-B32E-3CDC92A7ED5A}"/>
                    </a:ext>
                  </a:extLst>
                </p14:cNvPr>
                <p14:cNvContentPartPr/>
                <p14:nvPr/>
              </p14:nvContentPartPr>
              <p14:xfrm>
                <a:off x="8996614" y="853002"/>
                <a:ext cx="310680" cy="81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981BB35-319B-4D71-B32E-3CDC92A7ED5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87974" y="844002"/>
                  <a:ext cx="3283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E849DA5-43E3-47C5-903F-3EB859D37933}"/>
                    </a:ext>
                  </a:extLst>
                </p14:cNvPr>
                <p14:cNvContentPartPr/>
                <p14:nvPr/>
              </p14:nvContentPartPr>
              <p14:xfrm>
                <a:off x="9038374" y="833202"/>
                <a:ext cx="226080" cy="133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E849DA5-43E3-47C5-903F-3EB859D3793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29374" y="824202"/>
                  <a:ext cx="243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DEB87CD-D8BD-4480-9709-A42081385941}"/>
                    </a:ext>
                  </a:extLst>
                </p14:cNvPr>
                <p14:cNvContentPartPr/>
                <p14:nvPr/>
              </p14:nvContentPartPr>
              <p14:xfrm>
                <a:off x="9208294" y="734202"/>
                <a:ext cx="321840" cy="91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DEB87CD-D8BD-4480-9709-A4208138594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99294" y="725562"/>
                  <a:ext cx="339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7CE804-C057-4D57-A10B-3B7679B581DA}"/>
                    </a:ext>
                  </a:extLst>
                </p14:cNvPr>
                <p14:cNvContentPartPr/>
                <p14:nvPr/>
              </p14:nvContentPartPr>
              <p14:xfrm>
                <a:off x="9248254" y="683802"/>
                <a:ext cx="340200" cy="177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7CE804-C057-4D57-A10B-3B7679B581D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39614" y="674802"/>
                  <a:ext cx="357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DC63627-BDD6-45E1-90DE-477E3F7846BF}"/>
                    </a:ext>
                  </a:extLst>
                </p14:cNvPr>
                <p14:cNvContentPartPr/>
                <p14:nvPr/>
              </p14:nvContentPartPr>
              <p14:xfrm>
                <a:off x="9533734" y="859842"/>
                <a:ext cx="285840" cy="11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DC63627-BDD6-45E1-90DE-477E3F7846B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525094" y="851202"/>
                  <a:ext cx="303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776D5B7-0777-4B80-A807-8603C6D3D49E}"/>
                    </a:ext>
                  </a:extLst>
                </p14:cNvPr>
                <p14:cNvContentPartPr/>
                <p14:nvPr/>
              </p14:nvContentPartPr>
              <p14:xfrm>
                <a:off x="9561094" y="806202"/>
                <a:ext cx="255960" cy="197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776D5B7-0777-4B80-A807-8603C6D3D49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552454" y="797562"/>
                  <a:ext cx="2736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E43DB76-DCA6-42D1-9A0F-22799B6C0EA2}"/>
                    </a:ext>
                  </a:extLst>
                </p14:cNvPr>
                <p14:cNvContentPartPr/>
                <p14:nvPr/>
              </p14:nvContentPartPr>
              <p14:xfrm>
                <a:off x="9810214" y="1112922"/>
                <a:ext cx="298800" cy="213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E43DB76-DCA6-42D1-9A0F-22799B6C0EA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801574" y="1103922"/>
                  <a:ext cx="316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74E8054-3345-45EF-AF79-BEBC930131A4}"/>
                    </a:ext>
                  </a:extLst>
                </p14:cNvPr>
                <p14:cNvContentPartPr/>
                <p14:nvPr/>
              </p14:nvContentPartPr>
              <p14:xfrm>
                <a:off x="9762334" y="1140282"/>
                <a:ext cx="502560" cy="166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74E8054-3345-45EF-AF79-BEBC930131A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53334" y="1131282"/>
                  <a:ext cx="520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4DBD01D-9747-4CB0-A213-8CBC48E21704}"/>
                    </a:ext>
                  </a:extLst>
                </p14:cNvPr>
                <p14:cNvContentPartPr/>
                <p14:nvPr/>
              </p14:nvContentPartPr>
              <p14:xfrm>
                <a:off x="9977254" y="1569042"/>
                <a:ext cx="308160" cy="180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4DBD01D-9747-4CB0-A213-8CBC48E217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968614" y="1560042"/>
                  <a:ext cx="325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1575AC2-CD72-43D9-AF9F-A6A730BEA3D5}"/>
                    </a:ext>
                  </a:extLst>
                </p14:cNvPr>
                <p14:cNvContentPartPr/>
                <p14:nvPr/>
              </p14:nvContentPartPr>
              <p14:xfrm>
                <a:off x="9971134" y="1602882"/>
                <a:ext cx="334080" cy="135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1575AC2-CD72-43D9-AF9F-A6A730BEA3D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62494" y="1593882"/>
                  <a:ext cx="351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CAB422A-6B32-455D-8229-BEC06570A6C6}"/>
                    </a:ext>
                  </a:extLst>
                </p14:cNvPr>
                <p14:cNvContentPartPr/>
                <p14:nvPr/>
              </p14:nvContentPartPr>
              <p14:xfrm>
                <a:off x="8311534" y="1312002"/>
                <a:ext cx="211320" cy="144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CAB422A-6B32-455D-8229-BEC06570A6C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02534" y="1303002"/>
                  <a:ext cx="228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7C95835-D9B8-46B1-9625-3D762421E950}"/>
                    </a:ext>
                  </a:extLst>
                </p14:cNvPr>
                <p14:cNvContentPartPr/>
                <p14:nvPr/>
              </p14:nvContentPartPr>
              <p14:xfrm>
                <a:off x="8345014" y="1268082"/>
                <a:ext cx="169200" cy="242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7C95835-D9B8-46B1-9625-3D762421E95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336374" y="1259082"/>
                  <a:ext cx="1868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838D933-743A-4F2B-9E29-CD51E4EC83E9}"/>
                    </a:ext>
                  </a:extLst>
                </p14:cNvPr>
                <p14:cNvContentPartPr/>
                <p14:nvPr/>
              </p14:nvContentPartPr>
              <p14:xfrm>
                <a:off x="8142694" y="1241442"/>
                <a:ext cx="83520" cy="237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838D933-743A-4F2B-9E29-CD51E4EC83E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134054" y="1232442"/>
                  <a:ext cx="1011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4A89ED4-37DC-4949-8145-2B1715E0593D}"/>
                    </a:ext>
                  </a:extLst>
                </p14:cNvPr>
                <p14:cNvContentPartPr/>
                <p14:nvPr/>
              </p14:nvContentPartPr>
              <p14:xfrm>
                <a:off x="8223334" y="1263042"/>
                <a:ext cx="45720" cy="208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4A89ED4-37DC-4949-8145-2B1715E0593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214334" y="1254042"/>
                  <a:ext cx="63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147F2F7-CBBD-44DB-9814-AD23A525794F}"/>
                    </a:ext>
                  </a:extLst>
                </p14:cNvPr>
                <p14:cNvContentPartPr/>
                <p14:nvPr/>
              </p14:nvContentPartPr>
              <p14:xfrm>
                <a:off x="8259694" y="1480122"/>
                <a:ext cx="50040" cy="270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147F2F7-CBBD-44DB-9814-AD23A525794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250694" y="1471122"/>
                  <a:ext cx="67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D49B163-16EC-4CE9-8AFE-691A842A7E44}"/>
                    </a:ext>
                  </a:extLst>
                </p14:cNvPr>
                <p14:cNvContentPartPr/>
                <p14:nvPr/>
              </p14:nvContentPartPr>
              <p14:xfrm>
                <a:off x="8453014" y="882162"/>
                <a:ext cx="171720" cy="207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D49B163-16EC-4CE9-8AFE-691A842A7E4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444014" y="873522"/>
                  <a:ext cx="189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ED86293-7CE1-466B-950B-62BD6CB95FFD}"/>
                    </a:ext>
                  </a:extLst>
                </p14:cNvPr>
                <p14:cNvContentPartPr/>
                <p14:nvPr/>
              </p14:nvContentPartPr>
              <p14:xfrm>
                <a:off x="8626894" y="1051362"/>
                <a:ext cx="87480" cy="156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ED86293-7CE1-466B-950B-62BD6CB95FF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17894" y="1042722"/>
                  <a:ext cx="105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BAF1DDA-0204-4CCD-AC32-EE9EDC2E2CCF}"/>
                    </a:ext>
                  </a:extLst>
                </p14:cNvPr>
                <p14:cNvContentPartPr/>
                <p14:nvPr/>
              </p14:nvContentPartPr>
              <p14:xfrm>
                <a:off x="8660734" y="1030482"/>
                <a:ext cx="73080" cy="11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BAF1DDA-0204-4CCD-AC32-EE9EDC2E2CC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651734" y="1021842"/>
                  <a:ext cx="90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94EDA99-6328-4D29-81BB-E46B90A2A74C}"/>
                    </a:ext>
                  </a:extLst>
                </p14:cNvPr>
                <p14:cNvContentPartPr/>
                <p14:nvPr/>
              </p14:nvContentPartPr>
              <p14:xfrm>
                <a:off x="8857654" y="606762"/>
                <a:ext cx="123840" cy="265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94EDA99-6328-4D29-81BB-E46B90A2A74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849014" y="597762"/>
                  <a:ext cx="141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0D1BB52-F69E-4595-B96D-03D19E906745}"/>
                    </a:ext>
                  </a:extLst>
                </p14:cNvPr>
                <p14:cNvContentPartPr/>
                <p14:nvPr/>
              </p14:nvContentPartPr>
              <p14:xfrm>
                <a:off x="8972134" y="712602"/>
                <a:ext cx="104040" cy="191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0D1BB52-F69E-4595-B96D-03D19E90674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963134" y="703962"/>
                  <a:ext cx="121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D513CB1-FA90-4668-A417-DB115203D98C}"/>
                    </a:ext>
                  </a:extLst>
                </p14:cNvPr>
                <p14:cNvContentPartPr/>
                <p14:nvPr/>
              </p14:nvContentPartPr>
              <p14:xfrm>
                <a:off x="9348334" y="348282"/>
                <a:ext cx="81360" cy="228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D513CB1-FA90-4668-A417-DB115203D98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339694" y="339282"/>
                  <a:ext cx="990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A64AB2C-7448-4F49-B982-5F5E498DE055}"/>
                    </a:ext>
                  </a:extLst>
                </p14:cNvPr>
                <p14:cNvContentPartPr/>
                <p14:nvPr/>
              </p14:nvContentPartPr>
              <p14:xfrm>
                <a:off x="9466414" y="512082"/>
                <a:ext cx="63000" cy="131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A64AB2C-7448-4F49-B982-5F5E498DE05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457774" y="503082"/>
                  <a:ext cx="80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9000EE0-3C97-4E15-B16E-44697DF4A3F8}"/>
                    </a:ext>
                  </a:extLst>
                </p14:cNvPr>
                <p14:cNvContentPartPr/>
                <p14:nvPr/>
              </p14:nvContentPartPr>
              <p14:xfrm>
                <a:off x="9470374" y="598482"/>
                <a:ext cx="75600" cy="2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9000EE0-3C97-4E15-B16E-44697DF4A3F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461374" y="589482"/>
                  <a:ext cx="93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D2934A4-EB72-4B15-95C4-115B8FE17238}"/>
                    </a:ext>
                  </a:extLst>
                </p14:cNvPr>
                <p14:cNvContentPartPr/>
                <p14:nvPr/>
              </p14:nvContentPartPr>
              <p14:xfrm>
                <a:off x="9723454" y="549162"/>
                <a:ext cx="194040" cy="253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D2934A4-EB72-4B15-95C4-115B8FE1723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714454" y="540522"/>
                  <a:ext cx="2116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8A826D1-3804-46DC-BCF9-5671302210DC}"/>
                    </a:ext>
                  </a:extLst>
                </p14:cNvPr>
                <p14:cNvContentPartPr/>
                <p14:nvPr/>
              </p14:nvContentPartPr>
              <p14:xfrm>
                <a:off x="9934054" y="685242"/>
                <a:ext cx="119520" cy="179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8A826D1-3804-46DC-BCF9-5671302210D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925054" y="676242"/>
                  <a:ext cx="137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4F96286-5EEB-4D50-B9D3-D83AF56CD058}"/>
                    </a:ext>
                  </a:extLst>
                </p14:cNvPr>
                <p14:cNvContentPartPr/>
                <p14:nvPr/>
              </p14:nvContentPartPr>
              <p14:xfrm>
                <a:off x="10166974" y="851202"/>
                <a:ext cx="131760" cy="222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4F96286-5EEB-4D50-B9D3-D83AF56CD05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158334" y="842562"/>
                  <a:ext cx="149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2817DA1-FACD-4BB4-A847-1D6F883AFB53}"/>
                    </a:ext>
                  </a:extLst>
                </p14:cNvPr>
                <p14:cNvContentPartPr/>
                <p14:nvPr/>
              </p14:nvContentPartPr>
              <p14:xfrm>
                <a:off x="10289014" y="954522"/>
                <a:ext cx="87480" cy="180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2817DA1-FACD-4BB4-A847-1D6F883AFB5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280014" y="945882"/>
                  <a:ext cx="105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F46341C-D6F0-47E6-BC05-6B00E83E58B9}"/>
                    </a:ext>
                  </a:extLst>
                </p14:cNvPr>
                <p14:cNvContentPartPr/>
                <p14:nvPr/>
              </p14:nvContentPartPr>
              <p14:xfrm>
                <a:off x="10367134" y="1373562"/>
                <a:ext cx="102960" cy="264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F46341C-D6F0-47E6-BC05-6B00E83E58B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358134" y="1364922"/>
                  <a:ext cx="1206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0060796-334B-45A2-8C5A-5E1FB051A6E4}"/>
                    </a:ext>
                  </a:extLst>
                </p14:cNvPr>
                <p14:cNvContentPartPr/>
                <p14:nvPr/>
              </p14:nvContentPartPr>
              <p14:xfrm>
                <a:off x="10517254" y="1547802"/>
                <a:ext cx="8280" cy="137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0060796-334B-45A2-8C5A-5E1FB051A6E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508614" y="1539162"/>
                  <a:ext cx="25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84495CE-5706-40E6-9957-4281FF33FB82}"/>
                    </a:ext>
                  </a:extLst>
                </p14:cNvPr>
                <p14:cNvContentPartPr/>
                <p14:nvPr/>
              </p14:nvContentPartPr>
              <p14:xfrm>
                <a:off x="10573054" y="1503162"/>
                <a:ext cx="74880" cy="193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84495CE-5706-40E6-9957-4281FF33FB8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564054" y="1494522"/>
                  <a:ext cx="92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7A80EBF-216F-4257-A203-7836C75722DA}"/>
                    </a:ext>
                  </a:extLst>
                </p14:cNvPr>
                <p14:cNvContentPartPr/>
                <p14:nvPr/>
              </p14:nvContentPartPr>
              <p14:xfrm>
                <a:off x="10590334" y="1738242"/>
                <a:ext cx="106560" cy="264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7A80EBF-216F-4257-A203-7836C75722D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581694" y="1729242"/>
                  <a:ext cx="1242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7AB02CC-A74D-4014-A0AB-3747E0204FEE}"/>
                    </a:ext>
                  </a:extLst>
                </p14:cNvPr>
                <p14:cNvContentPartPr/>
                <p14:nvPr/>
              </p14:nvContentPartPr>
              <p14:xfrm>
                <a:off x="10787614" y="1900242"/>
                <a:ext cx="19800" cy="108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7AB02CC-A74D-4014-A0AB-3747E0204FE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778614" y="1891602"/>
                  <a:ext cx="3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0AFC2BB-B2A2-4EB7-9F54-FA30FF510C20}"/>
                    </a:ext>
                  </a:extLst>
                </p14:cNvPr>
                <p14:cNvContentPartPr/>
                <p14:nvPr/>
              </p14:nvContentPartPr>
              <p14:xfrm>
                <a:off x="10787614" y="1884042"/>
                <a:ext cx="79560" cy="152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0AFC2BB-B2A2-4EB7-9F54-FA30FF510C2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778614" y="1875402"/>
                  <a:ext cx="9720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3659E04-0EB1-4349-9FB8-09C3190B38EE}"/>
              </a:ext>
            </a:extLst>
          </p:cNvPr>
          <p:cNvGrpSpPr/>
          <p:nvPr/>
        </p:nvGrpSpPr>
        <p:grpSpPr>
          <a:xfrm>
            <a:off x="10586374" y="2778642"/>
            <a:ext cx="803520" cy="386640"/>
            <a:chOff x="10586374" y="2778642"/>
            <a:chExt cx="80352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E013973-EBB8-45F6-991C-95DD22AB7E76}"/>
                    </a:ext>
                  </a:extLst>
                </p14:cNvPr>
                <p14:cNvContentPartPr/>
                <p14:nvPr/>
              </p14:nvContentPartPr>
              <p14:xfrm>
                <a:off x="10586374" y="2883762"/>
                <a:ext cx="423000" cy="272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E013973-EBB8-45F6-991C-95DD22AB7E7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577374" y="2875122"/>
                  <a:ext cx="4406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BF37803-5425-4323-AD2F-B65F87FD69E6}"/>
                    </a:ext>
                  </a:extLst>
                </p14:cNvPr>
                <p14:cNvContentPartPr/>
                <p14:nvPr/>
              </p14:nvContentPartPr>
              <p14:xfrm>
                <a:off x="10633174" y="2887722"/>
                <a:ext cx="281520" cy="277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BF37803-5425-4323-AD2F-B65F87FD69E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624174" y="2878722"/>
                  <a:ext cx="2991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FA5B459-D5D2-4737-B44B-C806B53BB3B0}"/>
                    </a:ext>
                  </a:extLst>
                </p14:cNvPr>
                <p14:cNvContentPartPr/>
                <p14:nvPr/>
              </p14:nvContentPartPr>
              <p14:xfrm>
                <a:off x="11102974" y="2778642"/>
                <a:ext cx="106920" cy="286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FA5B459-D5D2-4737-B44B-C806B53BB3B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093974" y="2770002"/>
                  <a:ext cx="1245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4FC7059-DF42-4B59-A67A-C5575718EC94}"/>
                    </a:ext>
                  </a:extLst>
                </p14:cNvPr>
                <p14:cNvContentPartPr/>
                <p14:nvPr/>
              </p14:nvContentPartPr>
              <p14:xfrm>
                <a:off x="11288374" y="2970522"/>
                <a:ext cx="1800" cy="111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4FC7059-DF42-4B59-A67A-C5575718EC9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279734" y="2961522"/>
                  <a:ext cx="194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B13B058-C271-4F89-8A1E-0AEB1DE10DD6}"/>
                    </a:ext>
                  </a:extLst>
                </p14:cNvPr>
                <p14:cNvContentPartPr/>
                <p14:nvPr/>
              </p14:nvContentPartPr>
              <p14:xfrm>
                <a:off x="11336254" y="2924802"/>
                <a:ext cx="53640" cy="164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B13B058-C271-4F89-8A1E-0AEB1DE10DD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327254" y="2915802"/>
                  <a:ext cx="7128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7D17090-D9AE-4BE1-82B9-43B2C6F10057}"/>
              </a:ext>
            </a:extLst>
          </p:cNvPr>
          <p:cNvGrpSpPr/>
          <p:nvPr/>
        </p:nvGrpSpPr>
        <p:grpSpPr>
          <a:xfrm>
            <a:off x="10984894" y="3839202"/>
            <a:ext cx="681480" cy="430200"/>
            <a:chOff x="10984894" y="3839202"/>
            <a:chExt cx="681480" cy="43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3328062-113F-4876-81DA-2E48B84E1623}"/>
                    </a:ext>
                  </a:extLst>
                </p14:cNvPr>
                <p14:cNvContentPartPr/>
                <p14:nvPr/>
              </p14:nvContentPartPr>
              <p14:xfrm>
                <a:off x="11030254" y="3922002"/>
                <a:ext cx="199080" cy="347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3328062-113F-4876-81DA-2E48B84E162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021254" y="3913362"/>
                  <a:ext cx="2167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1B83734-9873-4EB5-818A-ACCDD3BE40C6}"/>
                    </a:ext>
                  </a:extLst>
                </p14:cNvPr>
                <p14:cNvContentPartPr/>
                <p14:nvPr/>
              </p14:nvContentPartPr>
              <p14:xfrm>
                <a:off x="10984894" y="3963042"/>
                <a:ext cx="287280" cy="223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1B83734-9873-4EB5-818A-ACCDD3BE40C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975894" y="3954402"/>
                  <a:ext cx="304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13AAA0C-0995-43E2-BF4E-DC4E04B11BB4}"/>
                    </a:ext>
                  </a:extLst>
                </p14:cNvPr>
                <p14:cNvContentPartPr/>
                <p14:nvPr/>
              </p14:nvContentPartPr>
              <p14:xfrm>
                <a:off x="11357134" y="3839202"/>
                <a:ext cx="124200" cy="329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13AAA0C-0995-43E2-BF4E-DC4E04B11BB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348134" y="3830202"/>
                  <a:ext cx="1418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81B2828-F799-420F-822C-D4618000FE80}"/>
                    </a:ext>
                  </a:extLst>
                </p14:cNvPr>
                <p14:cNvContentPartPr/>
                <p14:nvPr/>
              </p14:nvContentPartPr>
              <p14:xfrm>
                <a:off x="11538934" y="4057722"/>
                <a:ext cx="15840" cy="182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81B2828-F799-420F-822C-D4618000FE8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529934" y="4048722"/>
                  <a:ext cx="33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524546C-7EB8-4160-B9D9-DC8A4313C731}"/>
                    </a:ext>
                  </a:extLst>
                </p14:cNvPr>
                <p14:cNvContentPartPr/>
                <p14:nvPr/>
              </p14:nvContentPartPr>
              <p14:xfrm>
                <a:off x="11606254" y="4041162"/>
                <a:ext cx="60120" cy="201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524546C-7EB8-4160-B9D9-DC8A4313C73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597614" y="4032522"/>
                  <a:ext cx="7776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CBB2131-0F47-4C47-A53F-7F8A944463EE}"/>
              </a:ext>
            </a:extLst>
          </p:cNvPr>
          <p:cNvGrpSpPr/>
          <p:nvPr/>
        </p:nvGrpSpPr>
        <p:grpSpPr>
          <a:xfrm>
            <a:off x="11205214" y="4785282"/>
            <a:ext cx="766080" cy="417600"/>
            <a:chOff x="11205214" y="4785282"/>
            <a:chExt cx="766080" cy="41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1C44914-C4C6-44E7-9DD5-68921F67BAA3}"/>
                    </a:ext>
                  </a:extLst>
                </p14:cNvPr>
                <p14:cNvContentPartPr/>
                <p14:nvPr/>
              </p14:nvContentPartPr>
              <p14:xfrm>
                <a:off x="11205214" y="4856562"/>
                <a:ext cx="304200" cy="346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1C44914-C4C6-44E7-9DD5-68921F67BAA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196574" y="4847562"/>
                  <a:ext cx="3218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3AD65CA-7C6C-465C-BCCE-F673D8D39EE4}"/>
                    </a:ext>
                  </a:extLst>
                </p14:cNvPr>
                <p14:cNvContentPartPr/>
                <p14:nvPr/>
              </p14:nvContentPartPr>
              <p14:xfrm>
                <a:off x="11222134" y="4894002"/>
                <a:ext cx="297360" cy="255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3AD65CA-7C6C-465C-BCCE-F673D8D39EE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213494" y="4885002"/>
                  <a:ext cx="3150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9195BDE-27AC-4520-A8B9-493FEE6B8B2F}"/>
                    </a:ext>
                  </a:extLst>
                </p14:cNvPr>
                <p14:cNvContentPartPr/>
                <p14:nvPr/>
              </p14:nvContentPartPr>
              <p14:xfrm>
                <a:off x="11617414" y="4785282"/>
                <a:ext cx="118800" cy="293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9195BDE-27AC-4520-A8B9-493FEE6B8B2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608414" y="4776282"/>
                  <a:ext cx="1364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A9244FD-9CC0-4064-9396-8F6AE7292BFB}"/>
                    </a:ext>
                  </a:extLst>
                </p14:cNvPr>
                <p14:cNvContentPartPr/>
                <p14:nvPr/>
              </p14:nvContentPartPr>
              <p14:xfrm>
                <a:off x="11804974" y="5001282"/>
                <a:ext cx="17280" cy="134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A9244FD-9CC0-4064-9396-8F6AE7292BF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795974" y="4992642"/>
                  <a:ext cx="34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62D0AFB-4455-4012-975F-229B8F8AC1F1}"/>
                    </a:ext>
                  </a:extLst>
                </p14:cNvPr>
                <p14:cNvContentPartPr/>
                <p14:nvPr/>
              </p14:nvContentPartPr>
              <p14:xfrm>
                <a:off x="11877334" y="4973562"/>
                <a:ext cx="93960" cy="214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62D0AFB-4455-4012-975F-229B8F8AC1F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868334" y="4964922"/>
                  <a:ext cx="11160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51D154B-8C9B-4043-BFC9-83E0DD52CA43}"/>
              </a:ext>
            </a:extLst>
          </p:cNvPr>
          <p:cNvGrpSpPr/>
          <p:nvPr/>
        </p:nvGrpSpPr>
        <p:grpSpPr>
          <a:xfrm>
            <a:off x="71134" y="1242"/>
            <a:ext cx="448920" cy="390600"/>
            <a:chOff x="71134" y="1242"/>
            <a:chExt cx="448920" cy="39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240102A-5A8A-457C-9A78-1942795BEBFF}"/>
                    </a:ext>
                  </a:extLst>
                </p14:cNvPr>
                <p14:cNvContentPartPr/>
                <p14:nvPr/>
              </p14:nvContentPartPr>
              <p14:xfrm>
                <a:off x="127294" y="19242"/>
                <a:ext cx="186480" cy="226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240102A-5A8A-457C-9A78-1942795BEBF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8294" y="10242"/>
                  <a:ext cx="2041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8438F15-DFF0-4202-ADE1-37D9BA79CDB4}"/>
                    </a:ext>
                  </a:extLst>
                </p14:cNvPr>
                <p14:cNvContentPartPr/>
                <p14:nvPr/>
              </p14:nvContentPartPr>
              <p14:xfrm>
                <a:off x="198574" y="220122"/>
                <a:ext cx="183240" cy="39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8438F15-DFF0-4202-ADE1-37D9BA79CDB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89574" y="211122"/>
                  <a:ext cx="2008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6EB3295-ED9F-49CD-9EAF-C62160D13362}"/>
                    </a:ext>
                  </a:extLst>
                </p14:cNvPr>
                <p14:cNvContentPartPr/>
                <p14:nvPr/>
              </p14:nvContentPartPr>
              <p14:xfrm>
                <a:off x="350134" y="115002"/>
                <a:ext cx="57600" cy="23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6EB3295-ED9F-49CD-9EAF-C62160D1336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41134" y="106002"/>
                  <a:ext cx="75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594BC1A-997B-41C4-871F-E252AD3121E6}"/>
                    </a:ext>
                  </a:extLst>
                </p14:cNvPr>
                <p14:cNvContentPartPr/>
                <p14:nvPr/>
              </p14:nvContentPartPr>
              <p14:xfrm>
                <a:off x="71134" y="1242"/>
                <a:ext cx="448920" cy="390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594BC1A-997B-41C4-871F-E252AD3121E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2134" y="-7398"/>
                  <a:ext cx="466560" cy="40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385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830DE7-0265-4AA9-917D-2CDEAB82E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857"/>
            <a:ext cx="12192000" cy="5990093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A67A540-3402-46DF-A9AC-838CC5CE3A3B}"/>
              </a:ext>
            </a:extLst>
          </p:cNvPr>
          <p:cNvGrpSpPr/>
          <p:nvPr/>
        </p:nvGrpSpPr>
        <p:grpSpPr>
          <a:xfrm>
            <a:off x="7085734" y="4949802"/>
            <a:ext cx="581040" cy="501120"/>
            <a:chOff x="7085734" y="4949802"/>
            <a:chExt cx="581040" cy="50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6C9C45A-4162-4F6D-BA02-C4AB99893DA5}"/>
                    </a:ext>
                  </a:extLst>
                </p14:cNvPr>
                <p14:cNvContentPartPr/>
                <p14:nvPr/>
              </p14:nvContentPartPr>
              <p14:xfrm>
                <a:off x="7395334" y="4994442"/>
                <a:ext cx="271440" cy="89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6C9C45A-4162-4F6D-BA02-C4AB99893D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86694" y="4985442"/>
                  <a:ext cx="289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DE19AB-D226-4009-9F39-F5EBF9207D88}"/>
                    </a:ext>
                  </a:extLst>
                </p14:cNvPr>
                <p14:cNvContentPartPr/>
                <p14:nvPr/>
              </p14:nvContentPartPr>
              <p14:xfrm>
                <a:off x="7405774" y="4949802"/>
                <a:ext cx="173880" cy="160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DE19AB-D226-4009-9F39-F5EBF9207D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97134" y="4941162"/>
                  <a:ext cx="1915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F643BF5-479C-4EED-8381-35035D851371}"/>
                    </a:ext>
                  </a:extLst>
                </p14:cNvPr>
                <p14:cNvContentPartPr/>
                <p14:nvPr/>
              </p14:nvContentPartPr>
              <p14:xfrm>
                <a:off x="7085734" y="5028642"/>
                <a:ext cx="108720" cy="313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F643BF5-479C-4EED-8381-35035D8513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76734" y="5020002"/>
                  <a:ext cx="1263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560FFB2-0B8B-4656-AF24-EE7CF04A2A84}"/>
                    </a:ext>
                  </a:extLst>
                </p14:cNvPr>
                <p14:cNvContentPartPr/>
                <p14:nvPr/>
              </p14:nvContentPartPr>
              <p14:xfrm>
                <a:off x="7270774" y="5322762"/>
                <a:ext cx="48240" cy="128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560FFB2-0B8B-4656-AF24-EE7CF04A2A8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61774" y="5313762"/>
                  <a:ext cx="6588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EA6DE61-01E0-41D7-93BF-D4E2A81F01E4}"/>
              </a:ext>
            </a:extLst>
          </p:cNvPr>
          <p:cNvGrpSpPr/>
          <p:nvPr/>
        </p:nvGrpSpPr>
        <p:grpSpPr>
          <a:xfrm>
            <a:off x="7181494" y="3714282"/>
            <a:ext cx="631800" cy="411480"/>
            <a:chOff x="7181494" y="3714282"/>
            <a:chExt cx="631800" cy="41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672BA8-A703-44B2-B2DE-F796BFB9D5DB}"/>
                    </a:ext>
                  </a:extLst>
                </p14:cNvPr>
                <p14:cNvContentPartPr/>
                <p14:nvPr/>
              </p14:nvContentPartPr>
              <p14:xfrm>
                <a:off x="7575334" y="3778362"/>
                <a:ext cx="205560" cy="117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672BA8-A703-44B2-B2DE-F796BFB9D5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66694" y="3769722"/>
                  <a:ext cx="223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6D8CF8-5502-47D1-A6A1-57BA0BB314D0}"/>
                    </a:ext>
                  </a:extLst>
                </p14:cNvPr>
                <p14:cNvContentPartPr/>
                <p14:nvPr/>
              </p14:nvContentPartPr>
              <p14:xfrm>
                <a:off x="7573174" y="3714282"/>
                <a:ext cx="240120" cy="167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6D8CF8-5502-47D1-A6A1-57BA0BB314D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64174" y="3705642"/>
                  <a:ext cx="2577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7C0880-9215-4EE9-B55F-886E0A379C60}"/>
                    </a:ext>
                  </a:extLst>
                </p14:cNvPr>
                <p14:cNvContentPartPr/>
                <p14:nvPr/>
              </p14:nvContentPartPr>
              <p14:xfrm>
                <a:off x="7181494" y="3743082"/>
                <a:ext cx="118080" cy="293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47C0880-9215-4EE9-B55F-886E0A379C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72494" y="3734082"/>
                  <a:ext cx="1357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04A9B39-0E60-4591-92BA-47993281829E}"/>
                    </a:ext>
                  </a:extLst>
                </p14:cNvPr>
                <p14:cNvContentPartPr/>
                <p14:nvPr/>
              </p14:nvContentPartPr>
              <p14:xfrm>
                <a:off x="7364014" y="3971322"/>
                <a:ext cx="10800" cy="154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04A9B39-0E60-4591-92BA-4799328182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55374" y="3962322"/>
                  <a:ext cx="2844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E792A44-4E76-4415-9C5B-3615ECD3EC72}"/>
              </a:ext>
            </a:extLst>
          </p:cNvPr>
          <p:cNvGrpSpPr/>
          <p:nvPr/>
        </p:nvGrpSpPr>
        <p:grpSpPr>
          <a:xfrm>
            <a:off x="7409734" y="2684322"/>
            <a:ext cx="802440" cy="499320"/>
            <a:chOff x="7409734" y="2684322"/>
            <a:chExt cx="802440" cy="4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3BA7EF-EA0F-4298-A66B-217F5D89306E}"/>
                    </a:ext>
                  </a:extLst>
                </p14:cNvPr>
                <p14:cNvContentPartPr/>
                <p14:nvPr/>
              </p14:nvContentPartPr>
              <p14:xfrm>
                <a:off x="7944334" y="2736882"/>
                <a:ext cx="267840" cy="239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3BA7EF-EA0F-4298-A66B-217F5D89306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35334" y="2727882"/>
                  <a:ext cx="285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C431D2B-FD53-401C-A224-71CA3F56E178}"/>
                    </a:ext>
                  </a:extLst>
                </p14:cNvPr>
                <p14:cNvContentPartPr/>
                <p14:nvPr/>
              </p14:nvContentPartPr>
              <p14:xfrm>
                <a:off x="7911934" y="2684322"/>
                <a:ext cx="273960" cy="244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C431D2B-FD53-401C-A224-71CA3F56E17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03294" y="2675322"/>
                  <a:ext cx="2916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001DF9D-5817-4273-8267-DB3BF27F6F54}"/>
                    </a:ext>
                  </a:extLst>
                </p14:cNvPr>
                <p14:cNvContentPartPr/>
                <p14:nvPr/>
              </p14:nvContentPartPr>
              <p14:xfrm>
                <a:off x="7409734" y="2698002"/>
                <a:ext cx="125280" cy="380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001DF9D-5817-4273-8267-DB3BF27F6F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00734" y="2689362"/>
                  <a:ext cx="1429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ABAB225-6127-4F3A-8132-74DEE48CEBB7}"/>
                    </a:ext>
                  </a:extLst>
                </p14:cNvPr>
                <p14:cNvContentPartPr/>
                <p14:nvPr/>
              </p14:nvContentPartPr>
              <p14:xfrm>
                <a:off x="7523854" y="2936322"/>
                <a:ext cx="179640" cy="247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ABAB225-6127-4F3A-8132-74DEE48CEBB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14854" y="2927682"/>
                  <a:ext cx="19728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86D4FC1-DBAD-4709-961D-36A634664BDC}"/>
              </a:ext>
            </a:extLst>
          </p:cNvPr>
          <p:cNvGrpSpPr/>
          <p:nvPr/>
        </p:nvGrpSpPr>
        <p:grpSpPr>
          <a:xfrm>
            <a:off x="7870174" y="348282"/>
            <a:ext cx="2997000" cy="2009160"/>
            <a:chOff x="7870174" y="348282"/>
            <a:chExt cx="2997000" cy="20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C63774E-C7DF-4620-96EC-2D18B6B7D0E9}"/>
                    </a:ext>
                  </a:extLst>
                </p14:cNvPr>
                <p14:cNvContentPartPr/>
                <p14:nvPr/>
              </p14:nvContentPartPr>
              <p14:xfrm>
                <a:off x="10111534" y="1876482"/>
                <a:ext cx="264240" cy="157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C63774E-C7DF-4620-96EC-2D18B6B7D0E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102534" y="1867482"/>
                  <a:ext cx="281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6021699-BE0A-4A61-BC4B-59C4CEF60D5F}"/>
                    </a:ext>
                  </a:extLst>
                </p14:cNvPr>
                <p14:cNvContentPartPr/>
                <p14:nvPr/>
              </p14:nvContentPartPr>
              <p14:xfrm>
                <a:off x="10141414" y="1815282"/>
                <a:ext cx="339120" cy="202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6021699-BE0A-4A61-BC4B-59C4CEF60D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32414" y="1806642"/>
                  <a:ext cx="356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593FD40-3183-4F59-9D9F-8ACB640A13DC}"/>
                    </a:ext>
                  </a:extLst>
                </p14:cNvPr>
                <p14:cNvContentPartPr/>
                <p14:nvPr/>
              </p14:nvContentPartPr>
              <p14:xfrm>
                <a:off x="8179054" y="1936602"/>
                <a:ext cx="208440" cy="129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593FD40-3183-4F59-9D9F-8ACB640A13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70414" y="1927962"/>
                  <a:ext cx="2260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757CCA-EAA6-45C4-BF55-F68B9D70A951}"/>
                    </a:ext>
                  </a:extLst>
                </p14:cNvPr>
                <p14:cNvContentPartPr/>
                <p14:nvPr/>
              </p14:nvContentPartPr>
              <p14:xfrm>
                <a:off x="8219374" y="1921482"/>
                <a:ext cx="111960" cy="189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757CCA-EAA6-45C4-BF55-F68B9D70A95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10374" y="1912842"/>
                  <a:ext cx="129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81CBAB3-54CD-474B-AA43-FCA71778EA46}"/>
                    </a:ext>
                  </a:extLst>
                </p14:cNvPr>
                <p14:cNvContentPartPr/>
                <p14:nvPr/>
              </p14:nvContentPartPr>
              <p14:xfrm>
                <a:off x="7870174" y="1871442"/>
                <a:ext cx="145080" cy="286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81CBAB3-54CD-474B-AA43-FCA71778EA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61534" y="1862802"/>
                  <a:ext cx="1627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83B1C3A-E9D3-45ED-9C70-520AEA480A9D}"/>
                    </a:ext>
                  </a:extLst>
                </p14:cNvPr>
                <p14:cNvContentPartPr/>
                <p14:nvPr/>
              </p14:nvContentPartPr>
              <p14:xfrm>
                <a:off x="7997614" y="2097882"/>
                <a:ext cx="123480" cy="259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83B1C3A-E9D3-45ED-9C70-520AEA480A9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88614" y="2089242"/>
                  <a:ext cx="141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2A40654-4BC6-49BA-8AD1-114C3EBAB62B}"/>
                    </a:ext>
                  </a:extLst>
                </p14:cNvPr>
                <p14:cNvContentPartPr/>
                <p14:nvPr/>
              </p14:nvContentPartPr>
              <p14:xfrm>
                <a:off x="8741014" y="1020042"/>
                <a:ext cx="265320" cy="92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2A40654-4BC6-49BA-8AD1-114C3EBAB62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32374" y="1011042"/>
                  <a:ext cx="282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13AF7A8-50E1-4156-A195-3C8A8764677E}"/>
                    </a:ext>
                  </a:extLst>
                </p14:cNvPr>
                <p14:cNvContentPartPr/>
                <p14:nvPr/>
              </p14:nvContentPartPr>
              <p14:xfrm>
                <a:off x="8757934" y="983682"/>
                <a:ext cx="269640" cy="164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13AF7A8-50E1-4156-A195-3C8A876467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48934" y="974682"/>
                  <a:ext cx="287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981BB35-319B-4D71-B32E-3CDC92A7ED5A}"/>
                    </a:ext>
                  </a:extLst>
                </p14:cNvPr>
                <p14:cNvContentPartPr/>
                <p14:nvPr/>
              </p14:nvContentPartPr>
              <p14:xfrm>
                <a:off x="8996614" y="853002"/>
                <a:ext cx="310680" cy="81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981BB35-319B-4D71-B32E-3CDC92A7ED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987974" y="844002"/>
                  <a:ext cx="3283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E849DA5-43E3-47C5-903F-3EB859D37933}"/>
                    </a:ext>
                  </a:extLst>
                </p14:cNvPr>
                <p14:cNvContentPartPr/>
                <p14:nvPr/>
              </p14:nvContentPartPr>
              <p14:xfrm>
                <a:off x="9038374" y="833202"/>
                <a:ext cx="226080" cy="133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E849DA5-43E3-47C5-903F-3EB859D3793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29374" y="824202"/>
                  <a:ext cx="243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DEB87CD-D8BD-4480-9709-A42081385941}"/>
                    </a:ext>
                  </a:extLst>
                </p14:cNvPr>
                <p14:cNvContentPartPr/>
                <p14:nvPr/>
              </p14:nvContentPartPr>
              <p14:xfrm>
                <a:off x="9208294" y="734202"/>
                <a:ext cx="321840" cy="91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DEB87CD-D8BD-4480-9709-A420813859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99294" y="725562"/>
                  <a:ext cx="339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7CE804-C057-4D57-A10B-3B7679B581DA}"/>
                    </a:ext>
                  </a:extLst>
                </p14:cNvPr>
                <p14:cNvContentPartPr/>
                <p14:nvPr/>
              </p14:nvContentPartPr>
              <p14:xfrm>
                <a:off x="9248254" y="683802"/>
                <a:ext cx="340200" cy="177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7CE804-C057-4D57-A10B-3B7679B581D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39614" y="674802"/>
                  <a:ext cx="357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DC63627-BDD6-45E1-90DE-477E3F7846BF}"/>
                    </a:ext>
                  </a:extLst>
                </p14:cNvPr>
                <p14:cNvContentPartPr/>
                <p14:nvPr/>
              </p14:nvContentPartPr>
              <p14:xfrm>
                <a:off x="9533734" y="859842"/>
                <a:ext cx="285840" cy="11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DC63627-BDD6-45E1-90DE-477E3F7846B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25094" y="851202"/>
                  <a:ext cx="303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776D5B7-0777-4B80-A807-8603C6D3D49E}"/>
                    </a:ext>
                  </a:extLst>
                </p14:cNvPr>
                <p14:cNvContentPartPr/>
                <p14:nvPr/>
              </p14:nvContentPartPr>
              <p14:xfrm>
                <a:off x="9561094" y="806202"/>
                <a:ext cx="255960" cy="197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776D5B7-0777-4B80-A807-8603C6D3D4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52454" y="797562"/>
                  <a:ext cx="2736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E43DB76-DCA6-42D1-9A0F-22799B6C0EA2}"/>
                    </a:ext>
                  </a:extLst>
                </p14:cNvPr>
                <p14:cNvContentPartPr/>
                <p14:nvPr/>
              </p14:nvContentPartPr>
              <p14:xfrm>
                <a:off x="9810214" y="1112922"/>
                <a:ext cx="298800" cy="213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E43DB76-DCA6-42D1-9A0F-22799B6C0E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01574" y="1103922"/>
                  <a:ext cx="316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74E8054-3345-45EF-AF79-BEBC930131A4}"/>
                    </a:ext>
                  </a:extLst>
                </p14:cNvPr>
                <p14:cNvContentPartPr/>
                <p14:nvPr/>
              </p14:nvContentPartPr>
              <p14:xfrm>
                <a:off x="9762334" y="1140282"/>
                <a:ext cx="502560" cy="166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74E8054-3345-45EF-AF79-BEBC930131A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53334" y="1131282"/>
                  <a:ext cx="520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4DBD01D-9747-4CB0-A213-8CBC48E21704}"/>
                    </a:ext>
                  </a:extLst>
                </p14:cNvPr>
                <p14:cNvContentPartPr/>
                <p14:nvPr/>
              </p14:nvContentPartPr>
              <p14:xfrm>
                <a:off x="9977254" y="1569042"/>
                <a:ext cx="308160" cy="180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4DBD01D-9747-4CB0-A213-8CBC48E2170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68614" y="1560042"/>
                  <a:ext cx="325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1575AC2-CD72-43D9-AF9F-A6A730BEA3D5}"/>
                    </a:ext>
                  </a:extLst>
                </p14:cNvPr>
                <p14:cNvContentPartPr/>
                <p14:nvPr/>
              </p14:nvContentPartPr>
              <p14:xfrm>
                <a:off x="9971134" y="1602882"/>
                <a:ext cx="334080" cy="135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1575AC2-CD72-43D9-AF9F-A6A730BEA3D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62494" y="1593882"/>
                  <a:ext cx="351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CAB422A-6B32-455D-8229-BEC06570A6C6}"/>
                    </a:ext>
                  </a:extLst>
                </p14:cNvPr>
                <p14:cNvContentPartPr/>
                <p14:nvPr/>
              </p14:nvContentPartPr>
              <p14:xfrm>
                <a:off x="8311534" y="1312002"/>
                <a:ext cx="211320" cy="144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CAB422A-6B32-455D-8229-BEC06570A6C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02534" y="1303002"/>
                  <a:ext cx="228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7C95835-D9B8-46B1-9625-3D762421E950}"/>
                    </a:ext>
                  </a:extLst>
                </p14:cNvPr>
                <p14:cNvContentPartPr/>
                <p14:nvPr/>
              </p14:nvContentPartPr>
              <p14:xfrm>
                <a:off x="8345014" y="1268082"/>
                <a:ext cx="169200" cy="242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7C95835-D9B8-46B1-9625-3D762421E9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36374" y="1259082"/>
                  <a:ext cx="1868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838D933-743A-4F2B-9E29-CD51E4EC83E9}"/>
                    </a:ext>
                  </a:extLst>
                </p14:cNvPr>
                <p14:cNvContentPartPr/>
                <p14:nvPr/>
              </p14:nvContentPartPr>
              <p14:xfrm>
                <a:off x="8142694" y="1241442"/>
                <a:ext cx="83520" cy="237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838D933-743A-4F2B-9E29-CD51E4EC83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34054" y="1232442"/>
                  <a:ext cx="1011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4A89ED4-37DC-4949-8145-2B1715E0593D}"/>
                    </a:ext>
                  </a:extLst>
                </p14:cNvPr>
                <p14:cNvContentPartPr/>
                <p14:nvPr/>
              </p14:nvContentPartPr>
              <p14:xfrm>
                <a:off x="8223334" y="1263042"/>
                <a:ext cx="45720" cy="208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4A89ED4-37DC-4949-8145-2B1715E0593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14334" y="1254042"/>
                  <a:ext cx="63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147F2F7-CBBD-44DB-9814-AD23A525794F}"/>
                    </a:ext>
                  </a:extLst>
                </p14:cNvPr>
                <p14:cNvContentPartPr/>
                <p14:nvPr/>
              </p14:nvContentPartPr>
              <p14:xfrm>
                <a:off x="8259694" y="1480122"/>
                <a:ext cx="50040" cy="270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147F2F7-CBBD-44DB-9814-AD23A525794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50694" y="1471122"/>
                  <a:ext cx="67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D49B163-16EC-4CE9-8AFE-691A842A7E44}"/>
                    </a:ext>
                  </a:extLst>
                </p14:cNvPr>
                <p14:cNvContentPartPr/>
                <p14:nvPr/>
              </p14:nvContentPartPr>
              <p14:xfrm>
                <a:off x="8453014" y="882162"/>
                <a:ext cx="171720" cy="207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D49B163-16EC-4CE9-8AFE-691A842A7E4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44014" y="873522"/>
                  <a:ext cx="189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ED86293-7CE1-466B-950B-62BD6CB95FFD}"/>
                    </a:ext>
                  </a:extLst>
                </p14:cNvPr>
                <p14:cNvContentPartPr/>
                <p14:nvPr/>
              </p14:nvContentPartPr>
              <p14:xfrm>
                <a:off x="8626894" y="1051362"/>
                <a:ext cx="87480" cy="156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ED86293-7CE1-466B-950B-62BD6CB95FF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17894" y="1042722"/>
                  <a:ext cx="105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BAF1DDA-0204-4CCD-AC32-EE9EDC2E2CCF}"/>
                    </a:ext>
                  </a:extLst>
                </p14:cNvPr>
                <p14:cNvContentPartPr/>
                <p14:nvPr/>
              </p14:nvContentPartPr>
              <p14:xfrm>
                <a:off x="8660734" y="1030482"/>
                <a:ext cx="73080" cy="11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BAF1DDA-0204-4CCD-AC32-EE9EDC2E2CC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51734" y="1021842"/>
                  <a:ext cx="90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94EDA99-6328-4D29-81BB-E46B90A2A74C}"/>
                    </a:ext>
                  </a:extLst>
                </p14:cNvPr>
                <p14:cNvContentPartPr/>
                <p14:nvPr/>
              </p14:nvContentPartPr>
              <p14:xfrm>
                <a:off x="8857654" y="606762"/>
                <a:ext cx="123840" cy="265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94EDA99-6328-4D29-81BB-E46B90A2A74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49014" y="597762"/>
                  <a:ext cx="141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0D1BB52-F69E-4595-B96D-03D19E906745}"/>
                    </a:ext>
                  </a:extLst>
                </p14:cNvPr>
                <p14:cNvContentPartPr/>
                <p14:nvPr/>
              </p14:nvContentPartPr>
              <p14:xfrm>
                <a:off x="8972134" y="712602"/>
                <a:ext cx="104040" cy="191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0D1BB52-F69E-4595-B96D-03D19E9067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63134" y="703962"/>
                  <a:ext cx="121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D513CB1-FA90-4668-A417-DB115203D98C}"/>
                    </a:ext>
                  </a:extLst>
                </p14:cNvPr>
                <p14:cNvContentPartPr/>
                <p14:nvPr/>
              </p14:nvContentPartPr>
              <p14:xfrm>
                <a:off x="9348334" y="348282"/>
                <a:ext cx="81360" cy="228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D513CB1-FA90-4668-A417-DB115203D98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39694" y="339282"/>
                  <a:ext cx="990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A64AB2C-7448-4F49-B982-5F5E498DE055}"/>
                    </a:ext>
                  </a:extLst>
                </p14:cNvPr>
                <p14:cNvContentPartPr/>
                <p14:nvPr/>
              </p14:nvContentPartPr>
              <p14:xfrm>
                <a:off x="9466414" y="512082"/>
                <a:ext cx="63000" cy="131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A64AB2C-7448-4F49-B982-5F5E498DE05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57774" y="503082"/>
                  <a:ext cx="80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9000EE0-3C97-4E15-B16E-44697DF4A3F8}"/>
                    </a:ext>
                  </a:extLst>
                </p14:cNvPr>
                <p14:cNvContentPartPr/>
                <p14:nvPr/>
              </p14:nvContentPartPr>
              <p14:xfrm>
                <a:off x="9470374" y="598482"/>
                <a:ext cx="75600" cy="2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9000EE0-3C97-4E15-B16E-44697DF4A3F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61374" y="589482"/>
                  <a:ext cx="93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D2934A4-EB72-4B15-95C4-115B8FE17238}"/>
                    </a:ext>
                  </a:extLst>
                </p14:cNvPr>
                <p14:cNvContentPartPr/>
                <p14:nvPr/>
              </p14:nvContentPartPr>
              <p14:xfrm>
                <a:off x="9723454" y="549162"/>
                <a:ext cx="194040" cy="253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D2934A4-EB72-4B15-95C4-115B8FE1723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714454" y="540522"/>
                  <a:ext cx="2116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8A826D1-3804-46DC-BCF9-5671302210DC}"/>
                    </a:ext>
                  </a:extLst>
                </p14:cNvPr>
                <p14:cNvContentPartPr/>
                <p14:nvPr/>
              </p14:nvContentPartPr>
              <p14:xfrm>
                <a:off x="9934054" y="685242"/>
                <a:ext cx="119520" cy="179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8A826D1-3804-46DC-BCF9-5671302210D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25054" y="676242"/>
                  <a:ext cx="137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4F96286-5EEB-4D50-B9D3-D83AF56CD058}"/>
                    </a:ext>
                  </a:extLst>
                </p14:cNvPr>
                <p14:cNvContentPartPr/>
                <p14:nvPr/>
              </p14:nvContentPartPr>
              <p14:xfrm>
                <a:off x="10166974" y="851202"/>
                <a:ext cx="131760" cy="222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4F96286-5EEB-4D50-B9D3-D83AF56CD05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58334" y="842562"/>
                  <a:ext cx="149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2817DA1-FACD-4BB4-A847-1D6F883AFB53}"/>
                    </a:ext>
                  </a:extLst>
                </p14:cNvPr>
                <p14:cNvContentPartPr/>
                <p14:nvPr/>
              </p14:nvContentPartPr>
              <p14:xfrm>
                <a:off x="10289014" y="954522"/>
                <a:ext cx="87480" cy="180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2817DA1-FACD-4BB4-A847-1D6F883AFB5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80014" y="945882"/>
                  <a:ext cx="105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F46341C-D6F0-47E6-BC05-6B00E83E58B9}"/>
                    </a:ext>
                  </a:extLst>
                </p14:cNvPr>
                <p14:cNvContentPartPr/>
                <p14:nvPr/>
              </p14:nvContentPartPr>
              <p14:xfrm>
                <a:off x="10367134" y="1373562"/>
                <a:ext cx="102960" cy="264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F46341C-D6F0-47E6-BC05-6B00E83E58B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358134" y="1364922"/>
                  <a:ext cx="1206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0060796-334B-45A2-8C5A-5E1FB051A6E4}"/>
                    </a:ext>
                  </a:extLst>
                </p14:cNvPr>
                <p14:cNvContentPartPr/>
                <p14:nvPr/>
              </p14:nvContentPartPr>
              <p14:xfrm>
                <a:off x="10517254" y="1547802"/>
                <a:ext cx="8280" cy="137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0060796-334B-45A2-8C5A-5E1FB051A6E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508614" y="1539162"/>
                  <a:ext cx="25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84495CE-5706-40E6-9957-4281FF33FB82}"/>
                    </a:ext>
                  </a:extLst>
                </p14:cNvPr>
                <p14:cNvContentPartPr/>
                <p14:nvPr/>
              </p14:nvContentPartPr>
              <p14:xfrm>
                <a:off x="10573054" y="1503162"/>
                <a:ext cx="74880" cy="193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84495CE-5706-40E6-9957-4281FF33FB8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564054" y="1494522"/>
                  <a:ext cx="92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7A80EBF-216F-4257-A203-7836C75722DA}"/>
                    </a:ext>
                  </a:extLst>
                </p14:cNvPr>
                <p14:cNvContentPartPr/>
                <p14:nvPr/>
              </p14:nvContentPartPr>
              <p14:xfrm>
                <a:off x="10590334" y="1738242"/>
                <a:ext cx="106560" cy="264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7A80EBF-216F-4257-A203-7836C75722D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81694" y="1729242"/>
                  <a:ext cx="1242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7AB02CC-A74D-4014-A0AB-3747E0204FEE}"/>
                    </a:ext>
                  </a:extLst>
                </p14:cNvPr>
                <p14:cNvContentPartPr/>
                <p14:nvPr/>
              </p14:nvContentPartPr>
              <p14:xfrm>
                <a:off x="10787614" y="1900242"/>
                <a:ext cx="19800" cy="108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7AB02CC-A74D-4014-A0AB-3747E0204FE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78614" y="1891602"/>
                  <a:ext cx="3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0AFC2BB-B2A2-4EB7-9F54-FA30FF510C20}"/>
                    </a:ext>
                  </a:extLst>
                </p14:cNvPr>
                <p14:cNvContentPartPr/>
                <p14:nvPr/>
              </p14:nvContentPartPr>
              <p14:xfrm>
                <a:off x="10787614" y="1884042"/>
                <a:ext cx="79560" cy="152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0AFC2BB-B2A2-4EB7-9F54-FA30FF510C2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778614" y="1875402"/>
                  <a:ext cx="9720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3659E04-0EB1-4349-9FB8-09C3190B38EE}"/>
              </a:ext>
            </a:extLst>
          </p:cNvPr>
          <p:cNvGrpSpPr/>
          <p:nvPr/>
        </p:nvGrpSpPr>
        <p:grpSpPr>
          <a:xfrm>
            <a:off x="10586374" y="2778642"/>
            <a:ext cx="803520" cy="386640"/>
            <a:chOff x="10586374" y="2778642"/>
            <a:chExt cx="80352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E013973-EBB8-45F6-991C-95DD22AB7E76}"/>
                    </a:ext>
                  </a:extLst>
                </p14:cNvPr>
                <p14:cNvContentPartPr/>
                <p14:nvPr/>
              </p14:nvContentPartPr>
              <p14:xfrm>
                <a:off x="10586374" y="2883762"/>
                <a:ext cx="423000" cy="272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E013973-EBB8-45F6-991C-95DD22AB7E7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77374" y="2875122"/>
                  <a:ext cx="4406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BF37803-5425-4323-AD2F-B65F87FD69E6}"/>
                    </a:ext>
                  </a:extLst>
                </p14:cNvPr>
                <p14:cNvContentPartPr/>
                <p14:nvPr/>
              </p14:nvContentPartPr>
              <p14:xfrm>
                <a:off x="10633174" y="2887722"/>
                <a:ext cx="281520" cy="277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BF37803-5425-4323-AD2F-B65F87FD69E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24174" y="2878722"/>
                  <a:ext cx="2991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FA5B459-D5D2-4737-B44B-C806B53BB3B0}"/>
                    </a:ext>
                  </a:extLst>
                </p14:cNvPr>
                <p14:cNvContentPartPr/>
                <p14:nvPr/>
              </p14:nvContentPartPr>
              <p14:xfrm>
                <a:off x="11102974" y="2778642"/>
                <a:ext cx="106920" cy="286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FA5B459-D5D2-4737-B44B-C806B53BB3B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093974" y="2770002"/>
                  <a:ext cx="1245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4FC7059-DF42-4B59-A67A-C5575718EC94}"/>
                    </a:ext>
                  </a:extLst>
                </p14:cNvPr>
                <p14:cNvContentPartPr/>
                <p14:nvPr/>
              </p14:nvContentPartPr>
              <p14:xfrm>
                <a:off x="11288374" y="2970522"/>
                <a:ext cx="1800" cy="111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4FC7059-DF42-4B59-A67A-C5575718EC9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79734" y="2961522"/>
                  <a:ext cx="194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B13B058-C271-4F89-8A1E-0AEB1DE10DD6}"/>
                    </a:ext>
                  </a:extLst>
                </p14:cNvPr>
                <p14:cNvContentPartPr/>
                <p14:nvPr/>
              </p14:nvContentPartPr>
              <p14:xfrm>
                <a:off x="11336254" y="2924802"/>
                <a:ext cx="53640" cy="164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B13B058-C271-4F89-8A1E-0AEB1DE10DD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327254" y="2915802"/>
                  <a:ext cx="7128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7D17090-D9AE-4BE1-82B9-43B2C6F10057}"/>
              </a:ext>
            </a:extLst>
          </p:cNvPr>
          <p:cNvGrpSpPr/>
          <p:nvPr/>
        </p:nvGrpSpPr>
        <p:grpSpPr>
          <a:xfrm>
            <a:off x="10984894" y="3839202"/>
            <a:ext cx="681480" cy="430200"/>
            <a:chOff x="10984894" y="3839202"/>
            <a:chExt cx="681480" cy="43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3328062-113F-4876-81DA-2E48B84E1623}"/>
                    </a:ext>
                  </a:extLst>
                </p14:cNvPr>
                <p14:cNvContentPartPr/>
                <p14:nvPr/>
              </p14:nvContentPartPr>
              <p14:xfrm>
                <a:off x="11030254" y="3922002"/>
                <a:ext cx="199080" cy="347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3328062-113F-4876-81DA-2E48B84E162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021254" y="3913362"/>
                  <a:ext cx="2167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1B83734-9873-4EB5-818A-ACCDD3BE40C6}"/>
                    </a:ext>
                  </a:extLst>
                </p14:cNvPr>
                <p14:cNvContentPartPr/>
                <p14:nvPr/>
              </p14:nvContentPartPr>
              <p14:xfrm>
                <a:off x="10984894" y="3963042"/>
                <a:ext cx="287280" cy="223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1B83734-9873-4EB5-818A-ACCDD3BE40C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975894" y="3954402"/>
                  <a:ext cx="304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13AAA0C-0995-43E2-BF4E-DC4E04B11BB4}"/>
                    </a:ext>
                  </a:extLst>
                </p14:cNvPr>
                <p14:cNvContentPartPr/>
                <p14:nvPr/>
              </p14:nvContentPartPr>
              <p14:xfrm>
                <a:off x="11357134" y="3839202"/>
                <a:ext cx="124200" cy="329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13AAA0C-0995-43E2-BF4E-DC4E04B11BB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48134" y="3830202"/>
                  <a:ext cx="1418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81B2828-F799-420F-822C-D4618000FE80}"/>
                    </a:ext>
                  </a:extLst>
                </p14:cNvPr>
                <p14:cNvContentPartPr/>
                <p14:nvPr/>
              </p14:nvContentPartPr>
              <p14:xfrm>
                <a:off x="11538934" y="4057722"/>
                <a:ext cx="15840" cy="182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81B2828-F799-420F-822C-D4618000FE8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529934" y="4048722"/>
                  <a:ext cx="33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524546C-7EB8-4160-B9D9-DC8A4313C731}"/>
                    </a:ext>
                  </a:extLst>
                </p14:cNvPr>
                <p14:cNvContentPartPr/>
                <p14:nvPr/>
              </p14:nvContentPartPr>
              <p14:xfrm>
                <a:off x="11606254" y="4041162"/>
                <a:ext cx="60120" cy="201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524546C-7EB8-4160-B9D9-DC8A4313C73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597614" y="4032522"/>
                  <a:ext cx="7776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CBB2131-0F47-4C47-A53F-7F8A944463EE}"/>
              </a:ext>
            </a:extLst>
          </p:cNvPr>
          <p:cNvGrpSpPr/>
          <p:nvPr/>
        </p:nvGrpSpPr>
        <p:grpSpPr>
          <a:xfrm>
            <a:off x="11205214" y="4785282"/>
            <a:ext cx="766080" cy="417600"/>
            <a:chOff x="11205214" y="4785282"/>
            <a:chExt cx="766080" cy="41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1C44914-C4C6-44E7-9DD5-68921F67BAA3}"/>
                    </a:ext>
                  </a:extLst>
                </p14:cNvPr>
                <p14:cNvContentPartPr/>
                <p14:nvPr/>
              </p14:nvContentPartPr>
              <p14:xfrm>
                <a:off x="11205214" y="4856562"/>
                <a:ext cx="304200" cy="346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1C44914-C4C6-44E7-9DD5-68921F67BAA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196574" y="4847562"/>
                  <a:ext cx="3218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3AD65CA-7C6C-465C-BCCE-F673D8D39EE4}"/>
                    </a:ext>
                  </a:extLst>
                </p14:cNvPr>
                <p14:cNvContentPartPr/>
                <p14:nvPr/>
              </p14:nvContentPartPr>
              <p14:xfrm>
                <a:off x="11222134" y="4894002"/>
                <a:ext cx="297360" cy="255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3AD65CA-7C6C-465C-BCCE-F673D8D39EE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213494" y="4885002"/>
                  <a:ext cx="3150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9195BDE-27AC-4520-A8B9-493FEE6B8B2F}"/>
                    </a:ext>
                  </a:extLst>
                </p14:cNvPr>
                <p14:cNvContentPartPr/>
                <p14:nvPr/>
              </p14:nvContentPartPr>
              <p14:xfrm>
                <a:off x="11617414" y="4785282"/>
                <a:ext cx="118800" cy="293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9195BDE-27AC-4520-A8B9-493FEE6B8B2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608414" y="4776282"/>
                  <a:ext cx="1364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A9244FD-9CC0-4064-9396-8F6AE7292BFB}"/>
                    </a:ext>
                  </a:extLst>
                </p14:cNvPr>
                <p14:cNvContentPartPr/>
                <p14:nvPr/>
              </p14:nvContentPartPr>
              <p14:xfrm>
                <a:off x="11804974" y="5001282"/>
                <a:ext cx="17280" cy="134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A9244FD-9CC0-4064-9396-8F6AE7292BF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795974" y="4992642"/>
                  <a:ext cx="34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62D0AFB-4455-4012-975F-229B8F8AC1F1}"/>
                    </a:ext>
                  </a:extLst>
                </p14:cNvPr>
                <p14:cNvContentPartPr/>
                <p14:nvPr/>
              </p14:nvContentPartPr>
              <p14:xfrm>
                <a:off x="11877334" y="4973562"/>
                <a:ext cx="93960" cy="214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62D0AFB-4455-4012-975F-229B8F8AC1F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868334" y="4964922"/>
                  <a:ext cx="11160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FC0BFC-7845-4565-B362-EE81C512C009}"/>
              </a:ext>
            </a:extLst>
          </p:cNvPr>
          <p:cNvGrpSpPr/>
          <p:nvPr/>
        </p:nvGrpSpPr>
        <p:grpSpPr>
          <a:xfrm>
            <a:off x="73654" y="-93078"/>
            <a:ext cx="516240" cy="578520"/>
            <a:chOff x="73654" y="-93078"/>
            <a:chExt cx="516240" cy="57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166D469-6942-486D-A17B-087BC007F404}"/>
                    </a:ext>
                  </a:extLst>
                </p14:cNvPr>
                <p14:cNvContentPartPr/>
                <p14:nvPr/>
              </p14:nvContentPartPr>
              <p14:xfrm>
                <a:off x="109654" y="23922"/>
                <a:ext cx="160200" cy="304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166D469-6942-486D-A17B-087BC007F40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1014" y="14922"/>
                  <a:ext cx="1778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FE67E27-6611-4E67-BD4F-F2E3CFBDD738}"/>
                    </a:ext>
                  </a:extLst>
                </p14:cNvPr>
                <p14:cNvContentPartPr/>
                <p14:nvPr/>
              </p14:nvContentPartPr>
              <p14:xfrm>
                <a:off x="287854" y="169722"/>
                <a:ext cx="73080" cy="19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FE67E27-6611-4E67-BD4F-F2E3CFBDD73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8854" y="161082"/>
                  <a:ext cx="90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F30248-5832-4BC2-ACA2-B775088A186C}"/>
                    </a:ext>
                  </a:extLst>
                </p14:cNvPr>
                <p14:cNvContentPartPr/>
                <p14:nvPr/>
              </p14:nvContentPartPr>
              <p14:xfrm>
                <a:off x="73654" y="-93078"/>
                <a:ext cx="516240" cy="578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F30248-5832-4BC2-ACA2-B775088A186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014" y="-102078"/>
                  <a:ext cx="533880" cy="5961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A993F9-045A-4D6A-8143-20E3A2A731EE}"/>
              </a:ext>
            </a:extLst>
          </p:cNvPr>
          <p:cNvCxnSpPr/>
          <p:nvPr/>
        </p:nvCxnSpPr>
        <p:spPr>
          <a:xfrm flipV="1">
            <a:off x="7523854" y="3778362"/>
            <a:ext cx="179640" cy="1250280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BF009CA-7D03-4983-BA35-0878C8727189}"/>
              </a:ext>
            </a:extLst>
          </p:cNvPr>
          <p:cNvCxnSpPr>
            <a:cxnSpLocks/>
          </p:cNvCxnSpPr>
          <p:nvPr/>
        </p:nvCxnSpPr>
        <p:spPr>
          <a:xfrm>
            <a:off x="10326287" y="1900242"/>
            <a:ext cx="473927" cy="1159740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300E48-5FFB-4C84-B84D-9F0C4B39E22D}"/>
              </a:ext>
            </a:extLst>
          </p:cNvPr>
          <p:cNvCxnSpPr>
            <a:cxnSpLocks/>
          </p:cNvCxnSpPr>
          <p:nvPr/>
        </p:nvCxnSpPr>
        <p:spPr>
          <a:xfrm flipV="1">
            <a:off x="9135331" y="772722"/>
            <a:ext cx="306603" cy="122240"/>
          </a:xfrm>
          <a:prstGeom prst="straightConnector1">
            <a:avLst/>
          </a:prstGeom>
          <a:ln w="4127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3005C77-83BE-4B1F-A919-E274B4662B50}"/>
              </a:ext>
            </a:extLst>
          </p:cNvPr>
          <p:cNvGrpSpPr/>
          <p:nvPr/>
        </p:nvGrpSpPr>
        <p:grpSpPr>
          <a:xfrm>
            <a:off x="6349429" y="3789009"/>
            <a:ext cx="2451705" cy="2999481"/>
            <a:chOff x="6349429" y="3789009"/>
            <a:chExt cx="2451705" cy="299948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B7B6EC-0D27-45C1-BF63-6B805749F2A8}"/>
                </a:ext>
              </a:extLst>
            </p:cNvPr>
            <p:cNvCxnSpPr/>
            <p:nvPr/>
          </p:nvCxnSpPr>
          <p:spPr>
            <a:xfrm>
              <a:off x="7523854" y="5028642"/>
              <a:ext cx="0" cy="1053659"/>
            </a:xfrm>
            <a:prstGeom prst="line">
              <a:avLst/>
            </a:prstGeom>
            <a:ln w="254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60263CC-584A-4427-A506-68F36C97A30C}"/>
                </a:ext>
              </a:extLst>
            </p:cNvPr>
            <p:cNvCxnSpPr>
              <a:cxnSpLocks/>
            </p:cNvCxnSpPr>
            <p:nvPr/>
          </p:nvCxnSpPr>
          <p:spPr>
            <a:xfrm>
              <a:off x="7725501" y="3799657"/>
              <a:ext cx="0" cy="2282644"/>
            </a:xfrm>
            <a:prstGeom prst="line">
              <a:avLst/>
            </a:prstGeom>
            <a:ln w="254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75FAD01-E7B1-45B6-A947-F18C892502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9429" y="5001282"/>
              <a:ext cx="1174425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A4E39C7-F6E6-434B-80E6-3E6DFC3129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9429" y="3799657"/>
              <a:ext cx="1376072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89F32A9-CE01-4DB9-AF2E-E2111A759C0F}"/>
                </a:ext>
              </a:extLst>
            </p:cNvPr>
            <p:cNvCxnSpPr/>
            <p:nvPr/>
          </p:nvCxnSpPr>
          <p:spPr>
            <a:xfrm>
              <a:off x="7493032" y="6382951"/>
              <a:ext cx="289440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D5FD0C3-A0D2-41EF-9F3B-1A97F30A1818}"/>
                </a:ext>
              </a:extLst>
            </p:cNvPr>
            <p:cNvCxnSpPr>
              <a:cxnSpLocks/>
            </p:cNvCxnSpPr>
            <p:nvPr/>
          </p:nvCxnSpPr>
          <p:spPr>
            <a:xfrm>
              <a:off x="6496969" y="3789009"/>
              <a:ext cx="0" cy="122898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6A6F9A6-E04C-4B71-8583-0442095DA9E5}"/>
                </a:ext>
              </a:extLst>
            </p:cNvPr>
            <p:cNvSpPr txBox="1"/>
            <p:nvPr/>
          </p:nvSpPr>
          <p:spPr>
            <a:xfrm>
              <a:off x="7364014" y="6419158"/>
              <a:ext cx="1437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accent1"/>
                  </a:solidFill>
                </a:rPr>
                <a:t>+0,75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3684535-5988-4517-B4B9-2653A0389188}"/>
                </a:ext>
              </a:extLst>
            </p:cNvPr>
            <p:cNvSpPr txBox="1"/>
            <p:nvPr/>
          </p:nvSpPr>
          <p:spPr>
            <a:xfrm>
              <a:off x="6426768" y="4252473"/>
              <a:ext cx="489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C000"/>
                  </a:solidFill>
                </a:rPr>
                <a:t>+4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3484B05-D964-459E-898E-64A05664C58F}"/>
                  </a:ext>
                </a:extLst>
              </p:cNvPr>
              <p:cNvSpPr txBox="1"/>
              <p:nvPr/>
            </p:nvSpPr>
            <p:spPr>
              <a:xfrm>
                <a:off x="7624330" y="4162020"/>
                <a:ext cx="2110143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fr-F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fr-F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fr-F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F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𝟕𝟓</m:t>
                              </m:r>
                            </m:num>
                            <m:den>
                              <m:r>
                                <a:rPr lang="fr-FR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3484B05-D964-459E-898E-64A05664C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330" y="4162020"/>
                <a:ext cx="2110143" cy="714683"/>
              </a:xfrm>
              <a:prstGeom prst="rect">
                <a:avLst/>
              </a:prstGeom>
              <a:blipFill>
                <a:blip r:embed="rId1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3DE1CD0-563F-4D5E-B8E5-5CD8F05EDA6C}"/>
              </a:ext>
            </a:extLst>
          </p:cNvPr>
          <p:cNvGrpSpPr/>
          <p:nvPr/>
        </p:nvGrpSpPr>
        <p:grpSpPr>
          <a:xfrm>
            <a:off x="6327422" y="1890618"/>
            <a:ext cx="4478850" cy="4182059"/>
            <a:chOff x="6327422" y="1592238"/>
            <a:chExt cx="4478850" cy="4182059"/>
          </a:xfrm>
        </p:grpSpPr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1364892-A10A-4584-BE34-9A00176DF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10974" y="5650318"/>
              <a:ext cx="46296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5988FB9-E628-447F-BA88-BB635769F8EA}"/>
                </a:ext>
              </a:extLst>
            </p:cNvPr>
            <p:cNvGrpSpPr/>
            <p:nvPr/>
          </p:nvGrpSpPr>
          <p:grpSpPr>
            <a:xfrm>
              <a:off x="6327422" y="1592238"/>
              <a:ext cx="4478850" cy="4182059"/>
              <a:chOff x="6327422" y="1900242"/>
              <a:chExt cx="4478850" cy="4182059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FB5DDE3-08EF-414A-80C8-08C3F63197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92884" y="1914971"/>
                <a:ext cx="21896" cy="416733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17F06CF-471F-43DE-97BF-24D9265CA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73934" y="3007660"/>
                <a:ext cx="0" cy="3074641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DB00B474-38C6-46B8-A531-283D268B4A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56630" y="3059982"/>
                <a:ext cx="4417304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F1493D09-E449-48A6-801A-31FB80B6E7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27422" y="1900242"/>
                <a:ext cx="3971312" cy="14729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E983186C-D4C6-4DD3-ACD6-1D5136576B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7585" y="1907262"/>
                <a:ext cx="0" cy="115272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6BED92D-8B57-458C-9D2B-E2E00A49C337}"/>
                  </a:ext>
                </a:extLst>
              </p:cNvPr>
              <p:cNvSpPr txBox="1"/>
              <p:nvPr/>
            </p:nvSpPr>
            <p:spPr>
              <a:xfrm>
                <a:off x="6693602" y="2246741"/>
                <a:ext cx="596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solidFill>
                      <a:srgbClr val="E6AF00"/>
                    </a:solidFill>
                  </a:rPr>
                  <a:t>-3,8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6386370-B153-450D-80AE-709A7756E9CE}"/>
                  </a:ext>
                </a:extLst>
              </p:cNvPr>
              <p:cNvSpPr txBox="1"/>
              <p:nvPr/>
            </p:nvSpPr>
            <p:spPr>
              <a:xfrm>
                <a:off x="10209327" y="5588990"/>
                <a:ext cx="596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solidFill>
                      <a:srgbClr val="0070C0"/>
                    </a:solidFill>
                  </a:rPr>
                  <a:t>+1,9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9457FC71-04D8-4154-8912-17D2E9EEC8CD}"/>
                  </a:ext>
                </a:extLst>
              </p:cNvPr>
              <p:cNvSpPr txBox="1"/>
              <p:nvPr/>
            </p:nvSpPr>
            <p:spPr>
              <a:xfrm>
                <a:off x="8289109" y="2101800"/>
                <a:ext cx="2110143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fr-F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fr-F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acc>
                      <m:r>
                        <a:rPr lang="fr-FR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num>
                            <m:den>
                              <m:r>
                                <a:rPr lang="fr-FR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fr-FR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9457FC71-04D8-4154-8912-17D2E9EEC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109" y="2101800"/>
                <a:ext cx="2110143" cy="714683"/>
              </a:xfrm>
              <a:prstGeom prst="rect">
                <a:avLst/>
              </a:prstGeom>
              <a:blipFill>
                <a:blip r:embed="rId1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C5395C5-6331-4991-A5C1-4D242D2FB2AD}"/>
              </a:ext>
            </a:extLst>
          </p:cNvPr>
          <p:cNvSpPr txBox="1"/>
          <p:nvPr/>
        </p:nvSpPr>
        <p:spPr>
          <a:xfrm>
            <a:off x="589894" y="0"/>
            <a:ext cx="865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Coordonnées des deux vecteurs ayant la plus grande norme</a:t>
            </a:r>
          </a:p>
        </p:txBody>
      </p:sp>
    </p:spTree>
    <p:extLst>
      <p:ext uri="{BB962C8B-B14F-4D97-AF65-F5344CB8AC3E}">
        <p14:creationId xmlns:p14="http://schemas.microsoft.com/office/powerpoint/2010/main" val="11880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830DE7-0265-4AA9-917D-2CDEAB82E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857"/>
            <a:ext cx="12192000" cy="5990093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A67A540-3402-46DF-A9AC-838CC5CE3A3B}"/>
              </a:ext>
            </a:extLst>
          </p:cNvPr>
          <p:cNvGrpSpPr/>
          <p:nvPr/>
        </p:nvGrpSpPr>
        <p:grpSpPr>
          <a:xfrm>
            <a:off x="7085734" y="4949802"/>
            <a:ext cx="581040" cy="501120"/>
            <a:chOff x="7085734" y="4949802"/>
            <a:chExt cx="581040" cy="50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6C9C45A-4162-4F6D-BA02-C4AB99893DA5}"/>
                    </a:ext>
                  </a:extLst>
                </p14:cNvPr>
                <p14:cNvContentPartPr/>
                <p14:nvPr/>
              </p14:nvContentPartPr>
              <p14:xfrm>
                <a:off x="7395334" y="4994442"/>
                <a:ext cx="271440" cy="89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6C9C45A-4162-4F6D-BA02-C4AB99893D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86694" y="4985442"/>
                  <a:ext cx="289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DE19AB-D226-4009-9F39-F5EBF9207D88}"/>
                    </a:ext>
                  </a:extLst>
                </p14:cNvPr>
                <p14:cNvContentPartPr/>
                <p14:nvPr/>
              </p14:nvContentPartPr>
              <p14:xfrm>
                <a:off x="7405774" y="4949802"/>
                <a:ext cx="173880" cy="160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DE19AB-D226-4009-9F39-F5EBF9207D8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97134" y="4941162"/>
                  <a:ext cx="1915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F643BF5-479C-4EED-8381-35035D851371}"/>
                    </a:ext>
                  </a:extLst>
                </p14:cNvPr>
                <p14:cNvContentPartPr/>
                <p14:nvPr/>
              </p14:nvContentPartPr>
              <p14:xfrm>
                <a:off x="7085734" y="5028642"/>
                <a:ext cx="108720" cy="313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F643BF5-479C-4EED-8381-35035D8513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76734" y="5020002"/>
                  <a:ext cx="1263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560FFB2-0B8B-4656-AF24-EE7CF04A2A84}"/>
                    </a:ext>
                  </a:extLst>
                </p14:cNvPr>
                <p14:cNvContentPartPr/>
                <p14:nvPr/>
              </p14:nvContentPartPr>
              <p14:xfrm>
                <a:off x="7270774" y="5322762"/>
                <a:ext cx="48240" cy="128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560FFB2-0B8B-4656-AF24-EE7CF04A2A8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61774" y="5313762"/>
                  <a:ext cx="6588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EA6DE61-01E0-41D7-93BF-D4E2A81F01E4}"/>
              </a:ext>
            </a:extLst>
          </p:cNvPr>
          <p:cNvGrpSpPr/>
          <p:nvPr/>
        </p:nvGrpSpPr>
        <p:grpSpPr>
          <a:xfrm>
            <a:off x="7181494" y="3714282"/>
            <a:ext cx="631800" cy="411480"/>
            <a:chOff x="7181494" y="3714282"/>
            <a:chExt cx="631800" cy="41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672BA8-A703-44B2-B2DE-F796BFB9D5DB}"/>
                    </a:ext>
                  </a:extLst>
                </p14:cNvPr>
                <p14:cNvContentPartPr/>
                <p14:nvPr/>
              </p14:nvContentPartPr>
              <p14:xfrm>
                <a:off x="7575334" y="3778362"/>
                <a:ext cx="205560" cy="117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672BA8-A703-44B2-B2DE-F796BFB9D5D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66694" y="3769722"/>
                  <a:ext cx="223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6D8CF8-5502-47D1-A6A1-57BA0BB314D0}"/>
                    </a:ext>
                  </a:extLst>
                </p14:cNvPr>
                <p14:cNvContentPartPr/>
                <p14:nvPr/>
              </p14:nvContentPartPr>
              <p14:xfrm>
                <a:off x="7573174" y="3714282"/>
                <a:ext cx="240120" cy="167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6D8CF8-5502-47D1-A6A1-57BA0BB314D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64174" y="3705642"/>
                  <a:ext cx="2577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7C0880-9215-4EE9-B55F-886E0A379C60}"/>
                    </a:ext>
                  </a:extLst>
                </p14:cNvPr>
                <p14:cNvContentPartPr/>
                <p14:nvPr/>
              </p14:nvContentPartPr>
              <p14:xfrm>
                <a:off x="7181494" y="3743082"/>
                <a:ext cx="118080" cy="293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47C0880-9215-4EE9-B55F-886E0A379C6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72494" y="3734082"/>
                  <a:ext cx="1357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04A9B39-0E60-4591-92BA-47993281829E}"/>
                    </a:ext>
                  </a:extLst>
                </p14:cNvPr>
                <p14:cNvContentPartPr/>
                <p14:nvPr/>
              </p14:nvContentPartPr>
              <p14:xfrm>
                <a:off x="7364014" y="3971322"/>
                <a:ext cx="10800" cy="154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04A9B39-0E60-4591-92BA-47993281829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55374" y="3962322"/>
                  <a:ext cx="2844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E792A44-4E76-4415-9C5B-3615ECD3EC72}"/>
              </a:ext>
            </a:extLst>
          </p:cNvPr>
          <p:cNvGrpSpPr/>
          <p:nvPr/>
        </p:nvGrpSpPr>
        <p:grpSpPr>
          <a:xfrm>
            <a:off x="7409734" y="2684322"/>
            <a:ext cx="802440" cy="499320"/>
            <a:chOff x="7409734" y="2684322"/>
            <a:chExt cx="802440" cy="4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3BA7EF-EA0F-4298-A66B-217F5D89306E}"/>
                    </a:ext>
                  </a:extLst>
                </p14:cNvPr>
                <p14:cNvContentPartPr/>
                <p14:nvPr/>
              </p14:nvContentPartPr>
              <p14:xfrm>
                <a:off x="7944334" y="2736882"/>
                <a:ext cx="267840" cy="239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3BA7EF-EA0F-4298-A66B-217F5D89306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35334" y="2727882"/>
                  <a:ext cx="285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C431D2B-FD53-401C-A224-71CA3F56E178}"/>
                    </a:ext>
                  </a:extLst>
                </p14:cNvPr>
                <p14:cNvContentPartPr/>
                <p14:nvPr/>
              </p14:nvContentPartPr>
              <p14:xfrm>
                <a:off x="7911934" y="2684322"/>
                <a:ext cx="273960" cy="244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C431D2B-FD53-401C-A224-71CA3F56E17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03294" y="2675322"/>
                  <a:ext cx="2916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001DF9D-5817-4273-8267-DB3BF27F6F54}"/>
                    </a:ext>
                  </a:extLst>
                </p14:cNvPr>
                <p14:cNvContentPartPr/>
                <p14:nvPr/>
              </p14:nvContentPartPr>
              <p14:xfrm>
                <a:off x="7409734" y="2698002"/>
                <a:ext cx="125280" cy="380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001DF9D-5817-4273-8267-DB3BF27F6F5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00734" y="2689362"/>
                  <a:ext cx="1429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ABAB225-6127-4F3A-8132-74DEE48CEBB7}"/>
                    </a:ext>
                  </a:extLst>
                </p14:cNvPr>
                <p14:cNvContentPartPr/>
                <p14:nvPr/>
              </p14:nvContentPartPr>
              <p14:xfrm>
                <a:off x="7523854" y="2936322"/>
                <a:ext cx="179640" cy="247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ABAB225-6127-4F3A-8132-74DEE48CEBB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14854" y="2927682"/>
                  <a:ext cx="19728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86D4FC1-DBAD-4709-961D-36A634664BDC}"/>
              </a:ext>
            </a:extLst>
          </p:cNvPr>
          <p:cNvGrpSpPr/>
          <p:nvPr/>
        </p:nvGrpSpPr>
        <p:grpSpPr>
          <a:xfrm>
            <a:off x="7870174" y="348282"/>
            <a:ext cx="2997000" cy="2009160"/>
            <a:chOff x="7870174" y="348282"/>
            <a:chExt cx="2997000" cy="20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C63774E-C7DF-4620-96EC-2D18B6B7D0E9}"/>
                    </a:ext>
                  </a:extLst>
                </p14:cNvPr>
                <p14:cNvContentPartPr/>
                <p14:nvPr/>
              </p14:nvContentPartPr>
              <p14:xfrm>
                <a:off x="10111534" y="1876482"/>
                <a:ext cx="264240" cy="157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C63774E-C7DF-4620-96EC-2D18B6B7D0E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102534" y="1867482"/>
                  <a:ext cx="281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6021699-BE0A-4A61-BC4B-59C4CEF60D5F}"/>
                    </a:ext>
                  </a:extLst>
                </p14:cNvPr>
                <p14:cNvContentPartPr/>
                <p14:nvPr/>
              </p14:nvContentPartPr>
              <p14:xfrm>
                <a:off x="10141414" y="1815282"/>
                <a:ext cx="339120" cy="202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6021699-BE0A-4A61-BC4B-59C4CEF60D5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32414" y="1806642"/>
                  <a:ext cx="356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593FD40-3183-4F59-9D9F-8ACB640A13DC}"/>
                    </a:ext>
                  </a:extLst>
                </p14:cNvPr>
                <p14:cNvContentPartPr/>
                <p14:nvPr/>
              </p14:nvContentPartPr>
              <p14:xfrm>
                <a:off x="8179054" y="1936602"/>
                <a:ext cx="208440" cy="129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593FD40-3183-4F59-9D9F-8ACB640A13D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70414" y="1927962"/>
                  <a:ext cx="2260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757CCA-EAA6-45C4-BF55-F68B9D70A951}"/>
                    </a:ext>
                  </a:extLst>
                </p14:cNvPr>
                <p14:cNvContentPartPr/>
                <p14:nvPr/>
              </p14:nvContentPartPr>
              <p14:xfrm>
                <a:off x="8219374" y="1921482"/>
                <a:ext cx="111960" cy="189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757CCA-EAA6-45C4-BF55-F68B9D70A95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10374" y="1912842"/>
                  <a:ext cx="129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81CBAB3-54CD-474B-AA43-FCA71778EA46}"/>
                    </a:ext>
                  </a:extLst>
                </p14:cNvPr>
                <p14:cNvContentPartPr/>
                <p14:nvPr/>
              </p14:nvContentPartPr>
              <p14:xfrm>
                <a:off x="7870174" y="1871442"/>
                <a:ext cx="145080" cy="286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81CBAB3-54CD-474B-AA43-FCA71778EA4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861534" y="1862802"/>
                  <a:ext cx="1627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83B1C3A-E9D3-45ED-9C70-520AEA480A9D}"/>
                    </a:ext>
                  </a:extLst>
                </p14:cNvPr>
                <p14:cNvContentPartPr/>
                <p14:nvPr/>
              </p14:nvContentPartPr>
              <p14:xfrm>
                <a:off x="7997614" y="2097882"/>
                <a:ext cx="123480" cy="259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83B1C3A-E9D3-45ED-9C70-520AEA480A9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88614" y="2089242"/>
                  <a:ext cx="141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2A40654-4BC6-49BA-8AD1-114C3EBAB62B}"/>
                    </a:ext>
                  </a:extLst>
                </p14:cNvPr>
                <p14:cNvContentPartPr/>
                <p14:nvPr/>
              </p14:nvContentPartPr>
              <p14:xfrm>
                <a:off x="8741014" y="1020042"/>
                <a:ext cx="265320" cy="92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2A40654-4BC6-49BA-8AD1-114C3EBAB62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32374" y="1011042"/>
                  <a:ext cx="282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13AF7A8-50E1-4156-A195-3C8A8764677E}"/>
                    </a:ext>
                  </a:extLst>
                </p14:cNvPr>
                <p14:cNvContentPartPr/>
                <p14:nvPr/>
              </p14:nvContentPartPr>
              <p14:xfrm>
                <a:off x="8757934" y="983682"/>
                <a:ext cx="269640" cy="164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13AF7A8-50E1-4156-A195-3C8A8764677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48934" y="974682"/>
                  <a:ext cx="287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981BB35-319B-4D71-B32E-3CDC92A7ED5A}"/>
                    </a:ext>
                  </a:extLst>
                </p14:cNvPr>
                <p14:cNvContentPartPr/>
                <p14:nvPr/>
              </p14:nvContentPartPr>
              <p14:xfrm>
                <a:off x="8996614" y="853002"/>
                <a:ext cx="310680" cy="81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981BB35-319B-4D71-B32E-3CDC92A7ED5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87974" y="844002"/>
                  <a:ext cx="3283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E849DA5-43E3-47C5-903F-3EB859D37933}"/>
                    </a:ext>
                  </a:extLst>
                </p14:cNvPr>
                <p14:cNvContentPartPr/>
                <p14:nvPr/>
              </p14:nvContentPartPr>
              <p14:xfrm>
                <a:off x="9038374" y="833202"/>
                <a:ext cx="226080" cy="133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E849DA5-43E3-47C5-903F-3EB859D3793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29374" y="824202"/>
                  <a:ext cx="243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DEB87CD-D8BD-4480-9709-A42081385941}"/>
                    </a:ext>
                  </a:extLst>
                </p14:cNvPr>
                <p14:cNvContentPartPr/>
                <p14:nvPr/>
              </p14:nvContentPartPr>
              <p14:xfrm>
                <a:off x="9208294" y="734202"/>
                <a:ext cx="321840" cy="91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DEB87CD-D8BD-4480-9709-A4208138594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99294" y="725562"/>
                  <a:ext cx="339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7CE804-C057-4D57-A10B-3B7679B581DA}"/>
                    </a:ext>
                  </a:extLst>
                </p14:cNvPr>
                <p14:cNvContentPartPr/>
                <p14:nvPr/>
              </p14:nvContentPartPr>
              <p14:xfrm>
                <a:off x="9248254" y="683802"/>
                <a:ext cx="340200" cy="177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7CE804-C057-4D57-A10B-3B7679B581D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39614" y="674802"/>
                  <a:ext cx="357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DC63627-BDD6-45E1-90DE-477E3F7846BF}"/>
                    </a:ext>
                  </a:extLst>
                </p14:cNvPr>
                <p14:cNvContentPartPr/>
                <p14:nvPr/>
              </p14:nvContentPartPr>
              <p14:xfrm>
                <a:off x="9533734" y="859842"/>
                <a:ext cx="285840" cy="11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DC63627-BDD6-45E1-90DE-477E3F7846B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525094" y="851202"/>
                  <a:ext cx="303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776D5B7-0777-4B80-A807-8603C6D3D49E}"/>
                    </a:ext>
                  </a:extLst>
                </p14:cNvPr>
                <p14:cNvContentPartPr/>
                <p14:nvPr/>
              </p14:nvContentPartPr>
              <p14:xfrm>
                <a:off x="9561094" y="806202"/>
                <a:ext cx="255960" cy="197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776D5B7-0777-4B80-A807-8603C6D3D49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552454" y="797562"/>
                  <a:ext cx="2736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E43DB76-DCA6-42D1-9A0F-22799B6C0EA2}"/>
                    </a:ext>
                  </a:extLst>
                </p14:cNvPr>
                <p14:cNvContentPartPr/>
                <p14:nvPr/>
              </p14:nvContentPartPr>
              <p14:xfrm>
                <a:off x="9810214" y="1112922"/>
                <a:ext cx="298800" cy="213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E43DB76-DCA6-42D1-9A0F-22799B6C0EA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801574" y="1103922"/>
                  <a:ext cx="316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74E8054-3345-45EF-AF79-BEBC930131A4}"/>
                    </a:ext>
                  </a:extLst>
                </p14:cNvPr>
                <p14:cNvContentPartPr/>
                <p14:nvPr/>
              </p14:nvContentPartPr>
              <p14:xfrm>
                <a:off x="9762334" y="1140282"/>
                <a:ext cx="502560" cy="166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74E8054-3345-45EF-AF79-BEBC930131A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53334" y="1131282"/>
                  <a:ext cx="520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4DBD01D-9747-4CB0-A213-8CBC48E21704}"/>
                    </a:ext>
                  </a:extLst>
                </p14:cNvPr>
                <p14:cNvContentPartPr/>
                <p14:nvPr/>
              </p14:nvContentPartPr>
              <p14:xfrm>
                <a:off x="9977254" y="1569042"/>
                <a:ext cx="308160" cy="180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4DBD01D-9747-4CB0-A213-8CBC48E217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968614" y="1560042"/>
                  <a:ext cx="325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1575AC2-CD72-43D9-AF9F-A6A730BEA3D5}"/>
                    </a:ext>
                  </a:extLst>
                </p14:cNvPr>
                <p14:cNvContentPartPr/>
                <p14:nvPr/>
              </p14:nvContentPartPr>
              <p14:xfrm>
                <a:off x="9971134" y="1602882"/>
                <a:ext cx="334080" cy="135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1575AC2-CD72-43D9-AF9F-A6A730BEA3D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62494" y="1593882"/>
                  <a:ext cx="351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CAB422A-6B32-455D-8229-BEC06570A6C6}"/>
                    </a:ext>
                  </a:extLst>
                </p14:cNvPr>
                <p14:cNvContentPartPr/>
                <p14:nvPr/>
              </p14:nvContentPartPr>
              <p14:xfrm>
                <a:off x="8311534" y="1312002"/>
                <a:ext cx="211320" cy="144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CAB422A-6B32-455D-8229-BEC06570A6C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02534" y="1303002"/>
                  <a:ext cx="228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7C95835-D9B8-46B1-9625-3D762421E950}"/>
                    </a:ext>
                  </a:extLst>
                </p14:cNvPr>
                <p14:cNvContentPartPr/>
                <p14:nvPr/>
              </p14:nvContentPartPr>
              <p14:xfrm>
                <a:off x="8345014" y="1268082"/>
                <a:ext cx="169200" cy="242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7C95835-D9B8-46B1-9625-3D762421E95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336374" y="1259082"/>
                  <a:ext cx="1868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838D933-743A-4F2B-9E29-CD51E4EC83E9}"/>
                    </a:ext>
                  </a:extLst>
                </p14:cNvPr>
                <p14:cNvContentPartPr/>
                <p14:nvPr/>
              </p14:nvContentPartPr>
              <p14:xfrm>
                <a:off x="8142694" y="1241442"/>
                <a:ext cx="83520" cy="237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838D933-743A-4F2B-9E29-CD51E4EC83E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134054" y="1232442"/>
                  <a:ext cx="1011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4A89ED4-37DC-4949-8145-2B1715E0593D}"/>
                    </a:ext>
                  </a:extLst>
                </p14:cNvPr>
                <p14:cNvContentPartPr/>
                <p14:nvPr/>
              </p14:nvContentPartPr>
              <p14:xfrm>
                <a:off x="8223334" y="1263042"/>
                <a:ext cx="45720" cy="208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4A89ED4-37DC-4949-8145-2B1715E0593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214334" y="1254042"/>
                  <a:ext cx="63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147F2F7-CBBD-44DB-9814-AD23A525794F}"/>
                    </a:ext>
                  </a:extLst>
                </p14:cNvPr>
                <p14:cNvContentPartPr/>
                <p14:nvPr/>
              </p14:nvContentPartPr>
              <p14:xfrm>
                <a:off x="8259694" y="1480122"/>
                <a:ext cx="50040" cy="270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147F2F7-CBBD-44DB-9814-AD23A525794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250694" y="1471122"/>
                  <a:ext cx="67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D49B163-16EC-4CE9-8AFE-691A842A7E44}"/>
                    </a:ext>
                  </a:extLst>
                </p14:cNvPr>
                <p14:cNvContentPartPr/>
                <p14:nvPr/>
              </p14:nvContentPartPr>
              <p14:xfrm>
                <a:off x="8453014" y="882162"/>
                <a:ext cx="171720" cy="207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D49B163-16EC-4CE9-8AFE-691A842A7E4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444014" y="873522"/>
                  <a:ext cx="189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ED86293-7CE1-466B-950B-62BD6CB95FFD}"/>
                    </a:ext>
                  </a:extLst>
                </p14:cNvPr>
                <p14:cNvContentPartPr/>
                <p14:nvPr/>
              </p14:nvContentPartPr>
              <p14:xfrm>
                <a:off x="8626894" y="1051362"/>
                <a:ext cx="87480" cy="156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ED86293-7CE1-466B-950B-62BD6CB95FF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17894" y="1042722"/>
                  <a:ext cx="105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BAF1DDA-0204-4CCD-AC32-EE9EDC2E2CCF}"/>
                    </a:ext>
                  </a:extLst>
                </p14:cNvPr>
                <p14:cNvContentPartPr/>
                <p14:nvPr/>
              </p14:nvContentPartPr>
              <p14:xfrm>
                <a:off x="8660734" y="1030482"/>
                <a:ext cx="73080" cy="11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BAF1DDA-0204-4CCD-AC32-EE9EDC2E2CC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651734" y="1021842"/>
                  <a:ext cx="90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94EDA99-6328-4D29-81BB-E46B90A2A74C}"/>
                    </a:ext>
                  </a:extLst>
                </p14:cNvPr>
                <p14:cNvContentPartPr/>
                <p14:nvPr/>
              </p14:nvContentPartPr>
              <p14:xfrm>
                <a:off x="8857654" y="606762"/>
                <a:ext cx="123840" cy="265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94EDA99-6328-4D29-81BB-E46B90A2A74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849014" y="597762"/>
                  <a:ext cx="141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0D1BB52-F69E-4595-B96D-03D19E906745}"/>
                    </a:ext>
                  </a:extLst>
                </p14:cNvPr>
                <p14:cNvContentPartPr/>
                <p14:nvPr/>
              </p14:nvContentPartPr>
              <p14:xfrm>
                <a:off x="8972134" y="712602"/>
                <a:ext cx="104040" cy="191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0D1BB52-F69E-4595-B96D-03D19E90674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963134" y="703962"/>
                  <a:ext cx="121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D513CB1-FA90-4668-A417-DB115203D98C}"/>
                    </a:ext>
                  </a:extLst>
                </p14:cNvPr>
                <p14:cNvContentPartPr/>
                <p14:nvPr/>
              </p14:nvContentPartPr>
              <p14:xfrm>
                <a:off x="9348334" y="348282"/>
                <a:ext cx="81360" cy="228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D513CB1-FA90-4668-A417-DB115203D98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339694" y="339282"/>
                  <a:ext cx="990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A64AB2C-7448-4F49-B982-5F5E498DE055}"/>
                    </a:ext>
                  </a:extLst>
                </p14:cNvPr>
                <p14:cNvContentPartPr/>
                <p14:nvPr/>
              </p14:nvContentPartPr>
              <p14:xfrm>
                <a:off x="9466414" y="512082"/>
                <a:ext cx="63000" cy="131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A64AB2C-7448-4F49-B982-5F5E498DE05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457774" y="503082"/>
                  <a:ext cx="80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9000EE0-3C97-4E15-B16E-44697DF4A3F8}"/>
                    </a:ext>
                  </a:extLst>
                </p14:cNvPr>
                <p14:cNvContentPartPr/>
                <p14:nvPr/>
              </p14:nvContentPartPr>
              <p14:xfrm>
                <a:off x="9470374" y="598482"/>
                <a:ext cx="75600" cy="2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9000EE0-3C97-4E15-B16E-44697DF4A3F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461374" y="589482"/>
                  <a:ext cx="93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D2934A4-EB72-4B15-95C4-115B8FE17238}"/>
                    </a:ext>
                  </a:extLst>
                </p14:cNvPr>
                <p14:cNvContentPartPr/>
                <p14:nvPr/>
              </p14:nvContentPartPr>
              <p14:xfrm>
                <a:off x="9723454" y="549162"/>
                <a:ext cx="194040" cy="253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D2934A4-EB72-4B15-95C4-115B8FE1723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714454" y="540522"/>
                  <a:ext cx="2116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8A826D1-3804-46DC-BCF9-5671302210DC}"/>
                    </a:ext>
                  </a:extLst>
                </p14:cNvPr>
                <p14:cNvContentPartPr/>
                <p14:nvPr/>
              </p14:nvContentPartPr>
              <p14:xfrm>
                <a:off x="9934054" y="685242"/>
                <a:ext cx="119520" cy="179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8A826D1-3804-46DC-BCF9-5671302210D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925054" y="676242"/>
                  <a:ext cx="137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4F96286-5EEB-4D50-B9D3-D83AF56CD058}"/>
                    </a:ext>
                  </a:extLst>
                </p14:cNvPr>
                <p14:cNvContentPartPr/>
                <p14:nvPr/>
              </p14:nvContentPartPr>
              <p14:xfrm>
                <a:off x="10166974" y="851202"/>
                <a:ext cx="131760" cy="222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4F96286-5EEB-4D50-B9D3-D83AF56CD05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158334" y="842562"/>
                  <a:ext cx="149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2817DA1-FACD-4BB4-A847-1D6F883AFB53}"/>
                    </a:ext>
                  </a:extLst>
                </p14:cNvPr>
                <p14:cNvContentPartPr/>
                <p14:nvPr/>
              </p14:nvContentPartPr>
              <p14:xfrm>
                <a:off x="10289014" y="954522"/>
                <a:ext cx="87480" cy="180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2817DA1-FACD-4BB4-A847-1D6F883AFB5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280014" y="945882"/>
                  <a:ext cx="105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F46341C-D6F0-47E6-BC05-6B00E83E58B9}"/>
                    </a:ext>
                  </a:extLst>
                </p14:cNvPr>
                <p14:cNvContentPartPr/>
                <p14:nvPr/>
              </p14:nvContentPartPr>
              <p14:xfrm>
                <a:off x="10367134" y="1373562"/>
                <a:ext cx="102960" cy="264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F46341C-D6F0-47E6-BC05-6B00E83E58B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358134" y="1364922"/>
                  <a:ext cx="1206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0060796-334B-45A2-8C5A-5E1FB051A6E4}"/>
                    </a:ext>
                  </a:extLst>
                </p14:cNvPr>
                <p14:cNvContentPartPr/>
                <p14:nvPr/>
              </p14:nvContentPartPr>
              <p14:xfrm>
                <a:off x="10517254" y="1547802"/>
                <a:ext cx="8280" cy="137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0060796-334B-45A2-8C5A-5E1FB051A6E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508614" y="1539162"/>
                  <a:ext cx="25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84495CE-5706-40E6-9957-4281FF33FB82}"/>
                    </a:ext>
                  </a:extLst>
                </p14:cNvPr>
                <p14:cNvContentPartPr/>
                <p14:nvPr/>
              </p14:nvContentPartPr>
              <p14:xfrm>
                <a:off x="10573054" y="1503162"/>
                <a:ext cx="74880" cy="193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84495CE-5706-40E6-9957-4281FF33FB8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564054" y="1494522"/>
                  <a:ext cx="92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7A80EBF-216F-4257-A203-7836C75722DA}"/>
                    </a:ext>
                  </a:extLst>
                </p14:cNvPr>
                <p14:cNvContentPartPr/>
                <p14:nvPr/>
              </p14:nvContentPartPr>
              <p14:xfrm>
                <a:off x="10590334" y="1738242"/>
                <a:ext cx="106560" cy="264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7A80EBF-216F-4257-A203-7836C75722D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581694" y="1729242"/>
                  <a:ext cx="1242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7AB02CC-A74D-4014-A0AB-3747E0204FEE}"/>
                    </a:ext>
                  </a:extLst>
                </p14:cNvPr>
                <p14:cNvContentPartPr/>
                <p14:nvPr/>
              </p14:nvContentPartPr>
              <p14:xfrm>
                <a:off x="10787614" y="1900242"/>
                <a:ext cx="19800" cy="108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7AB02CC-A74D-4014-A0AB-3747E0204FE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778614" y="1891602"/>
                  <a:ext cx="3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0AFC2BB-B2A2-4EB7-9F54-FA30FF510C20}"/>
                    </a:ext>
                  </a:extLst>
                </p14:cNvPr>
                <p14:cNvContentPartPr/>
                <p14:nvPr/>
              </p14:nvContentPartPr>
              <p14:xfrm>
                <a:off x="10787614" y="1884042"/>
                <a:ext cx="79560" cy="152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0AFC2BB-B2A2-4EB7-9F54-FA30FF510C2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778614" y="1875402"/>
                  <a:ext cx="9720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3659E04-0EB1-4349-9FB8-09C3190B38EE}"/>
              </a:ext>
            </a:extLst>
          </p:cNvPr>
          <p:cNvGrpSpPr/>
          <p:nvPr/>
        </p:nvGrpSpPr>
        <p:grpSpPr>
          <a:xfrm>
            <a:off x="10586374" y="2778642"/>
            <a:ext cx="803520" cy="386640"/>
            <a:chOff x="10586374" y="2778642"/>
            <a:chExt cx="80352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E013973-EBB8-45F6-991C-95DD22AB7E76}"/>
                    </a:ext>
                  </a:extLst>
                </p14:cNvPr>
                <p14:cNvContentPartPr/>
                <p14:nvPr/>
              </p14:nvContentPartPr>
              <p14:xfrm>
                <a:off x="10586374" y="2883762"/>
                <a:ext cx="423000" cy="272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E013973-EBB8-45F6-991C-95DD22AB7E7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577374" y="2875122"/>
                  <a:ext cx="4406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BF37803-5425-4323-AD2F-B65F87FD69E6}"/>
                    </a:ext>
                  </a:extLst>
                </p14:cNvPr>
                <p14:cNvContentPartPr/>
                <p14:nvPr/>
              </p14:nvContentPartPr>
              <p14:xfrm>
                <a:off x="10633174" y="2887722"/>
                <a:ext cx="281520" cy="277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BF37803-5425-4323-AD2F-B65F87FD69E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624174" y="2878722"/>
                  <a:ext cx="2991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FA5B459-D5D2-4737-B44B-C806B53BB3B0}"/>
                    </a:ext>
                  </a:extLst>
                </p14:cNvPr>
                <p14:cNvContentPartPr/>
                <p14:nvPr/>
              </p14:nvContentPartPr>
              <p14:xfrm>
                <a:off x="11102974" y="2778642"/>
                <a:ext cx="106920" cy="286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FA5B459-D5D2-4737-B44B-C806B53BB3B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093974" y="2770002"/>
                  <a:ext cx="1245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4FC7059-DF42-4B59-A67A-C5575718EC94}"/>
                    </a:ext>
                  </a:extLst>
                </p14:cNvPr>
                <p14:cNvContentPartPr/>
                <p14:nvPr/>
              </p14:nvContentPartPr>
              <p14:xfrm>
                <a:off x="11288374" y="2970522"/>
                <a:ext cx="1800" cy="111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4FC7059-DF42-4B59-A67A-C5575718EC9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279734" y="2961522"/>
                  <a:ext cx="194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B13B058-C271-4F89-8A1E-0AEB1DE10DD6}"/>
                    </a:ext>
                  </a:extLst>
                </p14:cNvPr>
                <p14:cNvContentPartPr/>
                <p14:nvPr/>
              </p14:nvContentPartPr>
              <p14:xfrm>
                <a:off x="11336254" y="2924802"/>
                <a:ext cx="53640" cy="164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B13B058-C271-4F89-8A1E-0AEB1DE10DD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327254" y="2915802"/>
                  <a:ext cx="7128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7D17090-D9AE-4BE1-82B9-43B2C6F10057}"/>
              </a:ext>
            </a:extLst>
          </p:cNvPr>
          <p:cNvGrpSpPr/>
          <p:nvPr/>
        </p:nvGrpSpPr>
        <p:grpSpPr>
          <a:xfrm>
            <a:off x="10984894" y="3839202"/>
            <a:ext cx="681480" cy="430200"/>
            <a:chOff x="10984894" y="3839202"/>
            <a:chExt cx="681480" cy="43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3328062-113F-4876-81DA-2E48B84E1623}"/>
                    </a:ext>
                  </a:extLst>
                </p14:cNvPr>
                <p14:cNvContentPartPr/>
                <p14:nvPr/>
              </p14:nvContentPartPr>
              <p14:xfrm>
                <a:off x="11030254" y="3922002"/>
                <a:ext cx="199080" cy="347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3328062-113F-4876-81DA-2E48B84E162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021254" y="3913362"/>
                  <a:ext cx="2167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1B83734-9873-4EB5-818A-ACCDD3BE40C6}"/>
                    </a:ext>
                  </a:extLst>
                </p14:cNvPr>
                <p14:cNvContentPartPr/>
                <p14:nvPr/>
              </p14:nvContentPartPr>
              <p14:xfrm>
                <a:off x="10984894" y="3963042"/>
                <a:ext cx="287280" cy="223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1B83734-9873-4EB5-818A-ACCDD3BE40C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975894" y="3954402"/>
                  <a:ext cx="304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13AAA0C-0995-43E2-BF4E-DC4E04B11BB4}"/>
                    </a:ext>
                  </a:extLst>
                </p14:cNvPr>
                <p14:cNvContentPartPr/>
                <p14:nvPr/>
              </p14:nvContentPartPr>
              <p14:xfrm>
                <a:off x="11357134" y="3839202"/>
                <a:ext cx="124200" cy="329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13AAA0C-0995-43E2-BF4E-DC4E04B11BB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348134" y="3830202"/>
                  <a:ext cx="1418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81B2828-F799-420F-822C-D4618000FE80}"/>
                    </a:ext>
                  </a:extLst>
                </p14:cNvPr>
                <p14:cNvContentPartPr/>
                <p14:nvPr/>
              </p14:nvContentPartPr>
              <p14:xfrm>
                <a:off x="11538934" y="4057722"/>
                <a:ext cx="15840" cy="182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81B2828-F799-420F-822C-D4618000FE8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529934" y="4048722"/>
                  <a:ext cx="33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524546C-7EB8-4160-B9D9-DC8A4313C731}"/>
                    </a:ext>
                  </a:extLst>
                </p14:cNvPr>
                <p14:cNvContentPartPr/>
                <p14:nvPr/>
              </p14:nvContentPartPr>
              <p14:xfrm>
                <a:off x="11606254" y="4041162"/>
                <a:ext cx="60120" cy="201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524546C-7EB8-4160-B9D9-DC8A4313C73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597614" y="4032522"/>
                  <a:ext cx="7776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CBB2131-0F47-4C47-A53F-7F8A944463EE}"/>
              </a:ext>
            </a:extLst>
          </p:cNvPr>
          <p:cNvGrpSpPr/>
          <p:nvPr/>
        </p:nvGrpSpPr>
        <p:grpSpPr>
          <a:xfrm>
            <a:off x="11205214" y="4785282"/>
            <a:ext cx="766080" cy="417600"/>
            <a:chOff x="11205214" y="4785282"/>
            <a:chExt cx="766080" cy="41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1C44914-C4C6-44E7-9DD5-68921F67BAA3}"/>
                    </a:ext>
                  </a:extLst>
                </p14:cNvPr>
                <p14:cNvContentPartPr/>
                <p14:nvPr/>
              </p14:nvContentPartPr>
              <p14:xfrm>
                <a:off x="11205214" y="4856562"/>
                <a:ext cx="304200" cy="346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1C44914-C4C6-44E7-9DD5-68921F67BAA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196574" y="4847562"/>
                  <a:ext cx="3218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3AD65CA-7C6C-465C-BCCE-F673D8D39EE4}"/>
                    </a:ext>
                  </a:extLst>
                </p14:cNvPr>
                <p14:cNvContentPartPr/>
                <p14:nvPr/>
              </p14:nvContentPartPr>
              <p14:xfrm>
                <a:off x="11222134" y="4894002"/>
                <a:ext cx="297360" cy="255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3AD65CA-7C6C-465C-BCCE-F673D8D39EE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213494" y="4885002"/>
                  <a:ext cx="3150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9195BDE-27AC-4520-A8B9-493FEE6B8B2F}"/>
                    </a:ext>
                  </a:extLst>
                </p14:cNvPr>
                <p14:cNvContentPartPr/>
                <p14:nvPr/>
              </p14:nvContentPartPr>
              <p14:xfrm>
                <a:off x="11617414" y="4785282"/>
                <a:ext cx="118800" cy="293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9195BDE-27AC-4520-A8B9-493FEE6B8B2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608414" y="4776282"/>
                  <a:ext cx="1364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A9244FD-9CC0-4064-9396-8F6AE7292BFB}"/>
                    </a:ext>
                  </a:extLst>
                </p14:cNvPr>
                <p14:cNvContentPartPr/>
                <p14:nvPr/>
              </p14:nvContentPartPr>
              <p14:xfrm>
                <a:off x="11804974" y="5001282"/>
                <a:ext cx="17280" cy="134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A9244FD-9CC0-4064-9396-8F6AE7292BF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795974" y="4992642"/>
                  <a:ext cx="34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62D0AFB-4455-4012-975F-229B8F8AC1F1}"/>
                    </a:ext>
                  </a:extLst>
                </p14:cNvPr>
                <p14:cNvContentPartPr/>
                <p14:nvPr/>
              </p14:nvContentPartPr>
              <p14:xfrm>
                <a:off x="11877334" y="4973562"/>
                <a:ext cx="93960" cy="214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62D0AFB-4455-4012-975F-229B8F8AC1F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868334" y="4964922"/>
                  <a:ext cx="11160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FC0BFC-7845-4565-B362-EE81C512C009}"/>
              </a:ext>
            </a:extLst>
          </p:cNvPr>
          <p:cNvGrpSpPr/>
          <p:nvPr/>
        </p:nvGrpSpPr>
        <p:grpSpPr>
          <a:xfrm>
            <a:off x="73654" y="-93078"/>
            <a:ext cx="516240" cy="578520"/>
            <a:chOff x="73654" y="-93078"/>
            <a:chExt cx="516240" cy="57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166D469-6942-486D-A17B-087BC007F404}"/>
                    </a:ext>
                  </a:extLst>
                </p14:cNvPr>
                <p14:cNvContentPartPr/>
                <p14:nvPr/>
              </p14:nvContentPartPr>
              <p14:xfrm>
                <a:off x="109654" y="23922"/>
                <a:ext cx="160200" cy="304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166D469-6942-486D-A17B-087BC007F40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1014" y="14922"/>
                  <a:ext cx="1778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FE67E27-6611-4E67-BD4F-F2E3CFBDD738}"/>
                    </a:ext>
                  </a:extLst>
                </p14:cNvPr>
                <p14:cNvContentPartPr/>
                <p14:nvPr/>
              </p14:nvContentPartPr>
              <p14:xfrm>
                <a:off x="287854" y="169722"/>
                <a:ext cx="73080" cy="19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FE67E27-6611-4E67-BD4F-F2E3CFBDD73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78854" y="161082"/>
                  <a:ext cx="90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F30248-5832-4BC2-ACA2-B775088A186C}"/>
                    </a:ext>
                  </a:extLst>
                </p14:cNvPr>
                <p14:cNvContentPartPr/>
                <p14:nvPr/>
              </p14:nvContentPartPr>
              <p14:xfrm>
                <a:off x="73654" y="-93078"/>
                <a:ext cx="516240" cy="578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F30248-5832-4BC2-ACA2-B775088A186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5014" y="-102078"/>
                  <a:ext cx="533880" cy="5961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A993F9-045A-4D6A-8143-20E3A2A731EE}"/>
              </a:ext>
            </a:extLst>
          </p:cNvPr>
          <p:cNvCxnSpPr/>
          <p:nvPr/>
        </p:nvCxnSpPr>
        <p:spPr>
          <a:xfrm flipV="1">
            <a:off x="7523854" y="3778362"/>
            <a:ext cx="179640" cy="1250280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BF009CA-7D03-4983-BA35-0878C8727189}"/>
              </a:ext>
            </a:extLst>
          </p:cNvPr>
          <p:cNvCxnSpPr>
            <a:cxnSpLocks/>
          </p:cNvCxnSpPr>
          <p:nvPr/>
        </p:nvCxnSpPr>
        <p:spPr>
          <a:xfrm>
            <a:off x="10326287" y="1900242"/>
            <a:ext cx="473927" cy="1159740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300E48-5FFB-4C84-B84D-9F0C4B39E22D}"/>
              </a:ext>
            </a:extLst>
          </p:cNvPr>
          <p:cNvCxnSpPr>
            <a:cxnSpLocks/>
          </p:cNvCxnSpPr>
          <p:nvPr/>
        </p:nvCxnSpPr>
        <p:spPr>
          <a:xfrm flipV="1">
            <a:off x="9135331" y="772722"/>
            <a:ext cx="306603" cy="122240"/>
          </a:xfrm>
          <a:prstGeom prst="straightConnector1">
            <a:avLst/>
          </a:prstGeom>
          <a:ln w="4127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 descr="Coq Habiliter affamé regle de couture en bois amazon - missrubycombi.fr">
            <a:extLst>
              <a:ext uri="{FF2B5EF4-FFF2-40B4-BE49-F238E27FC236}">
                <a16:creationId xmlns:a16="http://schemas.microsoft.com/office/drawing/2014/main" id="{11EFC6F6-3253-4879-BDBD-BE7F6AD0D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5">
            <a:extLst>
              <a:ext uri="{BEBA8EAE-BF5A-486C-A8C5-ECC9F3942E4B}">
                <a14:imgProps xmlns:a14="http://schemas.microsoft.com/office/drawing/2010/main">
                  <a14:imgLayer r:embed="rId146">
                    <a14:imgEffect>
                      <a14:backgroundRemoval t="10000" b="94667" l="3284" r="98209">
                        <a14:foregroundMark x1="96418" y1="85333" x2="4776" y2="10667"/>
                        <a14:foregroundMark x1="4776" y1="10667" x2="3284" y2="10667"/>
                        <a14:foregroundMark x1="89254" y1="79333" x2="87164" y2="86667"/>
                        <a14:foregroundMark x1="91940" y1="77333" x2="91343" y2="90667"/>
                        <a14:foregroundMark x1="92537" y1="78000" x2="95224" y2="94667"/>
                        <a14:foregroundMark x1="98209" y1="76667" x2="98209" y2="7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10"/>
          <a:stretch/>
        </p:blipFill>
        <p:spPr bwMode="auto">
          <a:xfrm rot="17760680" flipH="1">
            <a:off x="5721389" y="1691752"/>
            <a:ext cx="3577904" cy="33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Coq Habiliter affamé regle de couture en bois amazon - missrubycombi.fr">
            <a:extLst>
              <a:ext uri="{FF2B5EF4-FFF2-40B4-BE49-F238E27FC236}">
                <a16:creationId xmlns:a16="http://schemas.microsoft.com/office/drawing/2014/main" id="{759065BE-74E7-4E96-A985-102190374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5">
            <a:extLst>
              <a:ext uri="{BEBA8EAE-BF5A-486C-A8C5-ECC9F3942E4B}">
                <a14:imgProps xmlns:a14="http://schemas.microsoft.com/office/drawing/2010/main">
                  <a14:imgLayer r:embed="rId146">
                    <a14:imgEffect>
                      <a14:backgroundRemoval t="10000" b="94667" l="3284" r="98209">
                        <a14:foregroundMark x1="96418" y1="85333" x2="4776" y2="10667"/>
                        <a14:foregroundMark x1="4776" y1="10667" x2="3284" y2="10667"/>
                        <a14:foregroundMark x1="89254" y1="79333" x2="87164" y2="86667"/>
                        <a14:foregroundMark x1="91940" y1="77333" x2="91343" y2="90667"/>
                        <a14:foregroundMark x1="92537" y1="78000" x2="95224" y2="94667"/>
                        <a14:foregroundMark x1="98209" y1="76667" x2="98209" y2="7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10"/>
          <a:stretch/>
        </p:blipFill>
        <p:spPr bwMode="auto">
          <a:xfrm rot="5125931" flipH="1">
            <a:off x="9400852" y="1652309"/>
            <a:ext cx="3530687" cy="331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008740A9-662F-428F-9342-287657B53A70}"/>
              </a:ext>
            </a:extLst>
          </p:cNvPr>
          <p:cNvSpPr txBox="1"/>
          <p:nvPr/>
        </p:nvSpPr>
        <p:spPr>
          <a:xfrm>
            <a:off x="589894" y="0"/>
            <a:ext cx="7622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Norme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8B57C8-80A4-4329-9A3C-D9A37D9E487D}"/>
              </a:ext>
            </a:extLst>
          </p:cNvPr>
          <p:cNvGrpSpPr/>
          <p:nvPr/>
        </p:nvGrpSpPr>
        <p:grpSpPr>
          <a:xfrm>
            <a:off x="6433267" y="4182807"/>
            <a:ext cx="1066680" cy="476640"/>
            <a:chOff x="6433267" y="4182807"/>
            <a:chExt cx="1066680" cy="47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FC14A80-6E31-4A65-9849-1638DFDFF826}"/>
                    </a:ext>
                  </a:extLst>
                </p14:cNvPr>
                <p14:cNvContentPartPr/>
                <p14:nvPr/>
              </p14:nvContentPartPr>
              <p14:xfrm>
                <a:off x="6433267" y="4254447"/>
                <a:ext cx="63360" cy="340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FC14A80-6E31-4A65-9849-1638DFDFF82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424267" y="4245447"/>
                  <a:ext cx="810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D4F8D1-99B2-4E37-92CC-ECCF049702B4}"/>
                    </a:ext>
                  </a:extLst>
                </p14:cNvPr>
                <p14:cNvContentPartPr/>
                <p14:nvPr/>
              </p14:nvContentPartPr>
              <p14:xfrm>
                <a:off x="6490867" y="4205127"/>
                <a:ext cx="164520" cy="388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D4F8D1-99B2-4E37-92CC-ECCF049702B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482227" y="4196127"/>
                  <a:ext cx="1821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54BC3EC-8B5F-4A50-96E9-B23AFDDC6674}"/>
                    </a:ext>
                  </a:extLst>
                </p14:cNvPr>
                <p14:cNvContentPartPr/>
                <p14:nvPr/>
              </p14:nvContentPartPr>
              <p14:xfrm>
                <a:off x="6614707" y="4429407"/>
                <a:ext cx="94320" cy="137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54BC3EC-8B5F-4A50-96E9-B23AFDDC667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605707" y="4420767"/>
                  <a:ext cx="111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19417C-7FFF-4C4E-9AD2-54C77CEDE160}"/>
                    </a:ext>
                  </a:extLst>
                </p14:cNvPr>
                <p14:cNvContentPartPr/>
                <p14:nvPr/>
              </p14:nvContentPartPr>
              <p14:xfrm>
                <a:off x="6752947" y="4233927"/>
                <a:ext cx="26280" cy="324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19417C-7FFF-4C4E-9AD2-54C77CEDE16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743947" y="4224927"/>
                  <a:ext cx="439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5BF1806-B2AC-474C-9C2D-D86D2CF9819F}"/>
                    </a:ext>
                  </a:extLst>
                </p14:cNvPr>
                <p14:cNvContentPartPr/>
                <p14:nvPr/>
              </p14:nvContentPartPr>
              <p14:xfrm>
                <a:off x="6766267" y="4182807"/>
                <a:ext cx="132120" cy="405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5BF1806-B2AC-474C-9C2D-D86D2CF9819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757627" y="4174167"/>
                  <a:ext cx="1497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0A9F01B-B497-4CD5-8D52-AD6988C3D5EE}"/>
                    </a:ext>
                  </a:extLst>
                </p14:cNvPr>
                <p14:cNvContentPartPr/>
                <p14:nvPr/>
              </p14:nvContentPartPr>
              <p14:xfrm>
                <a:off x="6860227" y="4472967"/>
                <a:ext cx="23040" cy="186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0A9F01B-B497-4CD5-8D52-AD6988C3D5E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851587" y="4464327"/>
                  <a:ext cx="406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66E8200-A288-4C17-8147-2D993E63932E}"/>
                    </a:ext>
                  </a:extLst>
                </p14:cNvPr>
                <p14:cNvContentPartPr/>
                <p14:nvPr/>
              </p14:nvContentPartPr>
              <p14:xfrm>
                <a:off x="6953107" y="4425807"/>
                <a:ext cx="118800" cy="13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66E8200-A288-4C17-8147-2D993E63932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944107" y="4417167"/>
                  <a:ext cx="136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AC52FC-C264-4D79-8A79-605E3C317A9A}"/>
                    </a:ext>
                  </a:extLst>
                </p14:cNvPr>
                <p14:cNvContentPartPr/>
                <p14:nvPr/>
              </p14:nvContentPartPr>
              <p14:xfrm>
                <a:off x="6922147" y="4439127"/>
                <a:ext cx="136080" cy="55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AC52FC-C264-4D79-8A79-605E3C317A9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913147" y="4430487"/>
                  <a:ext cx="1537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71BB38-F631-48EA-991F-4E391BBAF717}"/>
                    </a:ext>
                  </a:extLst>
                </p14:cNvPr>
                <p14:cNvContentPartPr/>
                <p14:nvPr/>
              </p14:nvContentPartPr>
              <p14:xfrm>
                <a:off x="7076587" y="4190367"/>
                <a:ext cx="129240" cy="288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71BB38-F631-48EA-991F-4E391BBAF71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067587" y="4181367"/>
                  <a:ext cx="1468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8C06E5F-58D6-4106-B2C2-5E426658C835}"/>
                    </a:ext>
                  </a:extLst>
                </p14:cNvPr>
                <p14:cNvContentPartPr/>
                <p14:nvPr/>
              </p14:nvContentPartPr>
              <p14:xfrm>
                <a:off x="7210867" y="4421487"/>
                <a:ext cx="25560" cy="101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8C06E5F-58D6-4106-B2C2-5E426658C83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201867" y="4412847"/>
                  <a:ext cx="43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342427F-71DC-4FD7-BB59-F1945F3C46DF}"/>
                    </a:ext>
                  </a:extLst>
                </p14:cNvPr>
                <p14:cNvContentPartPr/>
                <p14:nvPr/>
              </p14:nvContentPartPr>
              <p14:xfrm>
                <a:off x="7273867" y="4219167"/>
                <a:ext cx="35280" cy="290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342427F-71DC-4FD7-BB59-F1945F3C46D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265227" y="4210527"/>
                  <a:ext cx="529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FEC197E-FF69-416A-8E76-75F53284D5A5}"/>
                    </a:ext>
                  </a:extLst>
                </p14:cNvPr>
                <p14:cNvContentPartPr/>
                <p14:nvPr/>
              </p14:nvContentPartPr>
              <p14:xfrm>
                <a:off x="7350187" y="4317087"/>
                <a:ext cx="149760" cy="149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FEC197E-FF69-416A-8E76-75F53284D5A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341547" y="4308087"/>
                  <a:ext cx="16740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98829A7-26C5-44FD-A02C-D839203AB2BB}"/>
              </a:ext>
            </a:extLst>
          </p:cNvPr>
          <p:cNvGrpSpPr/>
          <p:nvPr/>
        </p:nvGrpSpPr>
        <p:grpSpPr>
          <a:xfrm>
            <a:off x="10696027" y="2099989"/>
            <a:ext cx="1325520" cy="479738"/>
            <a:chOff x="10696027" y="2099989"/>
            <a:chExt cx="1325520" cy="47973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B0F630A-D038-4A03-BDE1-41F0DC61C9E1}"/>
                    </a:ext>
                  </a:extLst>
                </p14:cNvPr>
                <p14:cNvContentPartPr/>
                <p14:nvPr/>
              </p14:nvContentPartPr>
              <p14:xfrm>
                <a:off x="10696027" y="2234847"/>
                <a:ext cx="84960" cy="248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B0F630A-D038-4A03-BDE1-41F0DC61C9E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687027" y="2225847"/>
                  <a:ext cx="1026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7807B0D-5664-42B2-8049-95AFB09B3BA4}"/>
                    </a:ext>
                  </a:extLst>
                </p14:cNvPr>
                <p14:cNvContentPartPr/>
                <p14:nvPr/>
              </p14:nvContentPartPr>
              <p14:xfrm>
                <a:off x="10779187" y="2212887"/>
                <a:ext cx="96480" cy="258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7807B0D-5664-42B2-8049-95AFB09B3BA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770187" y="2204247"/>
                  <a:ext cx="1141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4E670D-000E-4C42-BC6A-8E89FBECBD8B}"/>
                    </a:ext>
                  </a:extLst>
                </p14:cNvPr>
                <p14:cNvContentPartPr/>
                <p14:nvPr/>
              </p14:nvContentPartPr>
              <p14:xfrm>
                <a:off x="10909507" y="2380647"/>
                <a:ext cx="23040" cy="117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4E670D-000E-4C42-BC6A-8E89FBECBD8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900507" y="2372007"/>
                  <a:ext cx="40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5BF4DD8-FAB0-4824-AD55-E79742FDE605}"/>
                    </a:ext>
                  </a:extLst>
                </p14:cNvPr>
                <p14:cNvContentPartPr/>
                <p14:nvPr/>
              </p14:nvContentPartPr>
              <p14:xfrm>
                <a:off x="10912027" y="2350047"/>
                <a:ext cx="72720" cy="172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5BF4DD8-FAB0-4824-AD55-E79742FDE60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903387" y="2341407"/>
                  <a:ext cx="90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C9B3422-0C1A-4FE6-B3D7-046B5942BD56}"/>
                    </a:ext>
                  </a:extLst>
                </p14:cNvPr>
                <p14:cNvContentPartPr/>
                <p14:nvPr/>
              </p14:nvContentPartPr>
              <p14:xfrm>
                <a:off x="11043787" y="2146647"/>
                <a:ext cx="216720" cy="361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C9B3422-0C1A-4FE6-B3D7-046B5942BD5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034787" y="2137647"/>
                  <a:ext cx="2343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A5DAEF6-C03B-4750-993F-D851055D5952}"/>
                    </a:ext>
                  </a:extLst>
                </p14:cNvPr>
                <p14:cNvContentPartPr/>
                <p14:nvPr/>
              </p14:nvContentPartPr>
              <p14:xfrm>
                <a:off x="11223787" y="2382807"/>
                <a:ext cx="43200" cy="132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A5DAEF6-C03B-4750-993F-D851055D595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214787" y="2373807"/>
                  <a:ext cx="60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7927F57-2CC5-455F-9357-B66465651A01}"/>
                    </a:ext>
                  </a:extLst>
                </p14:cNvPr>
                <p14:cNvContentPartPr/>
                <p14:nvPr/>
              </p14:nvContentPartPr>
              <p14:xfrm>
                <a:off x="11266627" y="2385687"/>
                <a:ext cx="36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7927F57-2CC5-455F-9357-B66465651A0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257627" y="23770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EA81A9A-A8F7-4465-A158-A965CF7AF8CC}"/>
                    </a:ext>
                  </a:extLst>
                </p14:cNvPr>
                <p14:cNvContentPartPr/>
                <p14:nvPr/>
              </p14:nvContentPartPr>
              <p14:xfrm>
                <a:off x="11245027" y="2355447"/>
                <a:ext cx="133560" cy="224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EA81A9A-A8F7-4465-A158-A965CF7AF8C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236027" y="2346807"/>
                  <a:ext cx="1512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E3D970F-C93F-415F-AAD0-C34457F2FCC2}"/>
                    </a:ext>
                  </a:extLst>
                </p14:cNvPr>
                <p14:cNvContentPartPr/>
                <p14:nvPr/>
              </p14:nvContentPartPr>
              <p14:xfrm>
                <a:off x="11392987" y="2323047"/>
                <a:ext cx="12924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E3D970F-C93F-415F-AAD0-C34457F2FCC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383987" y="2314047"/>
                  <a:ext cx="146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5CB539F-E9E4-43C8-86F9-F08BC7D62993}"/>
                    </a:ext>
                  </a:extLst>
                </p14:cNvPr>
                <p14:cNvContentPartPr/>
                <p14:nvPr/>
              </p14:nvContentPartPr>
              <p14:xfrm>
                <a:off x="11394067" y="2374887"/>
                <a:ext cx="1425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5CB539F-E9E4-43C8-86F9-F08BC7D6299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385427" y="2366247"/>
                  <a:ext cx="160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CF1F63A-8587-403C-8275-564ABF6BCAAF}"/>
                    </a:ext>
                  </a:extLst>
                </p14:cNvPr>
                <p14:cNvContentPartPr/>
                <p14:nvPr/>
              </p14:nvContentPartPr>
              <p14:xfrm>
                <a:off x="11529787" y="2099989"/>
                <a:ext cx="157680" cy="314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CF1F63A-8587-403C-8275-564ABF6BCAA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521147" y="2091349"/>
                  <a:ext cx="1753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4014EE5-19B2-4B72-B687-FC3CAF1EC90E}"/>
                    </a:ext>
                  </a:extLst>
                </p14:cNvPr>
                <p14:cNvContentPartPr/>
                <p14:nvPr/>
              </p14:nvContentPartPr>
              <p14:xfrm>
                <a:off x="11702947" y="2225629"/>
                <a:ext cx="318600" cy="205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4014EE5-19B2-4B72-B687-FC3CAF1EC90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694307" y="2216989"/>
                  <a:ext cx="336240" cy="223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6" name="Picture 2" descr="Coq Habiliter affamé regle de couture en bois amazon - missrubycombi.fr">
            <a:extLst>
              <a:ext uri="{FF2B5EF4-FFF2-40B4-BE49-F238E27FC236}">
                <a16:creationId xmlns:a16="http://schemas.microsoft.com/office/drawing/2014/main" id="{BA48C757-A561-4CBF-8D82-436D716DB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5">
            <a:extLst>
              <a:ext uri="{BEBA8EAE-BF5A-486C-A8C5-ECC9F3942E4B}">
                <a14:imgProps xmlns:a14="http://schemas.microsoft.com/office/drawing/2010/main">
                  <a14:imgLayer r:embed="rId146">
                    <a14:imgEffect>
                      <a14:backgroundRemoval t="10000" b="94667" l="3284" r="98209">
                        <a14:foregroundMark x1="96418" y1="85333" x2="4776" y2="10667"/>
                        <a14:foregroundMark x1="4776" y1="10667" x2="3284" y2="10667"/>
                        <a14:foregroundMark x1="89254" y1="79333" x2="87164" y2="86667"/>
                        <a14:foregroundMark x1="91940" y1="77333" x2="91343" y2="90667"/>
                        <a14:foregroundMark x1="92537" y1="78000" x2="95224" y2="94667"/>
                        <a14:foregroundMark x1="98209" y1="76667" x2="98209" y2="7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10"/>
          <a:stretch/>
        </p:blipFill>
        <p:spPr bwMode="auto">
          <a:xfrm rot="1058125" flipH="1">
            <a:off x="8588069" y="3710282"/>
            <a:ext cx="3577904" cy="33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67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3F66970-2B1D-4181-AF48-2A25F8C3D7D2}"/>
              </a:ext>
            </a:extLst>
          </p:cNvPr>
          <p:cNvGrpSpPr/>
          <p:nvPr/>
        </p:nvGrpSpPr>
        <p:grpSpPr>
          <a:xfrm>
            <a:off x="475945" y="74369"/>
            <a:ext cx="10790640" cy="2945160"/>
            <a:chOff x="475945" y="74369"/>
            <a:chExt cx="10790640" cy="29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4A5E0A3-1DF8-4105-935E-E1D2891D82FD}"/>
                    </a:ext>
                  </a:extLst>
                </p14:cNvPr>
                <p14:cNvContentPartPr/>
                <p14:nvPr/>
              </p14:nvContentPartPr>
              <p14:xfrm>
                <a:off x="7425745" y="175169"/>
                <a:ext cx="522360" cy="739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4A5E0A3-1DF8-4105-935E-E1D2891D82F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16745" y="166529"/>
                  <a:ext cx="54000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53DDB4-66ED-4641-8AC7-08C2EDC4308D}"/>
                    </a:ext>
                  </a:extLst>
                </p14:cNvPr>
                <p14:cNvContentPartPr/>
                <p14:nvPr/>
              </p14:nvContentPartPr>
              <p14:xfrm>
                <a:off x="7876465" y="155009"/>
                <a:ext cx="610200" cy="694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53DDB4-66ED-4641-8AC7-08C2EDC4308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67825" y="146369"/>
                  <a:ext cx="627840" cy="71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92A992-97ED-4792-9DFF-F7214BD52BC4}"/>
                    </a:ext>
                  </a:extLst>
                </p14:cNvPr>
                <p14:cNvContentPartPr/>
                <p14:nvPr/>
              </p14:nvContentPartPr>
              <p14:xfrm>
                <a:off x="8488825" y="110009"/>
                <a:ext cx="538920" cy="802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92A992-97ED-4792-9DFF-F7214BD52B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80185" y="101009"/>
                  <a:ext cx="55656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C2DDD32-4C10-4FCA-8D46-C9803EC6C9A7}"/>
                    </a:ext>
                  </a:extLst>
                </p14:cNvPr>
                <p14:cNvContentPartPr/>
                <p14:nvPr/>
              </p14:nvContentPartPr>
              <p14:xfrm>
                <a:off x="8527705" y="192089"/>
                <a:ext cx="500040" cy="147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C2DDD32-4C10-4FCA-8D46-C9803EC6C9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19065" y="183449"/>
                  <a:ext cx="5176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78401D8-ED01-43D3-B7FD-4B928D127B28}"/>
                    </a:ext>
                  </a:extLst>
                </p14:cNvPr>
                <p14:cNvContentPartPr/>
                <p14:nvPr/>
              </p14:nvContentPartPr>
              <p14:xfrm>
                <a:off x="8321065" y="315569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78401D8-ED01-43D3-B7FD-4B928D127B2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12065" y="3065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863E70-8A16-4E37-A6E5-DB8E19C3071C}"/>
                    </a:ext>
                  </a:extLst>
                </p14:cNvPr>
                <p14:cNvContentPartPr/>
                <p14:nvPr/>
              </p14:nvContentPartPr>
              <p14:xfrm>
                <a:off x="9325465" y="351569"/>
                <a:ext cx="363240" cy="499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863E70-8A16-4E37-A6E5-DB8E19C307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16465" y="342569"/>
                  <a:ext cx="38088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D7C0BA-E911-4FFB-BFB5-A59A88FE82CA}"/>
                    </a:ext>
                  </a:extLst>
                </p14:cNvPr>
                <p14:cNvContentPartPr/>
                <p14:nvPr/>
              </p14:nvContentPartPr>
              <p14:xfrm>
                <a:off x="9448945" y="586289"/>
                <a:ext cx="118440" cy="41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D7C0BA-E911-4FFB-BFB5-A59A88FE82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40305" y="577289"/>
                  <a:ext cx="1360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465CC3-7B25-41F6-A4F8-1287B2F07143}"/>
                    </a:ext>
                  </a:extLst>
                </p14:cNvPr>
                <p14:cNvContentPartPr/>
                <p14:nvPr/>
              </p14:nvContentPartPr>
              <p14:xfrm>
                <a:off x="9428785" y="326369"/>
                <a:ext cx="403200" cy="57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465CC3-7B25-41F6-A4F8-1287B2F071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20145" y="317369"/>
                  <a:ext cx="4208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2F1C592-19F4-4B79-A150-73B6FBD959D7}"/>
                    </a:ext>
                  </a:extLst>
                </p14:cNvPr>
                <p14:cNvContentPartPr/>
                <p14:nvPr/>
              </p14:nvContentPartPr>
              <p14:xfrm>
                <a:off x="9740545" y="662249"/>
                <a:ext cx="123840" cy="199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2F1C592-19F4-4B79-A150-73B6FBD959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31545" y="653609"/>
                  <a:ext cx="141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DBA633-08EB-42CE-B774-34167CE7E0A9}"/>
                    </a:ext>
                  </a:extLst>
                </p14:cNvPr>
                <p14:cNvContentPartPr/>
                <p14:nvPr/>
              </p14:nvContentPartPr>
              <p14:xfrm>
                <a:off x="9891025" y="663329"/>
                <a:ext cx="114480" cy="218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DBA633-08EB-42CE-B774-34167CE7E0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82025" y="654329"/>
                  <a:ext cx="132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ED56BDE-D7A2-46FC-9E27-7A9190D12971}"/>
                    </a:ext>
                  </a:extLst>
                </p14:cNvPr>
                <p14:cNvContentPartPr/>
                <p14:nvPr/>
              </p14:nvContentPartPr>
              <p14:xfrm>
                <a:off x="9983545" y="618689"/>
                <a:ext cx="196560" cy="387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ED56BDE-D7A2-46FC-9E27-7A9190D1297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74905" y="610049"/>
                  <a:ext cx="2142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8F3B644-BBBD-4F6D-87AD-9191FD368B21}"/>
                    </a:ext>
                  </a:extLst>
                </p14:cNvPr>
                <p14:cNvContentPartPr/>
                <p14:nvPr/>
              </p14:nvContentPartPr>
              <p14:xfrm>
                <a:off x="10073545" y="681329"/>
                <a:ext cx="364320" cy="213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8F3B644-BBBD-4F6D-87AD-9191FD368B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64905" y="672689"/>
                  <a:ext cx="3819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D3F4E5-00EF-4896-A217-E3CC62F6E733}"/>
                    </a:ext>
                  </a:extLst>
                </p14:cNvPr>
                <p14:cNvContentPartPr/>
                <p14:nvPr/>
              </p14:nvContentPartPr>
              <p14:xfrm>
                <a:off x="10177225" y="632369"/>
                <a:ext cx="826200" cy="479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D3F4E5-00EF-4896-A217-E3CC62F6E7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68225" y="623729"/>
                  <a:ext cx="84384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5242EAE-657A-44C1-8EC3-19A19AE4895D}"/>
                    </a:ext>
                  </a:extLst>
                </p14:cNvPr>
                <p14:cNvContentPartPr/>
                <p14:nvPr/>
              </p14:nvContentPartPr>
              <p14:xfrm>
                <a:off x="10062745" y="458129"/>
                <a:ext cx="208440" cy="165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5242EAE-657A-44C1-8EC3-19A19AE4895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54105" y="449129"/>
                  <a:ext cx="2260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FF9AEC0-34C7-4F91-A877-C8F5E26493D0}"/>
                    </a:ext>
                  </a:extLst>
                </p14:cNvPr>
                <p14:cNvContentPartPr/>
                <p14:nvPr/>
              </p14:nvContentPartPr>
              <p14:xfrm>
                <a:off x="11239225" y="878609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FF9AEC0-34C7-4F91-A877-C8F5E26493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230585" y="8699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602C1C2-7FD0-4EDA-90BD-55CBD6CEFF27}"/>
                    </a:ext>
                  </a:extLst>
                </p14:cNvPr>
                <p14:cNvContentPartPr/>
                <p14:nvPr/>
              </p14:nvContentPartPr>
              <p14:xfrm>
                <a:off x="11266225" y="675569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602C1C2-7FD0-4EDA-90BD-55CBD6CEFF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257225" y="6665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A13F8CD-7D62-4436-9528-A5F743C1BD0A}"/>
                    </a:ext>
                  </a:extLst>
                </p14:cNvPr>
                <p14:cNvContentPartPr/>
                <p14:nvPr/>
              </p14:nvContentPartPr>
              <p14:xfrm>
                <a:off x="887425" y="294329"/>
                <a:ext cx="354240" cy="545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A13F8CD-7D62-4436-9528-A5F743C1BD0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8785" y="285689"/>
                  <a:ext cx="37188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1E77AA9-B844-4866-B2EC-3E1C7C980C98}"/>
                    </a:ext>
                  </a:extLst>
                </p14:cNvPr>
                <p14:cNvContentPartPr/>
                <p14:nvPr/>
              </p14:nvContentPartPr>
              <p14:xfrm>
                <a:off x="1103785" y="586649"/>
                <a:ext cx="164160" cy="237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1E77AA9-B844-4866-B2EC-3E1C7C980C9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95145" y="577649"/>
                  <a:ext cx="1818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533859C-0BF9-44D3-9563-B1B14DBE39FF}"/>
                    </a:ext>
                  </a:extLst>
                </p14:cNvPr>
                <p14:cNvContentPartPr/>
                <p14:nvPr/>
              </p14:nvContentPartPr>
              <p14:xfrm>
                <a:off x="1263625" y="135929"/>
                <a:ext cx="251280" cy="696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533859C-0BF9-44D3-9563-B1B14DBE39F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54625" y="126929"/>
                  <a:ext cx="26892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B30803-D962-43DF-8FFC-19D804C16508}"/>
                    </a:ext>
                  </a:extLst>
                </p14:cNvPr>
                <p14:cNvContentPartPr/>
                <p14:nvPr/>
              </p14:nvContentPartPr>
              <p14:xfrm>
                <a:off x="1405825" y="626969"/>
                <a:ext cx="349920" cy="228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B30803-D962-43DF-8FFC-19D804C1650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96825" y="618329"/>
                  <a:ext cx="367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8B4720-5481-44B2-A816-F3CDD7267801}"/>
                    </a:ext>
                  </a:extLst>
                </p14:cNvPr>
                <p14:cNvContentPartPr/>
                <p14:nvPr/>
              </p14:nvContentPartPr>
              <p14:xfrm>
                <a:off x="1725865" y="179489"/>
                <a:ext cx="210960" cy="714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8B4720-5481-44B2-A816-F3CDD726780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16865" y="170849"/>
                  <a:ext cx="2286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D4A80C-A405-487B-89C5-F4B5091D6C08}"/>
                    </a:ext>
                  </a:extLst>
                </p14:cNvPr>
                <p14:cNvContentPartPr/>
                <p14:nvPr/>
              </p14:nvContentPartPr>
              <p14:xfrm>
                <a:off x="1956265" y="631289"/>
                <a:ext cx="149760" cy="221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D4A80C-A405-487B-89C5-F4B5091D6C0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47265" y="622649"/>
                  <a:ext cx="167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379B28F-F798-4B88-803D-03D3779835DE}"/>
                    </a:ext>
                  </a:extLst>
                </p14:cNvPr>
                <p14:cNvContentPartPr/>
                <p14:nvPr/>
              </p14:nvContentPartPr>
              <p14:xfrm>
                <a:off x="2055985" y="141329"/>
                <a:ext cx="37800" cy="690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379B28F-F798-4B88-803D-03D3779835D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47345" y="132689"/>
                  <a:ext cx="5544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F47EBAC-28D2-4B04-91DC-41DED7838DD5}"/>
                    </a:ext>
                  </a:extLst>
                </p14:cNvPr>
                <p14:cNvContentPartPr/>
                <p14:nvPr/>
              </p14:nvContentPartPr>
              <p14:xfrm>
                <a:off x="2098105" y="539489"/>
                <a:ext cx="216000" cy="352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F47EBAC-28D2-4B04-91DC-41DED7838DD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89105" y="530849"/>
                  <a:ext cx="2336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3B53A43-AD90-48B5-92E7-590894628DC1}"/>
                    </a:ext>
                  </a:extLst>
                </p14:cNvPr>
                <p14:cNvContentPartPr/>
                <p14:nvPr/>
              </p14:nvContentPartPr>
              <p14:xfrm>
                <a:off x="2438665" y="74369"/>
                <a:ext cx="252720" cy="779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3B53A43-AD90-48B5-92E7-590894628DC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29665" y="65369"/>
                  <a:ext cx="270360" cy="7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65C70AA-F078-436F-85C4-A79D9EC6A524}"/>
                    </a:ext>
                  </a:extLst>
                </p14:cNvPr>
                <p14:cNvContentPartPr/>
                <p14:nvPr/>
              </p14:nvContentPartPr>
              <p14:xfrm>
                <a:off x="2595625" y="483689"/>
                <a:ext cx="172800" cy="347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65C70AA-F078-436F-85C4-A79D9EC6A5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86625" y="474689"/>
                  <a:ext cx="1904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2F30D19-71D8-4D6F-BE5E-6A419E544679}"/>
                    </a:ext>
                  </a:extLst>
                </p14:cNvPr>
                <p14:cNvContentPartPr/>
                <p14:nvPr/>
              </p14:nvContentPartPr>
              <p14:xfrm>
                <a:off x="2991265" y="472889"/>
                <a:ext cx="351720" cy="393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2F30D19-71D8-4D6F-BE5E-6A419E5446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82625" y="464249"/>
                  <a:ext cx="3693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2CE1009-213A-4765-8F9F-08E476D695D2}"/>
                    </a:ext>
                  </a:extLst>
                </p14:cNvPr>
                <p14:cNvContentPartPr/>
                <p14:nvPr/>
              </p14:nvContentPartPr>
              <p14:xfrm>
                <a:off x="3350545" y="135209"/>
                <a:ext cx="145440" cy="712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2CE1009-213A-4765-8F9F-08E476D695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41905" y="126569"/>
                  <a:ext cx="163080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67E845-6CF1-4805-BEFF-5ED2F776E0EA}"/>
                    </a:ext>
                  </a:extLst>
                </p14:cNvPr>
                <p14:cNvContentPartPr/>
                <p14:nvPr/>
              </p14:nvContentPartPr>
              <p14:xfrm>
                <a:off x="3422185" y="389729"/>
                <a:ext cx="838080" cy="500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67E845-6CF1-4805-BEFF-5ED2F776E0E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13185" y="380729"/>
                  <a:ext cx="85572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7F840CA-CFD4-4F93-A9EF-EF66B462BED9}"/>
                    </a:ext>
                  </a:extLst>
                </p14:cNvPr>
                <p14:cNvContentPartPr/>
                <p14:nvPr/>
              </p14:nvContentPartPr>
              <p14:xfrm>
                <a:off x="3553585" y="398729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7F840CA-CFD4-4F93-A9EF-EF66B462BE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44585" y="3900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1D108E9-545A-4362-9FB6-9E28D9BA3559}"/>
                    </a:ext>
                  </a:extLst>
                </p14:cNvPr>
                <p14:cNvContentPartPr/>
                <p14:nvPr/>
              </p14:nvContentPartPr>
              <p14:xfrm>
                <a:off x="3315625" y="206489"/>
                <a:ext cx="25920" cy="42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1D108E9-545A-4362-9FB6-9E28D9BA355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306985" y="197849"/>
                  <a:ext cx="435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DF731DE-B0A4-4C41-AACB-135335EC004F}"/>
                    </a:ext>
                  </a:extLst>
                </p14:cNvPr>
                <p14:cNvContentPartPr/>
                <p14:nvPr/>
              </p14:nvContentPartPr>
              <p14:xfrm>
                <a:off x="4417225" y="471089"/>
                <a:ext cx="799200" cy="689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DF731DE-B0A4-4C41-AACB-135335EC004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08225" y="462089"/>
                  <a:ext cx="81684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06BC604-C228-4597-9C7E-6F778DF6B4B7}"/>
                    </a:ext>
                  </a:extLst>
                </p14:cNvPr>
                <p14:cNvContentPartPr/>
                <p14:nvPr/>
              </p14:nvContentPartPr>
              <p14:xfrm>
                <a:off x="5261425" y="564689"/>
                <a:ext cx="1077480" cy="314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06BC604-C228-4597-9C7E-6F778DF6B4B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252785" y="556049"/>
                  <a:ext cx="10951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FE873E3-EAA1-4FBD-B8FB-2FE28490F94B}"/>
                    </a:ext>
                  </a:extLst>
                </p14:cNvPr>
                <p14:cNvContentPartPr/>
                <p14:nvPr/>
              </p14:nvContentPartPr>
              <p14:xfrm>
                <a:off x="6554905" y="574409"/>
                <a:ext cx="239760" cy="327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E873E3-EAA1-4FBD-B8FB-2FE28490F94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546265" y="565409"/>
                  <a:ext cx="2574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717789C-C998-41F9-835C-93DD5906E2CD}"/>
                    </a:ext>
                  </a:extLst>
                </p14:cNvPr>
                <p14:cNvContentPartPr/>
                <p14:nvPr/>
              </p14:nvContentPartPr>
              <p14:xfrm>
                <a:off x="6709345" y="171569"/>
                <a:ext cx="141480" cy="660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717789C-C998-41F9-835C-93DD5906E2C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00705" y="162569"/>
                  <a:ext cx="15912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DC0208C-3185-4006-8F49-F0BD079BD10E}"/>
                    </a:ext>
                  </a:extLst>
                </p14:cNvPr>
                <p14:cNvContentPartPr/>
                <p14:nvPr/>
              </p14:nvContentPartPr>
              <p14:xfrm>
                <a:off x="6800065" y="532289"/>
                <a:ext cx="309960" cy="337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DC0208C-3185-4006-8F49-F0BD079BD10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91425" y="523649"/>
                  <a:ext cx="3276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D0A4E0-0C9F-4124-BCC3-A21AA0EA6625}"/>
                    </a:ext>
                  </a:extLst>
                </p14:cNvPr>
                <p14:cNvContentPartPr/>
                <p14:nvPr/>
              </p14:nvContentPartPr>
              <p14:xfrm>
                <a:off x="3452785" y="328529"/>
                <a:ext cx="149400" cy="35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D0A4E0-0C9F-4124-BCC3-A21AA0EA662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443785" y="319889"/>
                  <a:ext cx="1670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17D0AEE-29DC-46CD-9EA6-4F5AD51B99C7}"/>
                    </a:ext>
                  </a:extLst>
                </p14:cNvPr>
                <p14:cNvContentPartPr/>
                <p14:nvPr/>
              </p14:nvContentPartPr>
              <p14:xfrm>
                <a:off x="907945" y="988769"/>
                <a:ext cx="177480" cy="11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17D0AEE-29DC-46CD-9EA6-4F5AD51B99C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98945" y="979769"/>
                  <a:ext cx="195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8F608E1-EF51-4E65-9555-9ACB03474BDF}"/>
                    </a:ext>
                  </a:extLst>
                </p14:cNvPr>
                <p14:cNvContentPartPr/>
                <p14:nvPr/>
              </p14:nvContentPartPr>
              <p14:xfrm>
                <a:off x="1275505" y="974009"/>
                <a:ext cx="156240" cy="10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8F608E1-EF51-4E65-9555-9ACB03474BD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266865" y="965369"/>
                  <a:ext cx="173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4301277-3C8A-4FD9-A82B-D76FBD48A7E4}"/>
                    </a:ext>
                  </a:extLst>
                </p14:cNvPr>
                <p14:cNvContentPartPr/>
                <p14:nvPr/>
              </p14:nvContentPartPr>
              <p14:xfrm>
                <a:off x="1621105" y="980129"/>
                <a:ext cx="223200" cy="2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4301277-3C8A-4FD9-A82B-D76FBD48A7E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612105" y="971489"/>
                  <a:ext cx="240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4A93BD-4FDB-4B59-BE4A-569EC4FF71BE}"/>
                    </a:ext>
                  </a:extLst>
                </p14:cNvPr>
                <p14:cNvContentPartPr/>
                <p14:nvPr/>
              </p14:nvContentPartPr>
              <p14:xfrm>
                <a:off x="2125825" y="956009"/>
                <a:ext cx="193680" cy="10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4A93BD-4FDB-4B59-BE4A-569EC4FF71B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17185" y="947009"/>
                  <a:ext cx="2113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CC8BD78-C477-4083-AC6D-1CE28FC09054}"/>
                    </a:ext>
                  </a:extLst>
                </p14:cNvPr>
                <p14:cNvContentPartPr/>
                <p14:nvPr/>
              </p14:nvContentPartPr>
              <p14:xfrm>
                <a:off x="2517865" y="969329"/>
                <a:ext cx="204480" cy="3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CC8BD78-C477-4083-AC6D-1CE28FC0905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509225" y="960329"/>
                  <a:ext cx="222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6C02D5-4E79-427D-88A5-C8810AE7FABA}"/>
                    </a:ext>
                  </a:extLst>
                </p14:cNvPr>
                <p14:cNvContentPartPr/>
                <p14:nvPr/>
              </p14:nvContentPartPr>
              <p14:xfrm>
                <a:off x="3072625" y="941609"/>
                <a:ext cx="203040" cy="7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6C02D5-4E79-427D-88A5-C8810AE7FAB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063985" y="932609"/>
                  <a:ext cx="220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65504A-A238-4449-8DFF-4BBD1F91D8A9}"/>
                    </a:ext>
                  </a:extLst>
                </p14:cNvPr>
                <p14:cNvContentPartPr/>
                <p14:nvPr/>
              </p14:nvContentPartPr>
              <p14:xfrm>
                <a:off x="3621985" y="962129"/>
                <a:ext cx="185760" cy="3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65504A-A238-4449-8DFF-4BBD1F91D8A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612985" y="953129"/>
                  <a:ext cx="2034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4E1866D-E10E-4A0D-B885-DE622838E889}"/>
                    </a:ext>
                  </a:extLst>
                </p14:cNvPr>
                <p14:cNvContentPartPr/>
                <p14:nvPr/>
              </p14:nvContentPartPr>
              <p14:xfrm>
                <a:off x="4156585" y="959609"/>
                <a:ext cx="297000" cy="11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4E1866D-E10E-4A0D-B885-DE622838E88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147585" y="950609"/>
                  <a:ext cx="3146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1B41559-7307-44FA-B005-E5DCA3280C2A}"/>
                    </a:ext>
                  </a:extLst>
                </p14:cNvPr>
                <p14:cNvContentPartPr/>
                <p14:nvPr/>
              </p14:nvContentPartPr>
              <p14:xfrm>
                <a:off x="5441785" y="976529"/>
                <a:ext cx="22068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1B41559-7307-44FA-B005-E5DCA3280C2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432785" y="967529"/>
                  <a:ext cx="238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F9A001E-89AF-48FF-86B2-740A6BD79031}"/>
                    </a:ext>
                  </a:extLst>
                </p14:cNvPr>
                <p14:cNvContentPartPr/>
                <p14:nvPr/>
              </p14:nvContentPartPr>
              <p14:xfrm>
                <a:off x="5875585" y="980129"/>
                <a:ext cx="314640" cy="1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F9A001E-89AF-48FF-86B2-740A6BD7903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66585" y="971489"/>
                  <a:ext cx="3322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DA5D378-4CAB-42A1-8F31-E25BBECDB430}"/>
                    </a:ext>
                  </a:extLst>
                </p14:cNvPr>
                <p14:cNvContentPartPr/>
                <p14:nvPr/>
              </p14:nvContentPartPr>
              <p14:xfrm>
                <a:off x="6585865" y="984809"/>
                <a:ext cx="241920" cy="10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DA5D378-4CAB-42A1-8F31-E25BBECDB43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77225" y="976169"/>
                  <a:ext cx="2595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132FA66-C79D-4F62-94AF-4FBEBE34325E}"/>
                    </a:ext>
                  </a:extLst>
                </p14:cNvPr>
                <p14:cNvContentPartPr/>
                <p14:nvPr/>
              </p14:nvContentPartPr>
              <p14:xfrm>
                <a:off x="7057105" y="1009289"/>
                <a:ext cx="324000" cy="9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132FA66-C79D-4F62-94AF-4FBEBE34325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48465" y="1000289"/>
                  <a:ext cx="3416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4509E1D-1115-4388-BED8-60708186B850}"/>
                    </a:ext>
                  </a:extLst>
                </p14:cNvPr>
                <p14:cNvContentPartPr/>
                <p14:nvPr/>
              </p14:nvContentPartPr>
              <p14:xfrm>
                <a:off x="7688545" y="1020089"/>
                <a:ext cx="270360" cy="13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4509E1D-1115-4388-BED8-60708186B85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79545" y="1011089"/>
                  <a:ext cx="288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3A94A6E-BF12-4B48-BA8B-5E3516FFE66F}"/>
                    </a:ext>
                  </a:extLst>
                </p14:cNvPr>
                <p14:cNvContentPartPr/>
                <p14:nvPr/>
              </p14:nvContentPartPr>
              <p14:xfrm>
                <a:off x="8241865" y="1023689"/>
                <a:ext cx="329400" cy="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3A94A6E-BF12-4B48-BA8B-5E3516FFE66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32865" y="1014689"/>
                  <a:ext cx="347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528395D-27EF-4D18-9FA2-F072E33EDF9F}"/>
                    </a:ext>
                  </a:extLst>
                </p14:cNvPr>
                <p14:cNvContentPartPr/>
                <p14:nvPr/>
              </p14:nvContentPartPr>
              <p14:xfrm>
                <a:off x="8957545" y="1035569"/>
                <a:ext cx="33336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528395D-27EF-4D18-9FA2-F072E33EDF9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48905" y="1026929"/>
                  <a:ext cx="351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DC5CBF1-35FB-49CA-8B99-85CF1973FE17}"/>
                    </a:ext>
                  </a:extLst>
                </p14:cNvPr>
                <p14:cNvContentPartPr/>
                <p14:nvPr/>
              </p14:nvContentPartPr>
              <p14:xfrm>
                <a:off x="9619585" y="1033409"/>
                <a:ext cx="307800" cy="2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DC5CBF1-35FB-49CA-8B99-85CF1973FE1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10945" y="1024409"/>
                  <a:ext cx="325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26BBB6D-0E37-47DA-A782-A8A6B2207EC0}"/>
                    </a:ext>
                  </a:extLst>
                </p14:cNvPr>
                <p14:cNvContentPartPr/>
                <p14:nvPr/>
              </p14:nvContentPartPr>
              <p14:xfrm>
                <a:off x="10898305" y="1012889"/>
                <a:ext cx="311760" cy="10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26BBB6D-0E37-47DA-A782-A8A6B2207EC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889305" y="1003889"/>
                  <a:ext cx="329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0885323-BA11-4F0A-8549-6422820F08D6}"/>
                    </a:ext>
                  </a:extLst>
                </p14:cNvPr>
                <p14:cNvContentPartPr/>
                <p14:nvPr/>
              </p14:nvContentPartPr>
              <p14:xfrm>
                <a:off x="475945" y="1440569"/>
                <a:ext cx="390960" cy="398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0885323-BA11-4F0A-8549-6422820F08D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6945" y="1431569"/>
                  <a:ext cx="4086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BDABD78-3F37-457F-A4FF-2051D41E61DF}"/>
                    </a:ext>
                  </a:extLst>
                </p14:cNvPr>
                <p14:cNvContentPartPr/>
                <p14:nvPr/>
              </p14:nvContentPartPr>
              <p14:xfrm>
                <a:off x="834505" y="1733249"/>
                <a:ext cx="147600" cy="102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BDABD78-3F37-457F-A4FF-2051D41E61D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5505" y="1724249"/>
                  <a:ext cx="165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4E8EA6D-6751-429C-83BE-D9921FFDE614}"/>
                    </a:ext>
                  </a:extLst>
                </p14:cNvPr>
                <p14:cNvContentPartPr/>
                <p14:nvPr/>
              </p14:nvContentPartPr>
              <p14:xfrm>
                <a:off x="969505" y="1717409"/>
                <a:ext cx="99720" cy="106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4E8EA6D-6751-429C-83BE-D9921FFDE61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0865" y="1708409"/>
                  <a:ext cx="117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24440D4-8AE1-434B-891C-E72FD6D30B4E}"/>
                    </a:ext>
                  </a:extLst>
                </p14:cNvPr>
                <p14:cNvContentPartPr/>
                <p14:nvPr/>
              </p14:nvContentPartPr>
              <p14:xfrm>
                <a:off x="1023865" y="1714169"/>
                <a:ext cx="253800" cy="449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24440D4-8AE1-434B-891C-E72FD6D30B4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14865" y="1705169"/>
                  <a:ext cx="2714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29216AB-35AC-4B29-BBBD-9C07F3213402}"/>
                    </a:ext>
                  </a:extLst>
                </p14:cNvPr>
                <p14:cNvContentPartPr/>
                <p14:nvPr/>
              </p14:nvContentPartPr>
              <p14:xfrm>
                <a:off x="1399345" y="1768169"/>
                <a:ext cx="147960" cy="12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29216AB-35AC-4B29-BBBD-9C07F321340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390345" y="1759169"/>
                  <a:ext cx="165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5A666B9-33B3-4386-BC5C-25CF99918567}"/>
                    </a:ext>
                  </a:extLst>
                </p14:cNvPr>
                <p14:cNvContentPartPr/>
                <p14:nvPr/>
              </p14:nvContentPartPr>
              <p14:xfrm>
                <a:off x="1392505" y="1863569"/>
                <a:ext cx="172440" cy="23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5A666B9-33B3-4386-BC5C-25CF9991856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83865" y="1854929"/>
                  <a:ext cx="190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FF908DA-264C-4A5E-96E6-27391DFE1D2E}"/>
                    </a:ext>
                  </a:extLst>
                </p14:cNvPr>
                <p14:cNvContentPartPr/>
                <p14:nvPr/>
              </p14:nvContentPartPr>
              <p14:xfrm>
                <a:off x="1998025" y="1400609"/>
                <a:ext cx="159120" cy="230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FF908DA-264C-4A5E-96E6-27391DFE1D2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89385" y="1391609"/>
                  <a:ext cx="1767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505D392-2513-49AF-A5A6-FE636CF35EFA}"/>
                    </a:ext>
                  </a:extLst>
                </p14:cNvPr>
                <p14:cNvContentPartPr/>
                <p14:nvPr/>
              </p14:nvContentPartPr>
              <p14:xfrm>
                <a:off x="2179465" y="1137809"/>
                <a:ext cx="31320" cy="483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505D392-2513-49AF-A5A6-FE636CF35EF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170825" y="1129169"/>
                  <a:ext cx="4896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622AF81-297E-4651-BD54-27B6AE25B0D3}"/>
                    </a:ext>
                  </a:extLst>
                </p14:cNvPr>
                <p14:cNvContentPartPr/>
                <p14:nvPr/>
              </p14:nvContentPartPr>
              <p14:xfrm>
                <a:off x="2287105" y="1393409"/>
                <a:ext cx="9720" cy="185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622AF81-297E-4651-BD54-27B6AE25B0D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278105" y="1384769"/>
                  <a:ext cx="27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BA9E39D-94A0-47AE-AF7B-F5551BC0D9BB}"/>
                    </a:ext>
                  </a:extLst>
                </p14:cNvPr>
                <p14:cNvContentPartPr/>
                <p14:nvPr/>
              </p14:nvContentPartPr>
              <p14:xfrm>
                <a:off x="2308705" y="1302689"/>
                <a:ext cx="23040" cy="9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BA9E39D-94A0-47AE-AF7B-F5551BC0D9B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99705" y="1294049"/>
                  <a:ext cx="40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9F57B2C-E12E-4D85-8350-66620F33DC3F}"/>
                    </a:ext>
                  </a:extLst>
                </p14:cNvPr>
                <p14:cNvContentPartPr/>
                <p14:nvPr/>
              </p14:nvContentPartPr>
              <p14:xfrm>
                <a:off x="2363425" y="1350929"/>
                <a:ext cx="92160" cy="258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9F57B2C-E12E-4D85-8350-66620F33DC3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54785" y="1341929"/>
                  <a:ext cx="1098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9F730A9-4300-432B-B0BE-C0DBC23C11A1}"/>
                    </a:ext>
                  </a:extLst>
                </p14:cNvPr>
                <p14:cNvContentPartPr/>
                <p14:nvPr/>
              </p14:nvContentPartPr>
              <p14:xfrm>
                <a:off x="2438665" y="1155449"/>
                <a:ext cx="43560" cy="482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9F730A9-4300-432B-B0BE-C0DBC23C11A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429665" y="1146449"/>
                  <a:ext cx="612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8025020-99FC-499F-8960-ECF26426096B}"/>
                    </a:ext>
                  </a:extLst>
                </p14:cNvPr>
                <p14:cNvContentPartPr/>
                <p14:nvPr/>
              </p14:nvContentPartPr>
              <p14:xfrm>
                <a:off x="2509945" y="1379009"/>
                <a:ext cx="393840" cy="260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8025020-99FC-499F-8960-ECF26426096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01305" y="1370369"/>
                  <a:ext cx="4114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32239AD-92AF-43FB-97A3-FB0F98D9A4D2}"/>
                    </a:ext>
                  </a:extLst>
                </p14:cNvPr>
                <p14:cNvContentPartPr/>
                <p14:nvPr/>
              </p14:nvContentPartPr>
              <p14:xfrm>
                <a:off x="2863105" y="1308809"/>
                <a:ext cx="164520" cy="387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32239AD-92AF-43FB-97A3-FB0F98D9A4D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54105" y="1300169"/>
                  <a:ext cx="1821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8B7124E-EEBA-4F78-B044-57367BFD9AEE}"/>
                    </a:ext>
                  </a:extLst>
                </p14:cNvPr>
                <p14:cNvContentPartPr/>
                <p14:nvPr/>
              </p14:nvContentPartPr>
              <p14:xfrm>
                <a:off x="3001345" y="1353809"/>
                <a:ext cx="180360" cy="344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8B7124E-EEBA-4F78-B044-57367BFD9AE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92705" y="1345169"/>
                  <a:ext cx="1980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50B3E1D-90E2-401C-AC7E-EEBE3E5DD171}"/>
                    </a:ext>
                  </a:extLst>
                </p14:cNvPr>
                <p14:cNvContentPartPr/>
                <p14:nvPr/>
              </p14:nvContentPartPr>
              <p14:xfrm>
                <a:off x="2487265" y="1242569"/>
                <a:ext cx="173520" cy="51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50B3E1D-90E2-401C-AC7E-EEBE3E5DD17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478265" y="1233569"/>
                  <a:ext cx="1911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E93BACF-AAFA-4B35-B126-CD58B0FDE497}"/>
                    </a:ext>
                  </a:extLst>
                </p14:cNvPr>
                <p14:cNvContentPartPr/>
                <p14:nvPr/>
              </p14:nvContentPartPr>
              <p14:xfrm>
                <a:off x="3480865" y="1099649"/>
                <a:ext cx="14760" cy="549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E93BACF-AAFA-4B35-B126-CD58B0FDE49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72225" y="1091009"/>
                  <a:ext cx="3240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D1EDEEE-E606-447A-AFF8-50AD861CB268}"/>
                    </a:ext>
                  </a:extLst>
                </p14:cNvPr>
                <p14:cNvContentPartPr/>
                <p14:nvPr/>
              </p14:nvContentPartPr>
              <p14:xfrm>
                <a:off x="3570145" y="1336169"/>
                <a:ext cx="113760" cy="303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D1EDEEE-E606-447A-AFF8-50AD861CB26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61505" y="1327169"/>
                  <a:ext cx="1314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97851F3-1C83-4F6A-9F51-03D9FD5D1BD5}"/>
                    </a:ext>
                  </a:extLst>
                </p14:cNvPr>
                <p14:cNvContentPartPr/>
                <p14:nvPr/>
              </p14:nvContentPartPr>
              <p14:xfrm>
                <a:off x="3715225" y="1114409"/>
                <a:ext cx="31680" cy="511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97851F3-1C83-4F6A-9F51-03D9FD5D1BD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06585" y="1105409"/>
                  <a:ext cx="4932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3515715-BBA6-4825-A2AE-5F38AE25FF94}"/>
                    </a:ext>
                  </a:extLst>
                </p14:cNvPr>
                <p14:cNvContentPartPr/>
                <p14:nvPr/>
              </p14:nvContentPartPr>
              <p14:xfrm>
                <a:off x="3742585" y="1303409"/>
                <a:ext cx="154800" cy="316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3515715-BBA6-4825-A2AE-5F38AE25FF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33945" y="1294409"/>
                  <a:ext cx="1724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8DBA700-30B5-4113-9992-F647B135AB28}"/>
                    </a:ext>
                  </a:extLst>
                </p14:cNvPr>
                <p14:cNvContentPartPr/>
                <p14:nvPr/>
              </p14:nvContentPartPr>
              <p14:xfrm>
                <a:off x="3841945" y="1001009"/>
                <a:ext cx="183240" cy="636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8DBA700-30B5-4113-9992-F647B135AB2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33305" y="992009"/>
                  <a:ext cx="20088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B8A59EE-E220-4F36-97BD-5F7395E441E7}"/>
                    </a:ext>
                  </a:extLst>
                </p14:cNvPr>
                <p14:cNvContentPartPr/>
                <p14:nvPr/>
              </p14:nvContentPartPr>
              <p14:xfrm>
                <a:off x="3973705" y="1315289"/>
                <a:ext cx="147960" cy="315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B8A59EE-E220-4F36-97BD-5F7395E441E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65065" y="1306289"/>
                  <a:ext cx="1656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C0E420E-7A7F-426F-9CA1-B6349D065850}"/>
                    </a:ext>
                  </a:extLst>
                </p14:cNvPr>
                <p14:cNvContentPartPr/>
                <p14:nvPr/>
              </p14:nvContentPartPr>
              <p14:xfrm>
                <a:off x="3699745" y="1263089"/>
                <a:ext cx="109080" cy="19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C0E420E-7A7F-426F-9CA1-B6349D06585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91105" y="1254089"/>
                  <a:ext cx="126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60275ED-CE5C-4E3E-9C07-195B3AAE9B38}"/>
                    </a:ext>
                  </a:extLst>
                </p14:cNvPr>
                <p14:cNvContentPartPr/>
                <p14:nvPr/>
              </p14:nvContentPartPr>
              <p14:xfrm>
                <a:off x="3544225" y="1217009"/>
                <a:ext cx="145440" cy="35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60275ED-CE5C-4E3E-9C07-195B3AAE9B3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35225" y="1208369"/>
                  <a:ext cx="1630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CB8102E-FC98-452A-A397-0536D7AA84AE}"/>
                    </a:ext>
                  </a:extLst>
                </p14:cNvPr>
                <p14:cNvContentPartPr/>
                <p14:nvPr/>
              </p14:nvContentPartPr>
              <p14:xfrm>
                <a:off x="4311025" y="1426169"/>
                <a:ext cx="41040" cy="370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CB8102E-FC98-452A-A397-0536D7AA84A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302025" y="1417169"/>
                  <a:ext cx="586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210C64D-29B0-4F04-AB02-E2498ADD932C}"/>
                    </a:ext>
                  </a:extLst>
                </p14:cNvPr>
                <p14:cNvContentPartPr/>
                <p14:nvPr/>
              </p14:nvContentPartPr>
              <p14:xfrm>
                <a:off x="4351345" y="1307369"/>
                <a:ext cx="138960" cy="271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210C64D-29B0-4F04-AB02-E2498ADD932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342345" y="1298369"/>
                  <a:ext cx="1566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C9FECA-6E62-44DE-8593-FA8CFB36C64D}"/>
                    </a:ext>
                  </a:extLst>
                </p14:cNvPr>
                <p14:cNvContentPartPr/>
                <p14:nvPr/>
              </p14:nvContentPartPr>
              <p14:xfrm>
                <a:off x="4494625" y="1241489"/>
                <a:ext cx="286560" cy="364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C9FECA-6E62-44DE-8593-FA8CFB36C64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485985" y="1232489"/>
                  <a:ext cx="3042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A4D0883-1F6A-4BBD-80D2-FEED764C0ED6}"/>
                    </a:ext>
                  </a:extLst>
                </p14:cNvPr>
                <p14:cNvContentPartPr/>
                <p14:nvPr/>
              </p14:nvContentPartPr>
              <p14:xfrm>
                <a:off x="4811785" y="1307729"/>
                <a:ext cx="146880" cy="337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A4D0883-1F6A-4BBD-80D2-FEED764C0ED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803145" y="1298729"/>
                  <a:ext cx="1645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C4192BE-1637-4218-A406-748C0E34F0E4}"/>
                    </a:ext>
                  </a:extLst>
                </p14:cNvPr>
                <p14:cNvContentPartPr/>
                <p14:nvPr/>
              </p14:nvContentPartPr>
              <p14:xfrm>
                <a:off x="4908265" y="1261649"/>
                <a:ext cx="1343520" cy="383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C4192BE-1637-4218-A406-748C0E34F0E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99625" y="1253009"/>
                  <a:ext cx="13611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305F462-E5E1-45B3-B354-DA6C567CE34F}"/>
                    </a:ext>
                  </a:extLst>
                </p14:cNvPr>
                <p14:cNvContentPartPr/>
                <p14:nvPr/>
              </p14:nvContentPartPr>
              <p14:xfrm>
                <a:off x="1816945" y="1747289"/>
                <a:ext cx="4345920" cy="147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305F462-E5E1-45B3-B354-DA6C567CE34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08305" y="1738649"/>
                  <a:ext cx="4363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3C974F0-6B48-4090-9D62-99A1056EA712}"/>
                    </a:ext>
                  </a:extLst>
                </p14:cNvPr>
                <p14:cNvContentPartPr/>
                <p14:nvPr/>
              </p14:nvContentPartPr>
              <p14:xfrm>
                <a:off x="1824145" y="2221769"/>
                <a:ext cx="198720" cy="207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3C974F0-6B48-4090-9D62-99A1056EA71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15145" y="2212769"/>
                  <a:ext cx="2163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15468AC-C0A7-49E1-9379-18B19ED913AD}"/>
                    </a:ext>
                  </a:extLst>
                </p14:cNvPr>
                <p14:cNvContentPartPr/>
                <p14:nvPr/>
              </p14:nvContentPartPr>
              <p14:xfrm>
                <a:off x="1972825" y="1987049"/>
                <a:ext cx="75600" cy="459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15468AC-C0A7-49E1-9379-18B19ED913A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963825" y="1978049"/>
                  <a:ext cx="932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DA31B74-B2B1-4527-BE0C-78B02F846F81}"/>
                    </a:ext>
                  </a:extLst>
                </p14:cNvPr>
                <p14:cNvContentPartPr/>
                <p14:nvPr/>
              </p14:nvContentPartPr>
              <p14:xfrm>
                <a:off x="2050585" y="2168849"/>
                <a:ext cx="144360" cy="276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DA31B74-B2B1-4527-BE0C-78B02F846F8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41585" y="2160209"/>
                  <a:ext cx="1620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AF9AF02-439D-4260-98D1-9DA6AAE13725}"/>
                    </a:ext>
                  </a:extLst>
                </p14:cNvPr>
                <p14:cNvContentPartPr/>
                <p14:nvPr/>
              </p14:nvContentPartPr>
              <p14:xfrm>
                <a:off x="2193145" y="2126009"/>
                <a:ext cx="82440" cy="297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AF9AF02-439D-4260-98D1-9DA6AAE1372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184145" y="2117009"/>
                  <a:ext cx="1000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C50E763-89DE-4503-A255-B308FFF8387B}"/>
                    </a:ext>
                  </a:extLst>
                </p14:cNvPr>
                <p14:cNvContentPartPr/>
                <p14:nvPr/>
              </p14:nvContentPartPr>
              <p14:xfrm>
                <a:off x="2270905" y="2148689"/>
                <a:ext cx="88920" cy="317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C50E763-89DE-4503-A255-B308FFF8387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262265" y="2140049"/>
                  <a:ext cx="1065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57F2210-197E-4AFD-9159-D5A293963DAD}"/>
                    </a:ext>
                  </a:extLst>
                </p14:cNvPr>
                <p14:cNvContentPartPr/>
                <p14:nvPr/>
              </p14:nvContentPartPr>
              <p14:xfrm>
                <a:off x="2370265" y="2179289"/>
                <a:ext cx="93240" cy="304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57F2210-197E-4AFD-9159-D5A293963DA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361265" y="2170649"/>
                  <a:ext cx="1108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ED63041-3365-4586-A808-1666E9835EA6}"/>
                    </a:ext>
                  </a:extLst>
                </p14:cNvPr>
                <p14:cNvContentPartPr/>
                <p14:nvPr/>
              </p14:nvContentPartPr>
              <p14:xfrm>
                <a:off x="2253625" y="2019449"/>
                <a:ext cx="90360" cy="64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ED63041-3365-4586-A808-1666E9835EA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244625" y="2010809"/>
                  <a:ext cx="1080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2BCAF8C-404E-4836-8F57-7053296FB58B}"/>
                    </a:ext>
                  </a:extLst>
                </p14:cNvPr>
                <p14:cNvContentPartPr/>
                <p14:nvPr/>
              </p14:nvContentPartPr>
              <p14:xfrm>
                <a:off x="2556745" y="2145449"/>
                <a:ext cx="164160" cy="253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2BCAF8C-404E-4836-8F57-7053296FB58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548105" y="2136809"/>
                  <a:ext cx="1818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F3B0EA0-1870-4410-BFA7-7443AD776D3B}"/>
                    </a:ext>
                  </a:extLst>
                </p14:cNvPr>
                <p14:cNvContentPartPr/>
                <p14:nvPr/>
              </p14:nvContentPartPr>
              <p14:xfrm>
                <a:off x="2737105" y="2146889"/>
                <a:ext cx="268920" cy="257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F3B0EA0-1870-4410-BFA7-7443AD776D3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728105" y="2137889"/>
                  <a:ext cx="2865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CA7AA0E-600F-43CB-9A55-DAD7925912B1}"/>
                    </a:ext>
                  </a:extLst>
                </p14:cNvPr>
                <p14:cNvContentPartPr/>
                <p14:nvPr/>
              </p14:nvContentPartPr>
              <p14:xfrm>
                <a:off x="3005665" y="2174249"/>
                <a:ext cx="180360" cy="204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CA7AA0E-600F-43CB-9A55-DAD7925912B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996665" y="2165249"/>
                  <a:ext cx="1980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F1701A5-636E-41BB-95C8-CCF726D90B1A}"/>
                    </a:ext>
                  </a:extLst>
                </p14:cNvPr>
                <p14:cNvContentPartPr/>
                <p14:nvPr/>
              </p14:nvContentPartPr>
              <p14:xfrm>
                <a:off x="2765185" y="2041409"/>
                <a:ext cx="86400" cy="12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F1701A5-636E-41BB-95C8-CCF726D90B1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756185" y="2032409"/>
                  <a:ext cx="1040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6F6B6A1-F401-447A-AEE9-85B761D87F98}"/>
                    </a:ext>
                  </a:extLst>
                </p14:cNvPr>
                <p14:cNvContentPartPr/>
                <p14:nvPr/>
              </p14:nvContentPartPr>
              <p14:xfrm>
                <a:off x="3324985" y="2127809"/>
                <a:ext cx="113760" cy="432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6F6B6A1-F401-447A-AEE9-85B761D87F9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316345" y="2118809"/>
                  <a:ext cx="1314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D068474-CD96-44AE-B8A0-7616EE9EE7AD}"/>
                    </a:ext>
                  </a:extLst>
                </p14:cNvPr>
                <p14:cNvContentPartPr/>
                <p14:nvPr/>
              </p14:nvContentPartPr>
              <p14:xfrm>
                <a:off x="3432625" y="2057249"/>
                <a:ext cx="512280" cy="362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D068474-CD96-44AE-B8A0-7616EE9EE7A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423625" y="2048249"/>
                  <a:ext cx="5299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4EF3579-6A46-455B-8507-93CF340BFC07}"/>
                    </a:ext>
                  </a:extLst>
                </p14:cNvPr>
                <p14:cNvContentPartPr/>
                <p14:nvPr/>
              </p14:nvContentPartPr>
              <p14:xfrm>
                <a:off x="3953545" y="1937729"/>
                <a:ext cx="185760" cy="818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4EF3579-6A46-455B-8507-93CF340BFC0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944545" y="1928729"/>
                  <a:ext cx="203400" cy="83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81A9F81-FF8E-4EC9-92DF-194C9EEB599A}"/>
                    </a:ext>
                  </a:extLst>
                </p14:cNvPr>
                <p14:cNvContentPartPr/>
                <p14:nvPr/>
              </p14:nvContentPartPr>
              <p14:xfrm>
                <a:off x="4142905" y="2041409"/>
                <a:ext cx="580680" cy="389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81A9F81-FF8E-4EC9-92DF-194C9EEB599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134265" y="2032769"/>
                  <a:ext cx="5983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D3BBB86-28DB-4B86-89DE-FDE6B13D9BF7}"/>
                    </a:ext>
                  </a:extLst>
                </p14:cNvPr>
                <p14:cNvContentPartPr/>
                <p14:nvPr/>
              </p14:nvContentPartPr>
              <p14:xfrm>
                <a:off x="4457185" y="1929089"/>
                <a:ext cx="360" cy="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D3BBB86-28DB-4B86-89DE-FDE6B13D9B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48545" y="19200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E66E223-51FD-4ECA-B751-6493304AACFE}"/>
                    </a:ext>
                  </a:extLst>
                </p14:cNvPr>
                <p14:cNvContentPartPr/>
                <p14:nvPr/>
              </p14:nvContentPartPr>
              <p14:xfrm>
                <a:off x="4069105" y="1871489"/>
                <a:ext cx="71640" cy="135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E66E223-51FD-4ECA-B751-6493304AACF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060465" y="1862849"/>
                  <a:ext cx="892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D798022-00B1-457D-8863-A9AAC4CB81C9}"/>
                    </a:ext>
                  </a:extLst>
                </p14:cNvPr>
                <p14:cNvContentPartPr/>
                <p14:nvPr/>
              </p14:nvContentPartPr>
              <p14:xfrm>
                <a:off x="4804945" y="2136089"/>
                <a:ext cx="157680" cy="268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D798022-00B1-457D-8863-A9AAC4CB81C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796305" y="2127089"/>
                  <a:ext cx="1753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14AD935-145A-46FB-A19A-B41E4BA6668A}"/>
                    </a:ext>
                  </a:extLst>
                </p14:cNvPr>
                <p14:cNvContentPartPr/>
                <p14:nvPr/>
              </p14:nvContentPartPr>
              <p14:xfrm>
                <a:off x="4918345" y="2128529"/>
                <a:ext cx="147600" cy="250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14AD935-145A-46FB-A19A-B41E4BA6668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909705" y="2119889"/>
                  <a:ext cx="1652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0916E7-8079-45F2-8CF4-72A8E495498D}"/>
                    </a:ext>
                  </a:extLst>
                </p14:cNvPr>
                <p14:cNvContentPartPr/>
                <p14:nvPr/>
              </p14:nvContentPartPr>
              <p14:xfrm>
                <a:off x="5018785" y="1877969"/>
                <a:ext cx="156240" cy="540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0916E7-8079-45F2-8CF4-72A8E495498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009785" y="1869329"/>
                  <a:ext cx="17388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65F5AE9-909E-4078-9B86-3B987E90C321}"/>
                    </a:ext>
                  </a:extLst>
                </p14:cNvPr>
                <p14:cNvContentPartPr/>
                <p14:nvPr/>
              </p14:nvContentPartPr>
              <p14:xfrm>
                <a:off x="5157025" y="2150489"/>
                <a:ext cx="153360" cy="262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65F5AE9-909E-4078-9B86-3B987E90C32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148025" y="2141489"/>
                  <a:ext cx="1710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C3CEB3F-E463-4980-A6FC-5EAB86C051BC}"/>
                    </a:ext>
                  </a:extLst>
                </p14:cNvPr>
                <p14:cNvContentPartPr/>
                <p14:nvPr/>
              </p14:nvContentPartPr>
              <p14:xfrm>
                <a:off x="5033545" y="2028089"/>
                <a:ext cx="293040" cy="30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C3CEB3F-E463-4980-A6FC-5EAB86C051B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024545" y="2019089"/>
                  <a:ext cx="3106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4B93AF9-DAFB-496D-9A19-FB77A8793D8C}"/>
                    </a:ext>
                  </a:extLst>
                </p14:cNvPr>
                <p14:cNvContentPartPr/>
                <p14:nvPr/>
              </p14:nvContentPartPr>
              <p14:xfrm>
                <a:off x="5515225" y="2114489"/>
                <a:ext cx="110520" cy="254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4B93AF9-DAFB-496D-9A19-FB77A8793D8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506585" y="2105489"/>
                  <a:ext cx="1281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5DC5E28-2A11-43D3-9B0A-2021814BE4E7}"/>
                    </a:ext>
                  </a:extLst>
                </p14:cNvPr>
                <p14:cNvContentPartPr/>
                <p14:nvPr/>
              </p14:nvContentPartPr>
              <p14:xfrm>
                <a:off x="5582545" y="1856369"/>
                <a:ext cx="111960" cy="504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5DC5E28-2A11-43D3-9B0A-2021814BE4E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573905" y="1847729"/>
                  <a:ext cx="12960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8563635-6CF5-4A91-9C4C-E864A1371712}"/>
                    </a:ext>
                  </a:extLst>
                </p14:cNvPr>
                <p14:cNvContentPartPr/>
                <p14:nvPr/>
              </p14:nvContentPartPr>
              <p14:xfrm>
                <a:off x="5703505" y="2009729"/>
                <a:ext cx="43200" cy="341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8563635-6CF5-4A91-9C4C-E864A137171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694865" y="2001089"/>
                  <a:ext cx="608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CA8A30C-9C5C-4FF9-97A9-1918F8DE6873}"/>
                    </a:ext>
                  </a:extLst>
                </p14:cNvPr>
                <p14:cNvContentPartPr/>
                <p14:nvPr/>
              </p14:nvContentPartPr>
              <p14:xfrm>
                <a:off x="5792785" y="2064449"/>
                <a:ext cx="107640" cy="306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CA8A30C-9C5C-4FF9-97A9-1918F8DE687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783785" y="2055809"/>
                  <a:ext cx="1252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DD367CF-BE6B-48E5-9080-6F506D8E1EEC}"/>
                    </a:ext>
                  </a:extLst>
                </p14:cNvPr>
                <p14:cNvContentPartPr/>
                <p14:nvPr/>
              </p14:nvContentPartPr>
              <p14:xfrm>
                <a:off x="5918425" y="1910729"/>
                <a:ext cx="68760" cy="4341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DD367CF-BE6B-48E5-9080-6F506D8E1EE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909785" y="1902089"/>
                  <a:ext cx="864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AA4F2B9-CD69-441D-9CD8-038007DE9F57}"/>
                    </a:ext>
                  </a:extLst>
                </p14:cNvPr>
                <p14:cNvContentPartPr/>
                <p14:nvPr/>
              </p14:nvContentPartPr>
              <p14:xfrm>
                <a:off x="5986825" y="2092169"/>
                <a:ext cx="377640" cy="291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AA4F2B9-CD69-441D-9CD8-038007DE9F5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978185" y="2083529"/>
                  <a:ext cx="3952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B4FFC7F-0772-4E78-BD6B-7176D1870B16}"/>
                    </a:ext>
                  </a:extLst>
                </p14:cNvPr>
                <p14:cNvContentPartPr/>
                <p14:nvPr/>
              </p14:nvContentPartPr>
              <p14:xfrm>
                <a:off x="6341425" y="2025569"/>
                <a:ext cx="325440" cy="378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B4FFC7F-0772-4E78-BD6B-7176D1870B1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332425" y="2016929"/>
                  <a:ext cx="3430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3DE6CE1-97CA-4DEE-8752-469EBD04C8A0}"/>
                    </a:ext>
                  </a:extLst>
                </p14:cNvPr>
                <p14:cNvContentPartPr/>
                <p14:nvPr/>
              </p14:nvContentPartPr>
              <p14:xfrm>
                <a:off x="5926345" y="1975889"/>
                <a:ext cx="197640" cy="23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3DE6CE1-97CA-4DEE-8752-469EBD04C8A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917705" y="1967249"/>
                  <a:ext cx="215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F7627D6-198D-4799-9616-BC594ECA404E}"/>
                    </a:ext>
                  </a:extLst>
                </p14:cNvPr>
                <p14:cNvContentPartPr/>
                <p14:nvPr/>
              </p14:nvContentPartPr>
              <p14:xfrm>
                <a:off x="6544105" y="1699409"/>
                <a:ext cx="262080" cy="27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F7627D6-198D-4799-9616-BC594ECA404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535465" y="1690409"/>
                  <a:ext cx="2797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764098F-E231-49AF-8CA3-1F8D8A938CBC}"/>
                    </a:ext>
                  </a:extLst>
                </p14:cNvPr>
                <p14:cNvContentPartPr/>
                <p14:nvPr/>
              </p14:nvContentPartPr>
              <p14:xfrm>
                <a:off x="6545545" y="1832249"/>
                <a:ext cx="327960" cy="2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764098F-E231-49AF-8CA3-1F8D8A938CB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536905" y="1823249"/>
                  <a:ext cx="345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CB870C2-1952-490E-BCA2-6279E1D544E2}"/>
                    </a:ext>
                  </a:extLst>
                </p14:cNvPr>
                <p14:cNvContentPartPr/>
                <p14:nvPr/>
              </p14:nvContentPartPr>
              <p14:xfrm>
                <a:off x="7642825" y="1208729"/>
                <a:ext cx="258480" cy="345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CB870C2-1952-490E-BCA2-6279E1D544E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633825" y="1199729"/>
                  <a:ext cx="276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C7D3005-A3D9-476B-AEE7-5980B9E64D49}"/>
                    </a:ext>
                  </a:extLst>
                </p14:cNvPr>
                <p14:cNvContentPartPr/>
                <p14:nvPr/>
              </p14:nvContentPartPr>
              <p14:xfrm>
                <a:off x="7933345" y="1179929"/>
                <a:ext cx="177120" cy="370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C7D3005-A3D9-476B-AEE7-5980B9E64D4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924705" y="1170929"/>
                  <a:ext cx="1947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9054552-CD67-4A6B-BAC6-70D8491D5A30}"/>
                    </a:ext>
                  </a:extLst>
                </p14:cNvPr>
                <p14:cNvContentPartPr/>
                <p14:nvPr/>
              </p14:nvContentPartPr>
              <p14:xfrm>
                <a:off x="8201545" y="1354889"/>
                <a:ext cx="372960" cy="228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9054552-CD67-4A6B-BAC6-70D8491D5A3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192545" y="1345889"/>
                  <a:ext cx="390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D7AAC6D-BE70-450E-ACFD-5B9D5607C0F8}"/>
                    </a:ext>
                  </a:extLst>
                </p14:cNvPr>
                <p14:cNvContentPartPr/>
                <p14:nvPr/>
              </p14:nvContentPartPr>
              <p14:xfrm>
                <a:off x="7100305" y="1763489"/>
                <a:ext cx="1797480" cy="33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D7AAC6D-BE70-450E-ACFD-5B9D5607C0F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091305" y="1754489"/>
                  <a:ext cx="18151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13E5CC5-1677-45E8-B1B0-383DEFE800FB}"/>
                    </a:ext>
                  </a:extLst>
                </p14:cNvPr>
                <p14:cNvContentPartPr/>
                <p14:nvPr/>
              </p14:nvContentPartPr>
              <p14:xfrm>
                <a:off x="7499185" y="1944569"/>
                <a:ext cx="299880" cy="3110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13E5CC5-1677-45E8-B1B0-383DEFE800F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490185" y="1935929"/>
                  <a:ext cx="3175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141E166-1721-4722-845D-CFADB27750B6}"/>
                    </a:ext>
                  </a:extLst>
                </p14:cNvPr>
                <p14:cNvContentPartPr/>
                <p14:nvPr/>
              </p14:nvContentPartPr>
              <p14:xfrm>
                <a:off x="7597105" y="2210609"/>
                <a:ext cx="226080" cy="25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141E166-1721-4722-845D-CFADB27750B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588465" y="2201609"/>
                  <a:ext cx="2437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376BCDF-21AE-444C-BFA6-B61DC7308C35}"/>
                    </a:ext>
                  </a:extLst>
                </p14:cNvPr>
                <p14:cNvContentPartPr/>
                <p14:nvPr/>
              </p14:nvContentPartPr>
              <p14:xfrm>
                <a:off x="7865305" y="1933769"/>
                <a:ext cx="149760" cy="316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376BCDF-21AE-444C-BFA6-B61DC7308C3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856665" y="1924769"/>
                  <a:ext cx="1674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185FA79-D432-4169-95A0-6B16FAFBE99C}"/>
                    </a:ext>
                  </a:extLst>
                </p14:cNvPr>
                <p14:cNvContentPartPr/>
                <p14:nvPr/>
              </p14:nvContentPartPr>
              <p14:xfrm>
                <a:off x="7950265" y="2208449"/>
                <a:ext cx="148320" cy="182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185FA79-D432-4169-95A0-6B16FAFBE99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941625" y="2199449"/>
                  <a:ext cx="165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B9A4D0F-669B-4736-8D56-A2525C5787ED}"/>
                    </a:ext>
                  </a:extLst>
                </p14:cNvPr>
                <p14:cNvContentPartPr/>
                <p14:nvPr/>
              </p14:nvContentPartPr>
              <p14:xfrm>
                <a:off x="8197225" y="1968329"/>
                <a:ext cx="282240" cy="330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B9A4D0F-669B-4736-8D56-A2525C5787E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188585" y="1959689"/>
                  <a:ext cx="2998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0DE48A7-97B1-4D60-AB76-AFF28A8E973A}"/>
                    </a:ext>
                  </a:extLst>
                </p14:cNvPr>
                <p14:cNvContentPartPr/>
                <p14:nvPr/>
              </p14:nvContentPartPr>
              <p14:xfrm>
                <a:off x="8404945" y="2055809"/>
                <a:ext cx="295200" cy="2620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0DE48A7-97B1-4D60-AB76-AFF28A8E973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395945" y="2047169"/>
                  <a:ext cx="3128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77D6ECE-ADAA-414C-9957-3B4E5918EEEE}"/>
                    </a:ext>
                  </a:extLst>
                </p14:cNvPr>
                <p14:cNvContentPartPr/>
                <p14:nvPr/>
              </p14:nvContentPartPr>
              <p14:xfrm>
                <a:off x="8464705" y="2402849"/>
                <a:ext cx="295920" cy="3736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77D6ECE-ADAA-414C-9957-3B4E5918EEE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456065" y="2393849"/>
                  <a:ext cx="3135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9D880BB-AE20-4EB7-B7D8-1E645CD99A6A}"/>
                    </a:ext>
                  </a:extLst>
                </p14:cNvPr>
                <p14:cNvContentPartPr/>
                <p14:nvPr/>
              </p14:nvContentPartPr>
              <p14:xfrm>
                <a:off x="8471545" y="2415809"/>
                <a:ext cx="29880" cy="7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9D880BB-AE20-4EB7-B7D8-1E645CD99A6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462545" y="2407169"/>
                  <a:ext cx="47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4D0A6F3-E4F6-4A6D-BC56-996160C63FE7}"/>
                    </a:ext>
                  </a:extLst>
                </p14:cNvPr>
                <p14:cNvContentPartPr/>
                <p14:nvPr/>
              </p14:nvContentPartPr>
              <p14:xfrm>
                <a:off x="8435185" y="2351009"/>
                <a:ext cx="248760" cy="2152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4D0A6F3-E4F6-4A6D-BC56-996160C63FE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426185" y="2342369"/>
                  <a:ext cx="2664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8168F33-650B-403C-B5B6-21C58CAEA102}"/>
                    </a:ext>
                  </a:extLst>
                </p14:cNvPr>
                <p14:cNvContentPartPr/>
                <p14:nvPr/>
              </p14:nvContentPartPr>
              <p14:xfrm>
                <a:off x="8874025" y="2548289"/>
                <a:ext cx="162000" cy="355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8168F33-650B-403C-B5B6-21C58CAEA10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865025" y="2539649"/>
                  <a:ext cx="1796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211619A-4F19-419D-AE2F-634817AA4763}"/>
                    </a:ext>
                  </a:extLst>
                </p14:cNvPr>
                <p14:cNvContentPartPr/>
                <p14:nvPr/>
              </p14:nvContentPartPr>
              <p14:xfrm>
                <a:off x="9034225" y="2905409"/>
                <a:ext cx="81000" cy="114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211619A-4F19-419D-AE2F-634817AA476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025225" y="2896769"/>
                  <a:ext cx="986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FD05F7C-B625-41B3-B6FD-8F89F68A0432}"/>
                    </a:ext>
                  </a:extLst>
                </p14:cNvPr>
                <p14:cNvContentPartPr/>
                <p14:nvPr/>
              </p14:nvContentPartPr>
              <p14:xfrm>
                <a:off x="9192625" y="2577809"/>
                <a:ext cx="203760" cy="336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FD05F7C-B625-41B3-B6FD-8F89F68A043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183625" y="2569169"/>
                  <a:ext cx="2214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7D27013-78D8-49B4-9714-6FD32922B31E}"/>
                    </a:ext>
                  </a:extLst>
                </p14:cNvPr>
                <p14:cNvContentPartPr/>
                <p14:nvPr/>
              </p14:nvContentPartPr>
              <p14:xfrm>
                <a:off x="9249145" y="2545769"/>
                <a:ext cx="92880" cy="619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7D27013-78D8-49B4-9714-6FD32922B31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240145" y="2536769"/>
                  <a:ext cx="110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3AB7792-5ECE-4710-B302-5C91C89B3AFE}"/>
                    </a:ext>
                  </a:extLst>
                </p14:cNvPr>
                <p14:cNvContentPartPr/>
                <p14:nvPr/>
              </p14:nvContentPartPr>
              <p14:xfrm>
                <a:off x="9403225" y="2609489"/>
                <a:ext cx="207360" cy="271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3AB7792-5ECE-4710-B302-5C91C89B3AF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394225" y="2600489"/>
                  <a:ext cx="225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34F58D8-7B70-41E0-BA2B-CCC3BD0A154D}"/>
                    </a:ext>
                  </a:extLst>
                </p14:cNvPr>
                <p14:cNvContentPartPr/>
                <p14:nvPr/>
              </p14:nvContentPartPr>
              <p14:xfrm>
                <a:off x="9725785" y="2690489"/>
                <a:ext cx="109440" cy="225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34F58D8-7B70-41E0-BA2B-CCC3BD0A154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716785" y="2681489"/>
                  <a:ext cx="127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88C6D92-3319-4BF2-8600-21CFE7FFB8E5}"/>
                    </a:ext>
                  </a:extLst>
                </p14:cNvPr>
                <p14:cNvContentPartPr/>
                <p14:nvPr/>
              </p14:nvContentPartPr>
              <p14:xfrm>
                <a:off x="9661345" y="2650529"/>
                <a:ext cx="192240" cy="238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88C6D92-3319-4BF2-8600-21CFE7FFB8E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652345" y="2641529"/>
                  <a:ext cx="2098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46A18BE-DD0B-49FE-AEEB-7B17A5A219E5}"/>
                    </a:ext>
                  </a:extLst>
                </p14:cNvPr>
                <p14:cNvContentPartPr/>
                <p14:nvPr/>
              </p14:nvContentPartPr>
              <p14:xfrm>
                <a:off x="9957985" y="2495009"/>
                <a:ext cx="55440" cy="4140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46A18BE-DD0B-49FE-AEEB-7B17A5A219E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949345" y="2486369"/>
                  <a:ext cx="730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B46B7D5-5822-4537-9D2F-E28124F0FF4F}"/>
                    </a:ext>
                  </a:extLst>
                </p14:cNvPr>
                <p14:cNvContentPartPr/>
                <p14:nvPr/>
              </p14:nvContentPartPr>
              <p14:xfrm>
                <a:off x="10063825" y="2414729"/>
                <a:ext cx="171000" cy="5781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B46B7D5-5822-4537-9D2F-E28124F0FF4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055185" y="2406089"/>
                  <a:ext cx="188640" cy="59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DFB0AFD-8163-4BF6-B472-3BDCFFAA1BE5}"/>
              </a:ext>
            </a:extLst>
          </p:cNvPr>
          <p:cNvGrpSpPr/>
          <p:nvPr/>
        </p:nvGrpSpPr>
        <p:grpSpPr>
          <a:xfrm>
            <a:off x="205225" y="399809"/>
            <a:ext cx="371160" cy="607320"/>
            <a:chOff x="205225" y="399809"/>
            <a:chExt cx="371160" cy="60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730C78E-DC62-4398-9551-F8498FD4E00D}"/>
                    </a:ext>
                  </a:extLst>
                </p14:cNvPr>
                <p14:cNvContentPartPr/>
                <p14:nvPr/>
              </p14:nvContentPartPr>
              <p14:xfrm>
                <a:off x="205225" y="399809"/>
                <a:ext cx="216720" cy="6073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730C78E-DC62-4398-9551-F8498FD4E00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96585" y="391169"/>
                  <a:ext cx="23436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C834E88-657F-48FF-A3BD-2C10860BB6F2}"/>
                    </a:ext>
                  </a:extLst>
                </p14:cNvPr>
                <p14:cNvContentPartPr/>
                <p14:nvPr/>
              </p14:nvContentPartPr>
              <p14:xfrm>
                <a:off x="495385" y="774569"/>
                <a:ext cx="81000" cy="72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C834E88-657F-48FF-A3BD-2C10860BB6F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86745" y="765929"/>
                  <a:ext cx="9864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67384BA-3ADB-4BCB-82EE-C6C257DA8FC4}"/>
              </a:ext>
            </a:extLst>
          </p:cNvPr>
          <p:cNvGrpSpPr/>
          <p:nvPr/>
        </p:nvGrpSpPr>
        <p:grpSpPr>
          <a:xfrm>
            <a:off x="6599185" y="3203849"/>
            <a:ext cx="2215080" cy="584280"/>
            <a:chOff x="6599185" y="3203849"/>
            <a:chExt cx="2215080" cy="58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3953B80-9437-4D57-9B04-D7D509E02CC2}"/>
                    </a:ext>
                  </a:extLst>
                </p14:cNvPr>
                <p14:cNvContentPartPr/>
                <p14:nvPr/>
              </p14:nvContentPartPr>
              <p14:xfrm>
                <a:off x="6599185" y="3486809"/>
                <a:ext cx="366840" cy="234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3953B80-9437-4D57-9B04-D7D509E02CC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590545" y="3478169"/>
                  <a:ext cx="384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AD19854-32AB-4BC5-997F-72352A75F5D3}"/>
                    </a:ext>
                  </a:extLst>
                </p14:cNvPr>
                <p14:cNvContentPartPr/>
                <p14:nvPr/>
              </p14:nvContentPartPr>
              <p14:xfrm>
                <a:off x="6616825" y="3619649"/>
                <a:ext cx="344160" cy="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AD19854-32AB-4BC5-997F-72352A75F5D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607825" y="3611009"/>
                  <a:ext cx="361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B4FECCF-1A78-4BE2-8E33-3C27EBAB664A}"/>
                    </a:ext>
                  </a:extLst>
                </p14:cNvPr>
                <p14:cNvContentPartPr/>
                <p14:nvPr/>
              </p14:nvContentPartPr>
              <p14:xfrm>
                <a:off x="7188145" y="3225449"/>
                <a:ext cx="324000" cy="4298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B4FECCF-1A78-4BE2-8E33-3C27EBAB664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179505" y="3216449"/>
                  <a:ext cx="34164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1F2B9C2-C449-4C1F-BFED-72828BE52A1B}"/>
                    </a:ext>
                  </a:extLst>
                </p14:cNvPr>
                <p14:cNvContentPartPr/>
                <p14:nvPr/>
              </p14:nvContentPartPr>
              <p14:xfrm>
                <a:off x="7488385" y="3566729"/>
                <a:ext cx="91800" cy="1998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1F2B9C2-C449-4C1F-BFED-72828BE52A1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479385" y="3557729"/>
                  <a:ext cx="109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CDC9454-F18B-4FA4-A197-6447A3AAF6C0}"/>
                    </a:ext>
                  </a:extLst>
                </p14:cNvPr>
                <p14:cNvContentPartPr/>
                <p14:nvPr/>
              </p14:nvContentPartPr>
              <p14:xfrm>
                <a:off x="7721665" y="3263249"/>
                <a:ext cx="247320" cy="3862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CDC9454-F18B-4FA4-A197-6447A3AAF6C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712665" y="3254249"/>
                  <a:ext cx="2649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B9E8C4E-4D78-4035-AA24-24C6D0C105D7}"/>
                    </a:ext>
                  </a:extLst>
                </p14:cNvPr>
                <p14:cNvContentPartPr/>
                <p14:nvPr/>
              </p14:nvContentPartPr>
              <p14:xfrm>
                <a:off x="7764865" y="3203849"/>
                <a:ext cx="268920" cy="270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B9E8C4E-4D78-4035-AA24-24C6D0C105D7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756225" y="3195209"/>
                  <a:ext cx="2865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CC85357-14A0-4AD7-9AF6-4D6A838219C3}"/>
                    </a:ext>
                  </a:extLst>
                </p14:cNvPr>
                <p14:cNvContentPartPr/>
                <p14:nvPr/>
              </p14:nvContentPartPr>
              <p14:xfrm>
                <a:off x="8111185" y="3405449"/>
                <a:ext cx="325800" cy="2293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CC85357-14A0-4AD7-9AF6-4D6A838219C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102185" y="3396809"/>
                  <a:ext cx="3434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B42CBBD-B7CB-40FE-BCA0-F1612E084389}"/>
                    </a:ext>
                  </a:extLst>
                </p14:cNvPr>
                <p14:cNvContentPartPr/>
                <p14:nvPr/>
              </p14:nvContentPartPr>
              <p14:xfrm>
                <a:off x="8497105" y="3224009"/>
                <a:ext cx="138960" cy="5641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B42CBBD-B7CB-40FE-BCA0-F1612E08438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488465" y="3215369"/>
                  <a:ext cx="15660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18ECC8A-4570-4355-A1BD-7231B30C8D24}"/>
                    </a:ext>
                  </a:extLst>
                </p14:cNvPr>
                <p14:cNvContentPartPr/>
                <p14:nvPr/>
              </p14:nvContentPartPr>
              <p14:xfrm>
                <a:off x="8615545" y="3317609"/>
                <a:ext cx="198720" cy="3553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18ECC8A-4570-4355-A1BD-7231B30C8D2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606905" y="3308969"/>
                  <a:ext cx="21636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57B7190-86CE-4CF1-8FBA-CF0B78BB49B9}"/>
              </a:ext>
            </a:extLst>
          </p:cNvPr>
          <p:cNvGrpSpPr/>
          <p:nvPr/>
        </p:nvGrpSpPr>
        <p:grpSpPr>
          <a:xfrm>
            <a:off x="9242305" y="3445769"/>
            <a:ext cx="227160" cy="81360"/>
            <a:chOff x="9242305" y="3445769"/>
            <a:chExt cx="227160" cy="8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01EB92B-7D27-4A9E-87E1-582AC373203E}"/>
                    </a:ext>
                  </a:extLst>
                </p14:cNvPr>
                <p14:cNvContentPartPr/>
                <p14:nvPr/>
              </p14:nvContentPartPr>
              <p14:xfrm>
                <a:off x="9266425" y="3445769"/>
                <a:ext cx="139680" cy="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01EB92B-7D27-4A9E-87E1-582AC373203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257785" y="3436769"/>
                  <a:ext cx="157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3DFFD40-0664-4A78-B115-94767D336B58}"/>
                    </a:ext>
                  </a:extLst>
                </p14:cNvPr>
                <p14:cNvContentPartPr/>
                <p14:nvPr/>
              </p14:nvContentPartPr>
              <p14:xfrm>
                <a:off x="9242305" y="3526769"/>
                <a:ext cx="227160" cy="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3DFFD40-0664-4A78-B115-94767D336B5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233305" y="3517769"/>
                  <a:ext cx="2448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E075607-FCEC-46EE-B8C8-62D64BD07AA9}"/>
              </a:ext>
            </a:extLst>
          </p:cNvPr>
          <p:cNvGrpSpPr/>
          <p:nvPr/>
        </p:nvGrpSpPr>
        <p:grpSpPr>
          <a:xfrm>
            <a:off x="9777625" y="3084689"/>
            <a:ext cx="2035440" cy="642960"/>
            <a:chOff x="9777625" y="3084689"/>
            <a:chExt cx="2035440" cy="64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F69897C-5043-4C83-AB36-44643230CA9C}"/>
                    </a:ext>
                  </a:extLst>
                </p14:cNvPr>
                <p14:cNvContentPartPr/>
                <p14:nvPr/>
              </p14:nvContentPartPr>
              <p14:xfrm>
                <a:off x="9777625" y="3216449"/>
                <a:ext cx="245520" cy="4302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F69897C-5043-4C83-AB36-44643230CA9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768985" y="3207809"/>
                  <a:ext cx="2631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43F87BB-0A2A-4AC4-9CE2-84B226B12950}"/>
                    </a:ext>
                  </a:extLst>
                </p14:cNvPr>
                <p14:cNvContentPartPr/>
                <p14:nvPr/>
              </p14:nvContentPartPr>
              <p14:xfrm>
                <a:off x="10018465" y="3573929"/>
                <a:ext cx="57960" cy="1537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43F87BB-0A2A-4AC4-9CE2-84B226B1295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009825" y="3564929"/>
                  <a:ext cx="75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89AE6F7-51D0-41D2-B388-37B08B5C5F9B}"/>
                    </a:ext>
                  </a:extLst>
                </p14:cNvPr>
                <p14:cNvContentPartPr/>
                <p14:nvPr/>
              </p14:nvContentPartPr>
              <p14:xfrm>
                <a:off x="10208905" y="3275489"/>
                <a:ext cx="221760" cy="3319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89AE6F7-51D0-41D2-B388-37B08B5C5F9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200265" y="3266489"/>
                  <a:ext cx="2394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B5AF6BC-EE7E-4BD3-89BF-7558A4CF4AA9}"/>
                    </a:ext>
                  </a:extLst>
                </p14:cNvPr>
                <p14:cNvContentPartPr/>
                <p14:nvPr/>
              </p14:nvContentPartPr>
              <p14:xfrm>
                <a:off x="10334185" y="3168929"/>
                <a:ext cx="255600" cy="475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B5AF6BC-EE7E-4BD3-89BF-7558A4CF4AA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325185" y="3160289"/>
                  <a:ext cx="2732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F9C69D1-67D4-45EE-9D08-D0E2F9E70115}"/>
                    </a:ext>
                  </a:extLst>
                </p14:cNvPr>
                <p14:cNvContentPartPr/>
                <p14:nvPr/>
              </p14:nvContentPartPr>
              <p14:xfrm>
                <a:off x="10616065" y="3382049"/>
                <a:ext cx="411480" cy="2167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F9C69D1-67D4-45EE-9D08-D0E2F9E70115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607425" y="3373049"/>
                  <a:ext cx="4291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1868E0C-6609-42A8-9FEC-91B63DBD95C4}"/>
                    </a:ext>
                  </a:extLst>
                </p14:cNvPr>
                <p14:cNvContentPartPr/>
                <p14:nvPr/>
              </p14:nvContentPartPr>
              <p14:xfrm>
                <a:off x="11115745" y="3438569"/>
                <a:ext cx="138600" cy="1742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1868E0C-6609-42A8-9FEC-91B63DBD95C4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106745" y="3429569"/>
                  <a:ext cx="156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ECBCAF3-212D-4CF4-865B-C6F3476625AC}"/>
                    </a:ext>
                  </a:extLst>
                </p14:cNvPr>
                <p14:cNvContentPartPr/>
                <p14:nvPr/>
              </p14:nvContentPartPr>
              <p14:xfrm>
                <a:off x="11100985" y="3401129"/>
                <a:ext cx="153360" cy="1926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ECBCAF3-212D-4CF4-865B-C6F3476625A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091985" y="3392129"/>
                  <a:ext cx="1710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1DA0FE2-BB11-47A8-BAEA-9C942B9B1E2B}"/>
                    </a:ext>
                  </a:extLst>
                </p14:cNvPr>
                <p14:cNvContentPartPr/>
                <p14:nvPr/>
              </p14:nvContentPartPr>
              <p14:xfrm>
                <a:off x="11332105" y="3296009"/>
                <a:ext cx="205560" cy="2844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1DA0FE2-BB11-47A8-BAEA-9C942B9B1E2B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323105" y="3287009"/>
                  <a:ext cx="2232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B9AA8C5-6C6D-46E2-9E81-C012AFEE1F1F}"/>
                    </a:ext>
                  </a:extLst>
                </p14:cNvPr>
                <p14:cNvContentPartPr/>
                <p14:nvPr/>
              </p14:nvContentPartPr>
              <p14:xfrm>
                <a:off x="11557465" y="3294569"/>
                <a:ext cx="143280" cy="39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B9AA8C5-6C6D-46E2-9E81-C012AFEE1F1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548825" y="3285929"/>
                  <a:ext cx="1609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4A68B60-484C-48A1-A887-FB46C91C1B10}"/>
                    </a:ext>
                  </a:extLst>
                </p14:cNvPr>
                <p14:cNvContentPartPr/>
                <p14:nvPr/>
              </p14:nvContentPartPr>
              <p14:xfrm>
                <a:off x="11811265" y="3084689"/>
                <a:ext cx="1800" cy="2268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4A68B60-484C-48A1-A887-FB46C91C1B1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1802625" y="3075689"/>
                  <a:ext cx="19440" cy="244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043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6F0AE7F-29E9-4BC7-B6D9-A7FEEA828B84}"/>
              </a:ext>
            </a:extLst>
          </p:cNvPr>
          <p:cNvGrpSpPr/>
          <p:nvPr/>
        </p:nvGrpSpPr>
        <p:grpSpPr>
          <a:xfrm>
            <a:off x="65905" y="-53071"/>
            <a:ext cx="11442600" cy="2667550"/>
            <a:chOff x="65905" y="-53071"/>
            <a:chExt cx="11442600" cy="266755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6266A40-4159-4175-84C9-97828D06D836}"/>
                    </a:ext>
                  </a:extLst>
                </p14:cNvPr>
                <p14:cNvContentPartPr/>
                <p14:nvPr/>
              </p14:nvContentPartPr>
              <p14:xfrm>
                <a:off x="245545" y="387929"/>
                <a:ext cx="349920" cy="434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6266A40-4159-4175-84C9-97828D06D83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6905" y="378929"/>
                  <a:ext cx="36756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04F52E4-9FD7-4796-94AB-3BCFFBBB82A3}"/>
                    </a:ext>
                  </a:extLst>
                </p14:cNvPr>
                <p14:cNvContentPartPr/>
                <p14:nvPr/>
              </p14:nvContentPartPr>
              <p14:xfrm>
                <a:off x="329425" y="322769"/>
                <a:ext cx="286200" cy="57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04F52E4-9FD7-4796-94AB-3BCFFBBB82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0425" y="313769"/>
                  <a:ext cx="3038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0E6092-0778-44D6-812C-A180D1E629A8}"/>
                    </a:ext>
                  </a:extLst>
                </p14:cNvPr>
                <p14:cNvContentPartPr/>
                <p14:nvPr/>
              </p14:nvContentPartPr>
              <p14:xfrm>
                <a:off x="730465" y="604289"/>
                <a:ext cx="177480" cy="40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0E6092-0778-44D6-812C-A180D1E629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1825" y="595289"/>
                  <a:ext cx="1951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B31BE48-5ACE-47FA-B626-C73326328486}"/>
                    </a:ext>
                  </a:extLst>
                </p14:cNvPr>
                <p14:cNvContentPartPr/>
                <p14:nvPr/>
              </p14:nvContentPartPr>
              <p14:xfrm>
                <a:off x="65905" y="211169"/>
                <a:ext cx="1010880" cy="909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B31BE48-5ACE-47FA-B626-C7332632848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905" y="202529"/>
                  <a:ext cx="102852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4686EDA-61D1-4B39-A3BD-18083A8800D8}"/>
                    </a:ext>
                  </a:extLst>
                </p14:cNvPr>
                <p14:cNvContentPartPr/>
                <p14:nvPr/>
              </p14:nvContentPartPr>
              <p14:xfrm>
                <a:off x="1466665" y="149609"/>
                <a:ext cx="507600" cy="740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4686EDA-61D1-4B39-A3BD-18083A8800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57665" y="140609"/>
                  <a:ext cx="525240" cy="7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317C58-9B8A-4B7D-9E94-34F6D3FF5094}"/>
                    </a:ext>
                  </a:extLst>
                </p14:cNvPr>
                <p14:cNvContentPartPr/>
                <p14:nvPr/>
              </p14:nvContentPartPr>
              <p14:xfrm>
                <a:off x="1708585" y="514649"/>
                <a:ext cx="229680" cy="361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317C58-9B8A-4B7D-9E94-34F6D3FF509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99585" y="505649"/>
                  <a:ext cx="2473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0E4EFE-0442-4543-A1AF-136F682B6670}"/>
                    </a:ext>
                  </a:extLst>
                </p14:cNvPr>
                <p14:cNvContentPartPr/>
                <p14:nvPr/>
              </p14:nvContentPartPr>
              <p14:xfrm>
                <a:off x="1995505" y="69329"/>
                <a:ext cx="186840" cy="803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0E4EFE-0442-4543-A1AF-136F682B667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6865" y="60329"/>
                  <a:ext cx="204480" cy="82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E74CE7-8ACA-4156-98AF-CC9A6740D6F1}"/>
                    </a:ext>
                  </a:extLst>
                </p14:cNvPr>
                <p14:cNvContentPartPr/>
                <p14:nvPr/>
              </p14:nvContentPartPr>
              <p14:xfrm>
                <a:off x="2144185" y="509969"/>
                <a:ext cx="454680" cy="411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E74CE7-8ACA-4156-98AF-CC9A6740D6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35185" y="501329"/>
                  <a:ext cx="4723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512A12-7C0A-424A-87CE-89544C3102C4}"/>
                    </a:ext>
                  </a:extLst>
                </p14:cNvPr>
                <p14:cNvContentPartPr/>
                <p14:nvPr/>
              </p14:nvContentPartPr>
              <p14:xfrm>
                <a:off x="2571505" y="168689"/>
                <a:ext cx="223200" cy="763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5512A12-7C0A-424A-87CE-89544C3102C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62865" y="159689"/>
                  <a:ext cx="240840" cy="7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E031C71-4250-4C67-B2D8-59F639B11D9B}"/>
                    </a:ext>
                  </a:extLst>
                </p14:cNvPr>
                <p14:cNvContentPartPr/>
                <p14:nvPr/>
              </p14:nvContentPartPr>
              <p14:xfrm>
                <a:off x="2849785" y="543449"/>
                <a:ext cx="200520" cy="341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E031C71-4250-4C67-B2D8-59F639B11D9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40785" y="534809"/>
                  <a:ext cx="2181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AD99C4-570C-4268-A892-755295AEC744}"/>
                    </a:ext>
                  </a:extLst>
                </p14:cNvPr>
                <p14:cNvContentPartPr/>
                <p14:nvPr/>
              </p14:nvContentPartPr>
              <p14:xfrm>
                <a:off x="3000265" y="212609"/>
                <a:ext cx="56880" cy="645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AD99C4-570C-4268-A892-755295AEC7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91265" y="203969"/>
                  <a:ext cx="7452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709FBEC-BDFD-400A-BFE1-B148A566EE5F}"/>
                    </a:ext>
                  </a:extLst>
                </p14:cNvPr>
                <p14:cNvContentPartPr/>
                <p14:nvPr/>
              </p14:nvContentPartPr>
              <p14:xfrm>
                <a:off x="3067225" y="491609"/>
                <a:ext cx="264960" cy="402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709FBEC-BDFD-400A-BFE1-B148A566EE5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58225" y="482609"/>
                  <a:ext cx="28260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42350EA-1156-4BC9-AB55-75B24A712AA7}"/>
                    </a:ext>
                  </a:extLst>
                </p14:cNvPr>
                <p14:cNvContentPartPr/>
                <p14:nvPr/>
              </p14:nvContentPartPr>
              <p14:xfrm>
                <a:off x="3494185" y="92009"/>
                <a:ext cx="177480" cy="698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42350EA-1156-4BC9-AB55-75B24A712AA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85545" y="83369"/>
                  <a:ext cx="19512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FC5544E-30B3-47D0-9751-7730C96C7607}"/>
                    </a:ext>
                  </a:extLst>
                </p14:cNvPr>
                <p14:cNvContentPartPr/>
                <p14:nvPr/>
              </p14:nvContentPartPr>
              <p14:xfrm>
                <a:off x="3621625" y="436529"/>
                <a:ext cx="218160" cy="418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FC5544E-30B3-47D0-9751-7730C96C760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12985" y="427529"/>
                  <a:ext cx="23580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CA395A-6B82-4C27-80DF-87764D70F7F0}"/>
                    </a:ext>
                  </a:extLst>
                </p14:cNvPr>
                <p14:cNvContentPartPr/>
                <p14:nvPr/>
              </p14:nvContentPartPr>
              <p14:xfrm>
                <a:off x="3961465" y="440129"/>
                <a:ext cx="493560" cy="413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CA395A-6B82-4C27-80DF-87764D70F7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52825" y="431489"/>
                  <a:ext cx="5112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72535C8-0BE8-4DFE-9EA9-12863496E3C7}"/>
                    </a:ext>
                  </a:extLst>
                </p14:cNvPr>
                <p14:cNvContentPartPr/>
                <p14:nvPr/>
              </p14:nvContentPartPr>
              <p14:xfrm>
                <a:off x="4451785" y="72569"/>
                <a:ext cx="75600" cy="755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72535C8-0BE8-4DFE-9EA9-12863496E3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43145" y="63569"/>
                  <a:ext cx="93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3A3DC1-DF9B-4C09-AD85-AF2E41825F8E}"/>
                    </a:ext>
                  </a:extLst>
                </p14:cNvPr>
                <p14:cNvContentPartPr/>
                <p14:nvPr/>
              </p14:nvContentPartPr>
              <p14:xfrm>
                <a:off x="4524865" y="313769"/>
                <a:ext cx="897120" cy="601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3A3DC1-DF9B-4C09-AD85-AF2E41825F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15865" y="305129"/>
                  <a:ext cx="91476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1EFEC5C-49E4-4486-AB2C-BF5D804AF0CC}"/>
                    </a:ext>
                  </a:extLst>
                </p14:cNvPr>
                <p14:cNvContentPartPr/>
                <p14:nvPr/>
              </p14:nvContentPartPr>
              <p14:xfrm>
                <a:off x="4579585" y="247889"/>
                <a:ext cx="130680" cy="47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1EFEC5C-49E4-4486-AB2C-BF5D804AF0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70585" y="238889"/>
                  <a:ext cx="1483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CC71F6E-EE28-4B4E-ADBA-3350984C9F46}"/>
                    </a:ext>
                  </a:extLst>
                </p14:cNvPr>
                <p14:cNvContentPartPr/>
                <p14:nvPr/>
              </p14:nvContentPartPr>
              <p14:xfrm>
                <a:off x="4238305" y="219809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CC71F6E-EE28-4B4E-ADBA-3350984C9F4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29665" y="211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6EC73FC-4933-4B3F-9C43-CD3BCEE669A8}"/>
                    </a:ext>
                  </a:extLst>
                </p14:cNvPr>
                <p14:cNvContentPartPr/>
                <p14:nvPr/>
              </p14:nvContentPartPr>
              <p14:xfrm>
                <a:off x="5582545" y="334289"/>
                <a:ext cx="913320" cy="525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6EC73FC-4933-4B3F-9C43-CD3BCEE669A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73905" y="325289"/>
                  <a:ext cx="9309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2349AC2-8D32-4CF6-8FDD-7F9BD00F570F}"/>
                    </a:ext>
                  </a:extLst>
                </p14:cNvPr>
                <p14:cNvContentPartPr/>
                <p14:nvPr/>
              </p14:nvContentPartPr>
              <p14:xfrm>
                <a:off x="6234145" y="339689"/>
                <a:ext cx="258120" cy="430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2349AC2-8D32-4CF6-8FDD-7F9BD00F57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25145" y="330689"/>
                  <a:ext cx="2757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84B0DBD-B8C9-4AFF-965D-5B423B9AF50D}"/>
                    </a:ext>
                  </a:extLst>
                </p14:cNvPr>
                <p14:cNvContentPartPr/>
                <p14:nvPr/>
              </p14:nvContentPartPr>
              <p14:xfrm>
                <a:off x="6526825" y="396929"/>
                <a:ext cx="747000" cy="380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84B0DBD-B8C9-4AFF-965D-5B423B9AF5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17825" y="387929"/>
                  <a:ext cx="7646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1ED5A4A-36F5-496E-B18D-E11FB3E2856F}"/>
                    </a:ext>
                  </a:extLst>
                </p14:cNvPr>
                <p14:cNvContentPartPr/>
                <p14:nvPr/>
              </p14:nvContentPartPr>
              <p14:xfrm>
                <a:off x="7355545" y="-3391"/>
                <a:ext cx="442080" cy="788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1ED5A4A-36F5-496E-B18D-E11FB3E2856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46545" y="-12031"/>
                  <a:ext cx="45972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54B50C-9A0D-4ADE-8D5C-B30CCB68F1F5}"/>
                    </a:ext>
                  </a:extLst>
                </p14:cNvPr>
                <p14:cNvContentPartPr/>
                <p14:nvPr/>
              </p14:nvContentPartPr>
              <p14:xfrm>
                <a:off x="6550945" y="270569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54B50C-9A0D-4ADE-8D5C-B30CCB68F1F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42305" y="2619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4A06424-095D-484A-9B5C-139D6CFFA7F6}"/>
                    </a:ext>
                  </a:extLst>
                </p14:cNvPr>
                <p14:cNvContentPartPr/>
                <p14:nvPr/>
              </p14:nvContentPartPr>
              <p14:xfrm>
                <a:off x="7952785" y="489809"/>
                <a:ext cx="284040" cy="304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4A06424-095D-484A-9B5C-139D6CFFA7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44145" y="481169"/>
                  <a:ext cx="3016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090E71F-A5F7-4B68-BFBF-1B5AD9582E25}"/>
                    </a:ext>
                  </a:extLst>
                </p14:cNvPr>
                <p14:cNvContentPartPr/>
                <p14:nvPr/>
              </p14:nvContentPartPr>
              <p14:xfrm>
                <a:off x="8134225" y="129089"/>
                <a:ext cx="235440" cy="640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090E71F-A5F7-4B68-BFBF-1B5AD9582E2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25585" y="120449"/>
                  <a:ext cx="25308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70A18CA-7B93-475C-B351-8C75738F7E9D}"/>
                    </a:ext>
                  </a:extLst>
                </p14:cNvPr>
                <p14:cNvContentPartPr/>
                <p14:nvPr/>
              </p14:nvContentPartPr>
              <p14:xfrm>
                <a:off x="8208025" y="426089"/>
                <a:ext cx="266400" cy="386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70A18CA-7B93-475C-B351-8C75738F7E9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199385" y="417089"/>
                  <a:ext cx="2840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21C0F74-3E2A-4D24-8387-196D8C9C0BC2}"/>
                    </a:ext>
                  </a:extLst>
                </p14:cNvPr>
                <p14:cNvContentPartPr/>
                <p14:nvPr/>
              </p14:nvContentPartPr>
              <p14:xfrm>
                <a:off x="8751625" y="179849"/>
                <a:ext cx="513720" cy="609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21C0F74-3E2A-4D24-8387-196D8C9C0BC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742985" y="171209"/>
                  <a:ext cx="53136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C201E5-50A5-4217-8F9B-72724074B262}"/>
                    </a:ext>
                  </a:extLst>
                </p14:cNvPr>
                <p14:cNvContentPartPr/>
                <p14:nvPr/>
              </p14:nvContentPartPr>
              <p14:xfrm>
                <a:off x="9189745" y="35489"/>
                <a:ext cx="780480" cy="744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C201E5-50A5-4217-8F9B-72724074B26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181105" y="26849"/>
                  <a:ext cx="79812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D539B56-5F9A-4692-9F36-C5A9B76155C3}"/>
                    </a:ext>
                  </a:extLst>
                </p14:cNvPr>
                <p14:cNvContentPartPr/>
                <p14:nvPr/>
              </p14:nvContentPartPr>
              <p14:xfrm>
                <a:off x="10044025" y="-53071"/>
                <a:ext cx="663480" cy="875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D539B56-5F9A-4692-9F36-C5A9B76155C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035025" y="-62071"/>
                  <a:ext cx="681120" cy="89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FE4F534-BE05-4B9C-A42E-E4CD0D03A794}"/>
                    </a:ext>
                  </a:extLst>
                </p14:cNvPr>
                <p14:cNvContentPartPr/>
                <p14:nvPr/>
              </p14:nvContentPartPr>
              <p14:xfrm>
                <a:off x="10202425" y="86559"/>
                <a:ext cx="357480" cy="18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FE4F534-BE05-4B9C-A42E-E4CD0D03A79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93785" y="77919"/>
                  <a:ext cx="375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31969C6-A247-4E22-A831-E91DBD357BEA}"/>
                    </a:ext>
                  </a:extLst>
                </p14:cNvPr>
                <p14:cNvContentPartPr/>
                <p14:nvPr/>
              </p14:nvContentPartPr>
              <p14:xfrm>
                <a:off x="9797065" y="57759"/>
                <a:ext cx="83520" cy="27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31969C6-A247-4E22-A831-E91DBD357BE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788065" y="48759"/>
                  <a:ext cx="101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0394F79-F4AF-4D30-9DC8-D79807818FC9}"/>
                    </a:ext>
                  </a:extLst>
                </p14:cNvPr>
                <p14:cNvContentPartPr/>
                <p14:nvPr/>
              </p14:nvContentPartPr>
              <p14:xfrm>
                <a:off x="10910905" y="162879"/>
                <a:ext cx="308520" cy="627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0394F79-F4AF-4D30-9DC8-D79807818FC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02265" y="153879"/>
                  <a:ext cx="32616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2EC5F84-4C76-4C10-BB1C-F4D250576C65}"/>
                    </a:ext>
                  </a:extLst>
                </p14:cNvPr>
                <p14:cNvContentPartPr/>
                <p14:nvPr/>
              </p14:nvContentPartPr>
              <p14:xfrm>
                <a:off x="10951945" y="425319"/>
                <a:ext cx="325440" cy="37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2EC5F84-4C76-4C10-BB1C-F4D250576C6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942945" y="416319"/>
                  <a:ext cx="343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02F3ADA-E05D-4C71-8F96-5122350E131E}"/>
                    </a:ext>
                  </a:extLst>
                </p14:cNvPr>
                <p14:cNvContentPartPr/>
                <p14:nvPr/>
              </p14:nvContentPartPr>
              <p14:xfrm>
                <a:off x="11058145" y="153159"/>
                <a:ext cx="450360" cy="17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02F3ADA-E05D-4C71-8F96-5122350E131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049145" y="144519"/>
                  <a:ext cx="468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3A20C46-60C2-410B-BE86-903845C0684D}"/>
                    </a:ext>
                  </a:extLst>
                </p14:cNvPr>
                <p14:cNvContentPartPr/>
                <p14:nvPr/>
              </p14:nvContentPartPr>
              <p14:xfrm>
                <a:off x="11462065" y="796119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3A20C46-60C2-410B-BE86-903845C068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453425" y="7874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19755F6-0AF0-4018-966B-39D7ED3B23AB}"/>
                    </a:ext>
                  </a:extLst>
                </p14:cNvPr>
                <p14:cNvContentPartPr/>
                <p14:nvPr/>
              </p14:nvContentPartPr>
              <p14:xfrm>
                <a:off x="11505265" y="607479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19755F6-0AF0-4018-966B-39D7ED3B23A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496265" y="5988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92526EA-C380-43C5-92F8-46E157EDCB81}"/>
                    </a:ext>
                  </a:extLst>
                </p14:cNvPr>
                <p14:cNvContentPartPr/>
                <p14:nvPr/>
              </p14:nvContentPartPr>
              <p14:xfrm>
                <a:off x="1275865" y="1039119"/>
                <a:ext cx="262080" cy="14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92526EA-C380-43C5-92F8-46E157EDCB8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266865" y="1030479"/>
                  <a:ext cx="279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8317024-12CC-40DC-804B-47CE317DBC91}"/>
                    </a:ext>
                  </a:extLst>
                </p14:cNvPr>
                <p14:cNvContentPartPr/>
                <p14:nvPr/>
              </p14:nvContentPartPr>
              <p14:xfrm>
                <a:off x="1700305" y="1018599"/>
                <a:ext cx="255600" cy="5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8317024-12CC-40DC-804B-47CE317DBC9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691305" y="1009599"/>
                  <a:ext cx="273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FC2708D-A03C-4343-B725-E169D5562E4E}"/>
                    </a:ext>
                  </a:extLst>
                </p14:cNvPr>
                <p14:cNvContentPartPr/>
                <p14:nvPr/>
              </p14:nvContentPartPr>
              <p14:xfrm>
                <a:off x="2203945" y="1006359"/>
                <a:ext cx="197640" cy="13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FC2708D-A03C-4343-B725-E169D5562E4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194945" y="997719"/>
                  <a:ext cx="215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7130A9D-BE8D-484B-A652-44AEC4CE33EF}"/>
                    </a:ext>
                  </a:extLst>
                </p14:cNvPr>
                <p14:cNvContentPartPr/>
                <p14:nvPr/>
              </p14:nvContentPartPr>
              <p14:xfrm>
                <a:off x="2680585" y="1026879"/>
                <a:ext cx="211320" cy="1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7130A9D-BE8D-484B-A652-44AEC4CE33E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671585" y="1018239"/>
                  <a:ext cx="2289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70BAB63-2F13-479E-97B5-75B5D32EC72C}"/>
                    </a:ext>
                  </a:extLst>
                </p14:cNvPr>
                <p14:cNvContentPartPr/>
                <p14:nvPr/>
              </p14:nvContentPartPr>
              <p14:xfrm>
                <a:off x="3275305" y="1007799"/>
                <a:ext cx="261000" cy="13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70BAB63-2F13-479E-97B5-75B5D32EC72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266665" y="998799"/>
                  <a:ext cx="278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AAA6E1E-6544-4B54-A8D0-F131C9F30EE2}"/>
                    </a:ext>
                  </a:extLst>
                </p14:cNvPr>
                <p14:cNvContentPartPr/>
                <p14:nvPr/>
              </p14:nvContentPartPr>
              <p14:xfrm>
                <a:off x="3818185" y="1012479"/>
                <a:ext cx="293040" cy="16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AAA6E1E-6544-4B54-A8D0-F131C9F30E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809185" y="1003839"/>
                  <a:ext cx="310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96E0B0D-6EB6-4F9A-A1BC-86BA851E598E}"/>
                    </a:ext>
                  </a:extLst>
                </p14:cNvPr>
                <p14:cNvContentPartPr/>
                <p14:nvPr/>
              </p14:nvContentPartPr>
              <p14:xfrm>
                <a:off x="4410385" y="1017519"/>
                <a:ext cx="910800" cy="18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96E0B0D-6EB6-4F9A-A1BC-86BA851E598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401385" y="1008519"/>
                  <a:ext cx="928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1191F4-518A-4A42-BACB-D3499F4A11A8}"/>
                    </a:ext>
                  </a:extLst>
                </p14:cNvPr>
                <p14:cNvContentPartPr/>
                <p14:nvPr/>
              </p14:nvContentPartPr>
              <p14:xfrm>
                <a:off x="5622865" y="1022199"/>
                <a:ext cx="321480" cy="13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1191F4-518A-4A42-BACB-D3499F4A11A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614225" y="1013559"/>
                  <a:ext cx="339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0B69F04-AE46-4369-AC8D-FCE8C9250E4F}"/>
                    </a:ext>
                  </a:extLst>
                </p14:cNvPr>
                <p14:cNvContentPartPr/>
                <p14:nvPr/>
              </p14:nvContentPartPr>
              <p14:xfrm>
                <a:off x="6297145" y="1007799"/>
                <a:ext cx="947160" cy="25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0B69F04-AE46-4369-AC8D-FCE8C9250E4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288505" y="998799"/>
                  <a:ext cx="964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3467ED3-0376-482C-B6DC-2E323AA412AE}"/>
                    </a:ext>
                  </a:extLst>
                </p14:cNvPr>
                <p14:cNvContentPartPr/>
                <p14:nvPr/>
              </p14:nvContentPartPr>
              <p14:xfrm>
                <a:off x="7525825" y="1040199"/>
                <a:ext cx="395280" cy="7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3467ED3-0376-482C-B6DC-2E323AA412A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517185" y="1031559"/>
                  <a:ext cx="412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33F0F03-72C3-45C6-9872-1C5BC8D49E1A}"/>
                    </a:ext>
                  </a:extLst>
                </p14:cNvPr>
                <p14:cNvContentPartPr/>
                <p14:nvPr/>
              </p14:nvContentPartPr>
              <p14:xfrm>
                <a:off x="8087425" y="1025799"/>
                <a:ext cx="952560" cy="38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33F0F03-72C3-45C6-9872-1C5BC8D49E1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078425" y="1017159"/>
                  <a:ext cx="970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A05F084-4A3D-4E17-97F9-6F623CF15A84}"/>
                    </a:ext>
                  </a:extLst>
                </p14:cNvPr>
                <p14:cNvContentPartPr/>
                <p14:nvPr/>
              </p14:nvContentPartPr>
              <p14:xfrm>
                <a:off x="9388825" y="1045239"/>
                <a:ext cx="282240" cy="1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A05F084-4A3D-4E17-97F9-6F623CF15A8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379825" y="1036239"/>
                  <a:ext cx="2998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075716A-EBD9-4D61-B294-E90A18609CA1}"/>
                    </a:ext>
                  </a:extLst>
                </p14:cNvPr>
                <p14:cNvContentPartPr/>
                <p14:nvPr/>
              </p14:nvContentPartPr>
              <p14:xfrm>
                <a:off x="9897505" y="1070439"/>
                <a:ext cx="1359360" cy="59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075716A-EBD9-4D61-B294-E90A18609CA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888865" y="1061799"/>
                  <a:ext cx="13770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992B5BE-4003-4083-A7FE-260623420054}"/>
                    </a:ext>
                  </a:extLst>
                </p14:cNvPr>
                <p14:cNvContentPartPr/>
                <p14:nvPr/>
              </p14:nvContentPartPr>
              <p14:xfrm>
                <a:off x="465505" y="1395519"/>
                <a:ext cx="468000" cy="568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992B5BE-4003-4083-A7FE-26062342005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56505" y="1386519"/>
                  <a:ext cx="48564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0B5EA07-0D40-445C-BFD6-504E2527EBEC}"/>
                    </a:ext>
                  </a:extLst>
                </p14:cNvPr>
                <p14:cNvContentPartPr/>
                <p14:nvPr/>
              </p14:nvContentPartPr>
              <p14:xfrm>
                <a:off x="838105" y="1862079"/>
                <a:ext cx="24480" cy="153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0B5EA07-0D40-445C-BFD6-504E2527EBE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29105" y="1853439"/>
                  <a:ext cx="42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16654F-7C21-4A88-8EAF-E3846BEBD19D}"/>
                    </a:ext>
                  </a:extLst>
                </p14:cNvPr>
                <p14:cNvContentPartPr/>
                <p14:nvPr/>
              </p14:nvContentPartPr>
              <p14:xfrm>
                <a:off x="843505" y="1856319"/>
                <a:ext cx="160200" cy="172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16654F-7C21-4A88-8EAF-E3846BEBD19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34505" y="1847319"/>
                  <a:ext cx="1778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AF3F117-A342-4161-A144-0C6DE23529C7}"/>
                    </a:ext>
                  </a:extLst>
                </p14:cNvPr>
                <p14:cNvContentPartPr/>
                <p14:nvPr/>
              </p14:nvContentPartPr>
              <p14:xfrm>
                <a:off x="1005865" y="1905279"/>
                <a:ext cx="147960" cy="148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AF3F117-A342-4161-A144-0C6DE23529C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96865" y="1896279"/>
                  <a:ext cx="1656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436AEF5-38CA-4BE3-AE71-C3C62D33F7B9}"/>
                    </a:ext>
                  </a:extLst>
                </p14:cNvPr>
                <p14:cNvContentPartPr/>
                <p14:nvPr/>
              </p14:nvContentPartPr>
              <p14:xfrm>
                <a:off x="1161745" y="1932279"/>
                <a:ext cx="99720" cy="160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436AEF5-38CA-4BE3-AE71-C3C62D33F7B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52745" y="1923639"/>
                  <a:ext cx="1173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8A23622-4BFE-47B1-AF92-DE8DF0BD0908}"/>
                    </a:ext>
                  </a:extLst>
                </p14:cNvPr>
                <p14:cNvContentPartPr/>
                <p14:nvPr/>
              </p14:nvContentPartPr>
              <p14:xfrm>
                <a:off x="1172545" y="1952799"/>
                <a:ext cx="83520" cy="121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8A23622-4BFE-47B1-AF92-DE8DF0BD090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63545" y="1944159"/>
                  <a:ext cx="101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0D144AD-A7D2-4E8F-A2CE-B599DF124856}"/>
                    </a:ext>
                  </a:extLst>
                </p14:cNvPr>
                <p14:cNvContentPartPr/>
                <p14:nvPr/>
              </p14:nvContentPartPr>
              <p14:xfrm>
                <a:off x="1388545" y="1886559"/>
                <a:ext cx="273600" cy="7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0D144AD-A7D2-4E8F-A2CE-B599DF12485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379905" y="1877559"/>
                  <a:ext cx="291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3776A8B-5755-4CC5-84E6-83E833A35E86}"/>
                    </a:ext>
                  </a:extLst>
                </p14:cNvPr>
                <p14:cNvContentPartPr/>
                <p14:nvPr/>
              </p14:nvContentPartPr>
              <p14:xfrm>
                <a:off x="1419505" y="1948119"/>
                <a:ext cx="232560" cy="2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3776A8B-5755-4CC5-84E6-83E833A35E8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410865" y="1939119"/>
                  <a:ext cx="250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ADC19D7-E636-4601-AE3E-9BE38B253A34}"/>
                    </a:ext>
                  </a:extLst>
                </p14:cNvPr>
                <p14:cNvContentPartPr/>
                <p14:nvPr/>
              </p14:nvContentPartPr>
              <p14:xfrm>
                <a:off x="1960585" y="1565799"/>
                <a:ext cx="227880" cy="220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ADC19D7-E636-4601-AE3E-9BE38B253A3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951585" y="1556799"/>
                  <a:ext cx="2455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CC92758-5F78-49F3-B241-18A97C3BF669}"/>
                    </a:ext>
                  </a:extLst>
                </p14:cNvPr>
                <p14:cNvContentPartPr/>
                <p14:nvPr/>
              </p14:nvContentPartPr>
              <p14:xfrm>
                <a:off x="2199625" y="1234959"/>
                <a:ext cx="13680" cy="603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CC92758-5F78-49F3-B241-18A97C3BF66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190985" y="1225959"/>
                  <a:ext cx="3132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F12B21E-B265-4C60-8024-3167DAC16D7D}"/>
                    </a:ext>
                  </a:extLst>
                </p14:cNvPr>
                <p14:cNvContentPartPr/>
                <p14:nvPr/>
              </p14:nvContentPartPr>
              <p14:xfrm>
                <a:off x="2266945" y="1552839"/>
                <a:ext cx="18360" cy="233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F12B21E-B265-4C60-8024-3167DAC16D7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257945" y="1543839"/>
                  <a:ext cx="360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BD2BAF-C5F0-4782-94F1-B47A11EEC5BC}"/>
                    </a:ext>
                  </a:extLst>
                </p14:cNvPr>
                <p14:cNvContentPartPr/>
                <p14:nvPr/>
              </p14:nvContentPartPr>
              <p14:xfrm>
                <a:off x="2270905" y="1376439"/>
                <a:ext cx="360" cy="43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BD2BAF-C5F0-4782-94F1-B47A11EEC5B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262265" y="1367439"/>
                  <a:ext cx="18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456B64-81C1-4A90-BACE-69C4EAA71638}"/>
                    </a:ext>
                  </a:extLst>
                </p14:cNvPr>
                <p14:cNvContentPartPr/>
                <p14:nvPr/>
              </p14:nvContentPartPr>
              <p14:xfrm>
                <a:off x="2343625" y="1512519"/>
                <a:ext cx="118800" cy="233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456B64-81C1-4A90-BACE-69C4EAA7163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334625" y="1503879"/>
                  <a:ext cx="1364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3182728-BCD8-4B25-95E3-9E21D45A3704}"/>
                    </a:ext>
                  </a:extLst>
                </p14:cNvPr>
                <p14:cNvContentPartPr/>
                <p14:nvPr/>
              </p14:nvContentPartPr>
              <p14:xfrm>
                <a:off x="2491225" y="1237479"/>
                <a:ext cx="29880" cy="493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3182728-BCD8-4B25-95E3-9E21D45A370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482225" y="1228479"/>
                  <a:ext cx="4752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0BDE845-D987-4636-A513-62C1B0E65147}"/>
                    </a:ext>
                  </a:extLst>
                </p14:cNvPr>
                <p14:cNvContentPartPr/>
                <p14:nvPr/>
              </p14:nvContentPartPr>
              <p14:xfrm>
                <a:off x="2552425" y="1481919"/>
                <a:ext cx="358200" cy="253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0BDE845-D987-4636-A513-62C1B0E6514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543425" y="1473279"/>
                  <a:ext cx="3758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A62B7BB-A8AA-4251-B71F-B5EDE66A1BC5}"/>
                    </a:ext>
                  </a:extLst>
                </p14:cNvPr>
                <p14:cNvContentPartPr/>
                <p14:nvPr/>
              </p14:nvContentPartPr>
              <p14:xfrm>
                <a:off x="2912785" y="1436559"/>
                <a:ext cx="153360" cy="293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A62B7BB-A8AA-4251-B71F-B5EDE66A1BC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904145" y="1427919"/>
                  <a:ext cx="1710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B81F7B7-4D11-4F34-9250-CFF420533236}"/>
                    </a:ext>
                  </a:extLst>
                </p14:cNvPr>
                <p14:cNvContentPartPr/>
                <p14:nvPr/>
              </p14:nvContentPartPr>
              <p14:xfrm>
                <a:off x="3047065" y="1457439"/>
                <a:ext cx="346680" cy="264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B81F7B7-4D11-4F34-9250-CFF42053323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038425" y="1448799"/>
                  <a:ext cx="3643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204E512-A0A9-4C56-A2DE-2BD7690CFD6C}"/>
                    </a:ext>
                  </a:extLst>
                </p14:cNvPr>
                <p14:cNvContentPartPr/>
                <p14:nvPr/>
              </p14:nvContentPartPr>
              <p14:xfrm>
                <a:off x="2465665" y="1354479"/>
                <a:ext cx="267480" cy="48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204E512-A0A9-4C56-A2DE-2BD7690CFD6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456665" y="1345839"/>
                  <a:ext cx="2851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B106054-943E-4FD0-8FBA-9460F59D9C45}"/>
                    </a:ext>
                  </a:extLst>
                </p14:cNvPr>
                <p14:cNvContentPartPr/>
                <p14:nvPr/>
              </p14:nvContentPartPr>
              <p14:xfrm>
                <a:off x="1794265" y="1846599"/>
                <a:ext cx="1647000" cy="72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B106054-943E-4FD0-8FBA-9460F59D9C4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85265" y="1837599"/>
                  <a:ext cx="16646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45342DD-AD31-4CC8-806E-171BDD838CF2}"/>
                    </a:ext>
                  </a:extLst>
                </p14:cNvPr>
                <p14:cNvContentPartPr/>
                <p14:nvPr/>
              </p14:nvContentPartPr>
              <p14:xfrm>
                <a:off x="2055625" y="2146119"/>
                <a:ext cx="139320" cy="177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45342DD-AD31-4CC8-806E-171BDD838CF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046625" y="2137119"/>
                  <a:ext cx="156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43E1084-8852-4080-A877-2503A45C3D6E}"/>
                    </a:ext>
                  </a:extLst>
                </p14:cNvPr>
                <p14:cNvContentPartPr/>
                <p14:nvPr/>
              </p14:nvContentPartPr>
              <p14:xfrm>
                <a:off x="2195665" y="1932279"/>
                <a:ext cx="357480" cy="478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43E1084-8852-4080-A877-2503A45C3D6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187025" y="1923639"/>
                  <a:ext cx="37512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5DF751-33EA-48D3-B383-1BC5AAAB7B3A}"/>
                    </a:ext>
                  </a:extLst>
                </p14:cNvPr>
                <p14:cNvContentPartPr/>
                <p14:nvPr/>
              </p14:nvContentPartPr>
              <p14:xfrm>
                <a:off x="2557105" y="2051439"/>
                <a:ext cx="180360" cy="381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5DF751-33EA-48D3-B383-1BC5AAAB7B3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548105" y="2042439"/>
                  <a:ext cx="1980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C070740-0972-4FA7-ACAA-C070252CB8EA}"/>
                    </a:ext>
                  </a:extLst>
                </p14:cNvPr>
                <p14:cNvContentPartPr/>
                <p14:nvPr/>
              </p14:nvContentPartPr>
              <p14:xfrm>
                <a:off x="2707225" y="2089959"/>
                <a:ext cx="191160" cy="335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C070740-0972-4FA7-ACAA-C070252CB8E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698585" y="2080959"/>
                  <a:ext cx="2088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4531A89-1DF9-445D-AA49-1269AADBDF96}"/>
                    </a:ext>
                  </a:extLst>
                </p14:cNvPr>
                <p14:cNvContentPartPr/>
                <p14:nvPr/>
              </p14:nvContentPartPr>
              <p14:xfrm>
                <a:off x="2613265" y="1969719"/>
                <a:ext cx="77040" cy="43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4531A89-1DF9-445D-AA49-1269AADBDF9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604625" y="1961079"/>
                  <a:ext cx="946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88EA5F2-73AD-4DB3-B5C0-98A4D15C08A9}"/>
                    </a:ext>
                  </a:extLst>
                </p14:cNvPr>
                <p14:cNvContentPartPr/>
                <p14:nvPr/>
              </p14:nvContentPartPr>
              <p14:xfrm>
                <a:off x="3428665" y="1396959"/>
                <a:ext cx="716040" cy="153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88EA5F2-73AD-4DB3-B5C0-98A4D15C08A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419665" y="1387959"/>
                  <a:ext cx="7336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2D8663A-96DC-4AED-94BD-A05B9C3C0155}"/>
                    </a:ext>
                  </a:extLst>
                </p14:cNvPr>
                <p14:cNvContentPartPr/>
                <p14:nvPr/>
              </p14:nvContentPartPr>
              <p14:xfrm>
                <a:off x="3429385" y="1361679"/>
                <a:ext cx="207720" cy="329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2D8663A-96DC-4AED-94BD-A05B9C3C015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420385" y="1353039"/>
                  <a:ext cx="2253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B8B11F8-5A82-4278-9554-195C806991A3}"/>
                    </a:ext>
                  </a:extLst>
                </p14:cNvPr>
                <p14:cNvContentPartPr/>
                <p14:nvPr/>
              </p14:nvContentPartPr>
              <p14:xfrm>
                <a:off x="4255945" y="1076559"/>
                <a:ext cx="135000" cy="453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B8B11F8-5A82-4278-9554-195C806991A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246945" y="1067919"/>
                  <a:ext cx="15264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493AEDA-E72E-4509-BA40-C68A42C2F471}"/>
                    </a:ext>
                  </a:extLst>
                </p14:cNvPr>
                <p14:cNvContentPartPr/>
                <p14:nvPr/>
              </p14:nvContentPartPr>
              <p14:xfrm>
                <a:off x="4364665" y="1309119"/>
                <a:ext cx="156240" cy="243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493AEDA-E72E-4509-BA40-C68A42C2F47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355665" y="1300479"/>
                  <a:ext cx="1738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9AFBCD8-D40E-46C9-9721-CA3724B37B7B}"/>
                    </a:ext>
                  </a:extLst>
                </p14:cNvPr>
                <p14:cNvContentPartPr/>
                <p14:nvPr/>
              </p14:nvContentPartPr>
              <p14:xfrm>
                <a:off x="4514785" y="1274199"/>
                <a:ext cx="97920" cy="564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9AFBCD8-D40E-46C9-9721-CA3724B37B7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506145" y="1265199"/>
                  <a:ext cx="11556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EB1D80F-E882-40F8-B7CE-116E2C3CAFA0}"/>
                    </a:ext>
                  </a:extLst>
                </p14:cNvPr>
                <p14:cNvContentPartPr/>
                <p14:nvPr/>
              </p14:nvContentPartPr>
              <p14:xfrm>
                <a:off x="4590385" y="1363839"/>
                <a:ext cx="222120" cy="243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EB1D80F-E882-40F8-B7CE-116E2C3CAFA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581385" y="1355199"/>
                  <a:ext cx="2397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36CD27D-34F0-403A-BED7-9B241DAC5973}"/>
                    </a:ext>
                  </a:extLst>
                </p14:cNvPr>
                <p14:cNvContentPartPr/>
                <p14:nvPr/>
              </p14:nvContentPartPr>
              <p14:xfrm>
                <a:off x="4840945" y="1301559"/>
                <a:ext cx="108360" cy="302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36CD27D-34F0-403A-BED7-9B241DAC597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831945" y="1292919"/>
                  <a:ext cx="1260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ADC6A55-527D-42B6-AEEF-6089235587E4}"/>
                    </a:ext>
                  </a:extLst>
                </p14:cNvPr>
                <p14:cNvContentPartPr/>
                <p14:nvPr/>
              </p14:nvContentPartPr>
              <p14:xfrm>
                <a:off x="4938145" y="1108959"/>
                <a:ext cx="141480" cy="509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ADC6A55-527D-42B6-AEEF-6089235587E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929145" y="1099959"/>
                  <a:ext cx="15912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CB52BF9-E9C9-4A5E-9667-AF4F1C4E3BBC}"/>
                    </a:ext>
                  </a:extLst>
                </p14:cNvPr>
                <p14:cNvContentPartPr/>
                <p14:nvPr/>
              </p14:nvContentPartPr>
              <p14:xfrm>
                <a:off x="5007985" y="1207599"/>
                <a:ext cx="245880" cy="420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CB52BF9-E9C9-4A5E-9667-AF4F1C4E3BB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999345" y="1198959"/>
                  <a:ext cx="2635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98BFE9A-BBB3-46F7-AE9E-E9A87853A31E}"/>
                    </a:ext>
                  </a:extLst>
                </p14:cNvPr>
                <p14:cNvContentPartPr/>
                <p14:nvPr/>
              </p14:nvContentPartPr>
              <p14:xfrm>
                <a:off x="5347825" y="1052079"/>
                <a:ext cx="194040" cy="460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98BFE9A-BBB3-46F7-AE9E-E9A87853A31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338825" y="1043079"/>
                  <a:ext cx="2116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4DF1833-C9D3-4E5D-B753-53859FFBEACF}"/>
                    </a:ext>
                  </a:extLst>
                </p14:cNvPr>
                <p14:cNvContentPartPr/>
                <p14:nvPr/>
              </p14:nvContentPartPr>
              <p14:xfrm>
                <a:off x="5326225" y="1675959"/>
                <a:ext cx="4320" cy="18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4DF1833-C9D3-4E5D-B753-53859FFBEAC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317225" y="1667319"/>
                  <a:ext cx="21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E6D08A9-1BE9-4A77-8D58-6C645CC1194E}"/>
                    </a:ext>
                  </a:extLst>
                </p14:cNvPr>
                <p14:cNvContentPartPr/>
                <p14:nvPr/>
              </p14:nvContentPartPr>
              <p14:xfrm>
                <a:off x="3126265" y="2218839"/>
                <a:ext cx="657000" cy="66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E6D08A9-1BE9-4A77-8D58-6C645CC1194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117625" y="2209839"/>
                  <a:ext cx="6746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A84C7AC-5AFE-41D4-A2BB-E3AA00D751D9}"/>
                    </a:ext>
                  </a:extLst>
                </p14:cNvPr>
                <p14:cNvContentPartPr/>
                <p14:nvPr/>
              </p14:nvContentPartPr>
              <p14:xfrm>
                <a:off x="3091345" y="2134239"/>
                <a:ext cx="213840" cy="261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A84C7AC-5AFE-41D4-A2BB-E3AA00D751D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082705" y="2125239"/>
                  <a:ext cx="2314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90DFA5C-6E16-4810-A13B-EC154A7971AF}"/>
                    </a:ext>
                  </a:extLst>
                </p14:cNvPr>
                <p14:cNvContentPartPr/>
                <p14:nvPr/>
              </p14:nvContentPartPr>
              <p14:xfrm>
                <a:off x="3916465" y="1857759"/>
                <a:ext cx="123840" cy="434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90DFA5C-6E16-4810-A13B-EC154A7971A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907465" y="1849119"/>
                  <a:ext cx="14148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C063D2C-17B5-4BD2-A051-E1C78DC7DA8B}"/>
                    </a:ext>
                  </a:extLst>
                </p14:cNvPr>
                <p14:cNvContentPartPr/>
                <p14:nvPr/>
              </p14:nvContentPartPr>
              <p14:xfrm>
                <a:off x="4047505" y="2020119"/>
                <a:ext cx="250200" cy="594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C063D2C-17B5-4BD2-A051-E1C78DC7DA8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038865" y="2011479"/>
                  <a:ext cx="26784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48B7FAC-255A-4DA0-8B50-3E7AD30A473E}"/>
                    </a:ext>
                  </a:extLst>
                </p14:cNvPr>
                <p14:cNvContentPartPr/>
                <p14:nvPr/>
              </p14:nvContentPartPr>
              <p14:xfrm>
                <a:off x="4263865" y="2011119"/>
                <a:ext cx="293400" cy="281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48B7FAC-255A-4DA0-8B50-3E7AD30A473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255225" y="2002119"/>
                  <a:ext cx="3110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F1BC942-778F-44F9-B7B9-4BB072E56C9C}"/>
                    </a:ext>
                  </a:extLst>
                </p14:cNvPr>
                <p14:cNvContentPartPr/>
                <p14:nvPr/>
              </p14:nvContentPartPr>
              <p14:xfrm>
                <a:off x="4578145" y="1958199"/>
                <a:ext cx="159120" cy="348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F1BC942-778F-44F9-B7B9-4BB072E56C9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569145" y="1949199"/>
                  <a:ext cx="1767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6DFC9E6-89AC-4972-96B2-2EB44812B286}"/>
                    </a:ext>
                  </a:extLst>
                </p14:cNvPr>
                <p14:cNvContentPartPr/>
                <p14:nvPr/>
              </p14:nvContentPartPr>
              <p14:xfrm>
                <a:off x="4728625" y="1784319"/>
                <a:ext cx="170640" cy="518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6DFC9E6-89AC-4972-96B2-2EB44812B28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719625" y="1775679"/>
                  <a:ext cx="18828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470A9B5-DD23-445E-85B1-21CC37D6A6E9}"/>
                    </a:ext>
                  </a:extLst>
                </p14:cNvPr>
                <p14:cNvContentPartPr/>
                <p14:nvPr/>
              </p14:nvContentPartPr>
              <p14:xfrm>
                <a:off x="4863985" y="1794399"/>
                <a:ext cx="208800" cy="515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470A9B5-DD23-445E-85B1-21CC37D6A6E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855345" y="1785399"/>
                  <a:ext cx="22644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2633EDD-5A21-4DC1-AEBF-FA8DD91559DA}"/>
                    </a:ext>
                  </a:extLst>
                </p14:cNvPr>
                <p14:cNvContentPartPr/>
                <p14:nvPr/>
              </p14:nvContentPartPr>
              <p14:xfrm>
                <a:off x="4965145" y="1959279"/>
                <a:ext cx="293040" cy="396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2633EDD-5A21-4DC1-AEBF-FA8DD91559D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956145" y="1950279"/>
                  <a:ext cx="3106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5A72C55-1C47-4F64-9F51-668894833FBD}"/>
                    </a:ext>
                  </a:extLst>
                </p14:cNvPr>
                <p14:cNvContentPartPr/>
                <p14:nvPr/>
              </p14:nvContentPartPr>
              <p14:xfrm>
                <a:off x="5347971" y="1857638"/>
                <a:ext cx="167040" cy="375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5A72C55-1C47-4F64-9F51-668894833FB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339331" y="1848998"/>
                  <a:ext cx="1846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085B7FA-79A7-4DF7-868B-FCEEB47321D2}"/>
                    </a:ext>
                  </a:extLst>
                </p14:cNvPr>
                <p14:cNvContentPartPr/>
                <p14:nvPr/>
              </p14:nvContentPartPr>
              <p14:xfrm>
                <a:off x="5328171" y="2378918"/>
                <a:ext cx="1440" cy="3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085B7FA-79A7-4DF7-868B-FCEEB47321D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19171" y="2369918"/>
                  <a:ext cx="19080" cy="2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828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830DE7-0265-4AA9-917D-2CDEAB82E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857"/>
            <a:ext cx="12192000" cy="5990093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A67A540-3402-46DF-A9AC-838CC5CE3A3B}"/>
              </a:ext>
            </a:extLst>
          </p:cNvPr>
          <p:cNvGrpSpPr/>
          <p:nvPr/>
        </p:nvGrpSpPr>
        <p:grpSpPr>
          <a:xfrm>
            <a:off x="7085734" y="4949802"/>
            <a:ext cx="581040" cy="501120"/>
            <a:chOff x="7085734" y="4949802"/>
            <a:chExt cx="581040" cy="50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6C9C45A-4162-4F6D-BA02-C4AB99893DA5}"/>
                    </a:ext>
                  </a:extLst>
                </p14:cNvPr>
                <p14:cNvContentPartPr/>
                <p14:nvPr/>
              </p14:nvContentPartPr>
              <p14:xfrm>
                <a:off x="7395334" y="4994442"/>
                <a:ext cx="271440" cy="89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6C9C45A-4162-4F6D-BA02-C4AB99893D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86694" y="4985442"/>
                  <a:ext cx="289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DE19AB-D226-4009-9F39-F5EBF9207D88}"/>
                    </a:ext>
                  </a:extLst>
                </p14:cNvPr>
                <p14:cNvContentPartPr/>
                <p14:nvPr/>
              </p14:nvContentPartPr>
              <p14:xfrm>
                <a:off x="7405774" y="4949802"/>
                <a:ext cx="173880" cy="160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DE19AB-D226-4009-9F39-F5EBF9207D8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97134" y="4941162"/>
                  <a:ext cx="1915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F643BF5-479C-4EED-8381-35035D851371}"/>
                    </a:ext>
                  </a:extLst>
                </p14:cNvPr>
                <p14:cNvContentPartPr/>
                <p14:nvPr/>
              </p14:nvContentPartPr>
              <p14:xfrm>
                <a:off x="7085734" y="5028642"/>
                <a:ext cx="108720" cy="313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F643BF5-479C-4EED-8381-35035D8513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76734" y="5020002"/>
                  <a:ext cx="1263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560FFB2-0B8B-4656-AF24-EE7CF04A2A84}"/>
                    </a:ext>
                  </a:extLst>
                </p14:cNvPr>
                <p14:cNvContentPartPr/>
                <p14:nvPr/>
              </p14:nvContentPartPr>
              <p14:xfrm>
                <a:off x="7270774" y="5322762"/>
                <a:ext cx="48240" cy="128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560FFB2-0B8B-4656-AF24-EE7CF04A2A8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61774" y="5313762"/>
                  <a:ext cx="6588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EA6DE61-01E0-41D7-93BF-D4E2A81F01E4}"/>
              </a:ext>
            </a:extLst>
          </p:cNvPr>
          <p:cNvGrpSpPr/>
          <p:nvPr/>
        </p:nvGrpSpPr>
        <p:grpSpPr>
          <a:xfrm>
            <a:off x="7181494" y="3714282"/>
            <a:ext cx="631800" cy="411480"/>
            <a:chOff x="7181494" y="3714282"/>
            <a:chExt cx="631800" cy="41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672BA8-A703-44B2-B2DE-F796BFB9D5DB}"/>
                    </a:ext>
                  </a:extLst>
                </p14:cNvPr>
                <p14:cNvContentPartPr/>
                <p14:nvPr/>
              </p14:nvContentPartPr>
              <p14:xfrm>
                <a:off x="7575334" y="3778362"/>
                <a:ext cx="205560" cy="117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672BA8-A703-44B2-B2DE-F796BFB9D5D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66694" y="3769722"/>
                  <a:ext cx="223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6D8CF8-5502-47D1-A6A1-57BA0BB314D0}"/>
                    </a:ext>
                  </a:extLst>
                </p14:cNvPr>
                <p14:cNvContentPartPr/>
                <p14:nvPr/>
              </p14:nvContentPartPr>
              <p14:xfrm>
                <a:off x="7573174" y="3714282"/>
                <a:ext cx="240120" cy="167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6D8CF8-5502-47D1-A6A1-57BA0BB314D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64174" y="3705642"/>
                  <a:ext cx="2577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7C0880-9215-4EE9-B55F-886E0A379C60}"/>
                    </a:ext>
                  </a:extLst>
                </p14:cNvPr>
                <p14:cNvContentPartPr/>
                <p14:nvPr/>
              </p14:nvContentPartPr>
              <p14:xfrm>
                <a:off x="7181494" y="3743082"/>
                <a:ext cx="118080" cy="293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47C0880-9215-4EE9-B55F-886E0A379C6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72494" y="3734082"/>
                  <a:ext cx="1357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04A9B39-0E60-4591-92BA-47993281829E}"/>
                    </a:ext>
                  </a:extLst>
                </p14:cNvPr>
                <p14:cNvContentPartPr/>
                <p14:nvPr/>
              </p14:nvContentPartPr>
              <p14:xfrm>
                <a:off x="7364014" y="3971322"/>
                <a:ext cx="10800" cy="154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04A9B39-0E60-4591-92BA-47993281829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55374" y="3962322"/>
                  <a:ext cx="2844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E792A44-4E76-4415-9C5B-3615ECD3EC72}"/>
              </a:ext>
            </a:extLst>
          </p:cNvPr>
          <p:cNvGrpSpPr/>
          <p:nvPr/>
        </p:nvGrpSpPr>
        <p:grpSpPr>
          <a:xfrm>
            <a:off x="7409734" y="2684322"/>
            <a:ext cx="802440" cy="499320"/>
            <a:chOff x="7409734" y="2684322"/>
            <a:chExt cx="802440" cy="4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3BA7EF-EA0F-4298-A66B-217F5D89306E}"/>
                    </a:ext>
                  </a:extLst>
                </p14:cNvPr>
                <p14:cNvContentPartPr/>
                <p14:nvPr/>
              </p14:nvContentPartPr>
              <p14:xfrm>
                <a:off x="7944334" y="2736882"/>
                <a:ext cx="267840" cy="239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3BA7EF-EA0F-4298-A66B-217F5D89306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35334" y="2727882"/>
                  <a:ext cx="285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C431D2B-FD53-401C-A224-71CA3F56E178}"/>
                    </a:ext>
                  </a:extLst>
                </p14:cNvPr>
                <p14:cNvContentPartPr/>
                <p14:nvPr/>
              </p14:nvContentPartPr>
              <p14:xfrm>
                <a:off x="7911934" y="2684322"/>
                <a:ext cx="273960" cy="244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C431D2B-FD53-401C-A224-71CA3F56E17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03294" y="2675322"/>
                  <a:ext cx="2916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001DF9D-5817-4273-8267-DB3BF27F6F54}"/>
                    </a:ext>
                  </a:extLst>
                </p14:cNvPr>
                <p14:cNvContentPartPr/>
                <p14:nvPr/>
              </p14:nvContentPartPr>
              <p14:xfrm>
                <a:off x="7409734" y="2698002"/>
                <a:ext cx="125280" cy="380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001DF9D-5817-4273-8267-DB3BF27F6F5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00734" y="2689362"/>
                  <a:ext cx="1429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ABAB225-6127-4F3A-8132-74DEE48CEBB7}"/>
                    </a:ext>
                  </a:extLst>
                </p14:cNvPr>
                <p14:cNvContentPartPr/>
                <p14:nvPr/>
              </p14:nvContentPartPr>
              <p14:xfrm>
                <a:off x="7523854" y="2936322"/>
                <a:ext cx="179640" cy="247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ABAB225-6127-4F3A-8132-74DEE48CEBB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14854" y="2927682"/>
                  <a:ext cx="19728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86D4FC1-DBAD-4709-961D-36A634664BDC}"/>
              </a:ext>
            </a:extLst>
          </p:cNvPr>
          <p:cNvGrpSpPr/>
          <p:nvPr/>
        </p:nvGrpSpPr>
        <p:grpSpPr>
          <a:xfrm>
            <a:off x="7870174" y="348282"/>
            <a:ext cx="2997000" cy="2009160"/>
            <a:chOff x="7870174" y="348282"/>
            <a:chExt cx="2997000" cy="20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C63774E-C7DF-4620-96EC-2D18B6B7D0E9}"/>
                    </a:ext>
                  </a:extLst>
                </p14:cNvPr>
                <p14:cNvContentPartPr/>
                <p14:nvPr/>
              </p14:nvContentPartPr>
              <p14:xfrm>
                <a:off x="10111534" y="1876482"/>
                <a:ext cx="264240" cy="157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C63774E-C7DF-4620-96EC-2D18B6B7D0E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102534" y="1867482"/>
                  <a:ext cx="281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6021699-BE0A-4A61-BC4B-59C4CEF60D5F}"/>
                    </a:ext>
                  </a:extLst>
                </p14:cNvPr>
                <p14:cNvContentPartPr/>
                <p14:nvPr/>
              </p14:nvContentPartPr>
              <p14:xfrm>
                <a:off x="10141414" y="1815282"/>
                <a:ext cx="339120" cy="202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6021699-BE0A-4A61-BC4B-59C4CEF60D5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32414" y="1806642"/>
                  <a:ext cx="356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593FD40-3183-4F59-9D9F-8ACB640A13DC}"/>
                    </a:ext>
                  </a:extLst>
                </p14:cNvPr>
                <p14:cNvContentPartPr/>
                <p14:nvPr/>
              </p14:nvContentPartPr>
              <p14:xfrm>
                <a:off x="8179054" y="1936602"/>
                <a:ext cx="208440" cy="129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593FD40-3183-4F59-9D9F-8ACB640A13D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70414" y="1927962"/>
                  <a:ext cx="2260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757CCA-EAA6-45C4-BF55-F68B9D70A951}"/>
                    </a:ext>
                  </a:extLst>
                </p14:cNvPr>
                <p14:cNvContentPartPr/>
                <p14:nvPr/>
              </p14:nvContentPartPr>
              <p14:xfrm>
                <a:off x="8219374" y="1921482"/>
                <a:ext cx="111960" cy="189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757CCA-EAA6-45C4-BF55-F68B9D70A95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10374" y="1912842"/>
                  <a:ext cx="129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81CBAB3-54CD-474B-AA43-FCA71778EA46}"/>
                    </a:ext>
                  </a:extLst>
                </p14:cNvPr>
                <p14:cNvContentPartPr/>
                <p14:nvPr/>
              </p14:nvContentPartPr>
              <p14:xfrm>
                <a:off x="7870174" y="1871442"/>
                <a:ext cx="145080" cy="286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81CBAB3-54CD-474B-AA43-FCA71778EA4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861534" y="1862802"/>
                  <a:ext cx="1627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83B1C3A-E9D3-45ED-9C70-520AEA480A9D}"/>
                    </a:ext>
                  </a:extLst>
                </p14:cNvPr>
                <p14:cNvContentPartPr/>
                <p14:nvPr/>
              </p14:nvContentPartPr>
              <p14:xfrm>
                <a:off x="7997614" y="2097882"/>
                <a:ext cx="123480" cy="259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83B1C3A-E9D3-45ED-9C70-520AEA480A9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88614" y="2089242"/>
                  <a:ext cx="141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2A40654-4BC6-49BA-8AD1-114C3EBAB62B}"/>
                    </a:ext>
                  </a:extLst>
                </p14:cNvPr>
                <p14:cNvContentPartPr/>
                <p14:nvPr/>
              </p14:nvContentPartPr>
              <p14:xfrm>
                <a:off x="8741014" y="1020042"/>
                <a:ext cx="265320" cy="92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2A40654-4BC6-49BA-8AD1-114C3EBAB62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32374" y="1011042"/>
                  <a:ext cx="282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13AF7A8-50E1-4156-A195-3C8A8764677E}"/>
                    </a:ext>
                  </a:extLst>
                </p14:cNvPr>
                <p14:cNvContentPartPr/>
                <p14:nvPr/>
              </p14:nvContentPartPr>
              <p14:xfrm>
                <a:off x="8757934" y="983682"/>
                <a:ext cx="269640" cy="164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13AF7A8-50E1-4156-A195-3C8A8764677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48934" y="974682"/>
                  <a:ext cx="287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981BB35-319B-4D71-B32E-3CDC92A7ED5A}"/>
                    </a:ext>
                  </a:extLst>
                </p14:cNvPr>
                <p14:cNvContentPartPr/>
                <p14:nvPr/>
              </p14:nvContentPartPr>
              <p14:xfrm>
                <a:off x="8996614" y="853002"/>
                <a:ext cx="310680" cy="81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981BB35-319B-4D71-B32E-3CDC92A7ED5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87974" y="844002"/>
                  <a:ext cx="3283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E849DA5-43E3-47C5-903F-3EB859D37933}"/>
                    </a:ext>
                  </a:extLst>
                </p14:cNvPr>
                <p14:cNvContentPartPr/>
                <p14:nvPr/>
              </p14:nvContentPartPr>
              <p14:xfrm>
                <a:off x="9038374" y="833202"/>
                <a:ext cx="226080" cy="133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E849DA5-43E3-47C5-903F-3EB859D3793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29374" y="824202"/>
                  <a:ext cx="243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DEB87CD-D8BD-4480-9709-A42081385941}"/>
                    </a:ext>
                  </a:extLst>
                </p14:cNvPr>
                <p14:cNvContentPartPr/>
                <p14:nvPr/>
              </p14:nvContentPartPr>
              <p14:xfrm>
                <a:off x="9208294" y="734202"/>
                <a:ext cx="321840" cy="91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DEB87CD-D8BD-4480-9709-A4208138594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99294" y="725562"/>
                  <a:ext cx="339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7CE804-C057-4D57-A10B-3B7679B581DA}"/>
                    </a:ext>
                  </a:extLst>
                </p14:cNvPr>
                <p14:cNvContentPartPr/>
                <p14:nvPr/>
              </p14:nvContentPartPr>
              <p14:xfrm>
                <a:off x="9248254" y="683802"/>
                <a:ext cx="340200" cy="177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7CE804-C057-4D57-A10B-3B7679B581D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39614" y="674802"/>
                  <a:ext cx="357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DC63627-BDD6-45E1-90DE-477E3F7846BF}"/>
                    </a:ext>
                  </a:extLst>
                </p14:cNvPr>
                <p14:cNvContentPartPr/>
                <p14:nvPr/>
              </p14:nvContentPartPr>
              <p14:xfrm>
                <a:off x="9533734" y="859842"/>
                <a:ext cx="285840" cy="11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DC63627-BDD6-45E1-90DE-477E3F7846B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525094" y="851202"/>
                  <a:ext cx="303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776D5B7-0777-4B80-A807-8603C6D3D49E}"/>
                    </a:ext>
                  </a:extLst>
                </p14:cNvPr>
                <p14:cNvContentPartPr/>
                <p14:nvPr/>
              </p14:nvContentPartPr>
              <p14:xfrm>
                <a:off x="9561094" y="806202"/>
                <a:ext cx="255960" cy="197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776D5B7-0777-4B80-A807-8603C6D3D49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552454" y="797562"/>
                  <a:ext cx="2736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E43DB76-DCA6-42D1-9A0F-22799B6C0EA2}"/>
                    </a:ext>
                  </a:extLst>
                </p14:cNvPr>
                <p14:cNvContentPartPr/>
                <p14:nvPr/>
              </p14:nvContentPartPr>
              <p14:xfrm>
                <a:off x="9810214" y="1112922"/>
                <a:ext cx="298800" cy="213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E43DB76-DCA6-42D1-9A0F-22799B6C0EA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801574" y="1103922"/>
                  <a:ext cx="316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74E8054-3345-45EF-AF79-BEBC930131A4}"/>
                    </a:ext>
                  </a:extLst>
                </p14:cNvPr>
                <p14:cNvContentPartPr/>
                <p14:nvPr/>
              </p14:nvContentPartPr>
              <p14:xfrm>
                <a:off x="9762334" y="1140282"/>
                <a:ext cx="502560" cy="166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74E8054-3345-45EF-AF79-BEBC930131A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53334" y="1131282"/>
                  <a:ext cx="520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4DBD01D-9747-4CB0-A213-8CBC48E21704}"/>
                    </a:ext>
                  </a:extLst>
                </p14:cNvPr>
                <p14:cNvContentPartPr/>
                <p14:nvPr/>
              </p14:nvContentPartPr>
              <p14:xfrm>
                <a:off x="9977254" y="1569042"/>
                <a:ext cx="308160" cy="180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4DBD01D-9747-4CB0-A213-8CBC48E217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968614" y="1560042"/>
                  <a:ext cx="325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1575AC2-CD72-43D9-AF9F-A6A730BEA3D5}"/>
                    </a:ext>
                  </a:extLst>
                </p14:cNvPr>
                <p14:cNvContentPartPr/>
                <p14:nvPr/>
              </p14:nvContentPartPr>
              <p14:xfrm>
                <a:off x="9971134" y="1602882"/>
                <a:ext cx="334080" cy="135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1575AC2-CD72-43D9-AF9F-A6A730BEA3D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62494" y="1593882"/>
                  <a:ext cx="351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CAB422A-6B32-455D-8229-BEC06570A6C6}"/>
                    </a:ext>
                  </a:extLst>
                </p14:cNvPr>
                <p14:cNvContentPartPr/>
                <p14:nvPr/>
              </p14:nvContentPartPr>
              <p14:xfrm>
                <a:off x="8311534" y="1312002"/>
                <a:ext cx="211320" cy="144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CAB422A-6B32-455D-8229-BEC06570A6C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02534" y="1303002"/>
                  <a:ext cx="228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7C95835-D9B8-46B1-9625-3D762421E950}"/>
                    </a:ext>
                  </a:extLst>
                </p14:cNvPr>
                <p14:cNvContentPartPr/>
                <p14:nvPr/>
              </p14:nvContentPartPr>
              <p14:xfrm>
                <a:off x="8345014" y="1268082"/>
                <a:ext cx="169200" cy="242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7C95835-D9B8-46B1-9625-3D762421E95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336374" y="1259082"/>
                  <a:ext cx="1868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838D933-743A-4F2B-9E29-CD51E4EC83E9}"/>
                    </a:ext>
                  </a:extLst>
                </p14:cNvPr>
                <p14:cNvContentPartPr/>
                <p14:nvPr/>
              </p14:nvContentPartPr>
              <p14:xfrm>
                <a:off x="8142694" y="1241442"/>
                <a:ext cx="83520" cy="237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838D933-743A-4F2B-9E29-CD51E4EC83E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134054" y="1232442"/>
                  <a:ext cx="1011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4A89ED4-37DC-4949-8145-2B1715E0593D}"/>
                    </a:ext>
                  </a:extLst>
                </p14:cNvPr>
                <p14:cNvContentPartPr/>
                <p14:nvPr/>
              </p14:nvContentPartPr>
              <p14:xfrm>
                <a:off x="8223334" y="1263042"/>
                <a:ext cx="45720" cy="208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4A89ED4-37DC-4949-8145-2B1715E0593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214334" y="1254042"/>
                  <a:ext cx="63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147F2F7-CBBD-44DB-9814-AD23A525794F}"/>
                    </a:ext>
                  </a:extLst>
                </p14:cNvPr>
                <p14:cNvContentPartPr/>
                <p14:nvPr/>
              </p14:nvContentPartPr>
              <p14:xfrm>
                <a:off x="8259694" y="1480122"/>
                <a:ext cx="50040" cy="270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147F2F7-CBBD-44DB-9814-AD23A525794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250694" y="1471122"/>
                  <a:ext cx="67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D49B163-16EC-4CE9-8AFE-691A842A7E44}"/>
                    </a:ext>
                  </a:extLst>
                </p14:cNvPr>
                <p14:cNvContentPartPr/>
                <p14:nvPr/>
              </p14:nvContentPartPr>
              <p14:xfrm>
                <a:off x="8453014" y="882162"/>
                <a:ext cx="171720" cy="207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D49B163-16EC-4CE9-8AFE-691A842A7E4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444014" y="873522"/>
                  <a:ext cx="189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ED86293-7CE1-466B-950B-62BD6CB95FFD}"/>
                    </a:ext>
                  </a:extLst>
                </p14:cNvPr>
                <p14:cNvContentPartPr/>
                <p14:nvPr/>
              </p14:nvContentPartPr>
              <p14:xfrm>
                <a:off x="8626894" y="1051362"/>
                <a:ext cx="87480" cy="156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ED86293-7CE1-466B-950B-62BD6CB95FF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17894" y="1042722"/>
                  <a:ext cx="105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BAF1DDA-0204-4CCD-AC32-EE9EDC2E2CCF}"/>
                    </a:ext>
                  </a:extLst>
                </p14:cNvPr>
                <p14:cNvContentPartPr/>
                <p14:nvPr/>
              </p14:nvContentPartPr>
              <p14:xfrm>
                <a:off x="8660734" y="1030482"/>
                <a:ext cx="73080" cy="11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BAF1DDA-0204-4CCD-AC32-EE9EDC2E2CC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651734" y="1021842"/>
                  <a:ext cx="90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94EDA99-6328-4D29-81BB-E46B90A2A74C}"/>
                    </a:ext>
                  </a:extLst>
                </p14:cNvPr>
                <p14:cNvContentPartPr/>
                <p14:nvPr/>
              </p14:nvContentPartPr>
              <p14:xfrm>
                <a:off x="8857654" y="606762"/>
                <a:ext cx="123840" cy="265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94EDA99-6328-4D29-81BB-E46B90A2A74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849014" y="597762"/>
                  <a:ext cx="141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0D1BB52-F69E-4595-B96D-03D19E906745}"/>
                    </a:ext>
                  </a:extLst>
                </p14:cNvPr>
                <p14:cNvContentPartPr/>
                <p14:nvPr/>
              </p14:nvContentPartPr>
              <p14:xfrm>
                <a:off x="8972134" y="712602"/>
                <a:ext cx="104040" cy="191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0D1BB52-F69E-4595-B96D-03D19E90674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963134" y="703962"/>
                  <a:ext cx="121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D513CB1-FA90-4668-A417-DB115203D98C}"/>
                    </a:ext>
                  </a:extLst>
                </p14:cNvPr>
                <p14:cNvContentPartPr/>
                <p14:nvPr/>
              </p14:nvContentPartPr>
              <p14:xfrm>
                <a:off x="9348334" y="348282"/>
                <a:ext cx="81360" cy="228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D513CB1-FA90-4668-A417-DB115203D98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339694" y="339282"/>
                  <a:ext cx="990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A64AB2C-7448-4F49-B982-5F5E498DE055}"/>
                    </a:ext>
                  </a:extLst>
                </p14:cNvPr>
                <p14:cNvContentPartPr/>
                <p14:nvPr/>
              </p14:nvContentPartPr>
              <p14:xfrm>
                <a:off x="9466414" y="512082"/>
                <a:ext cx="63000" cy="131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A64AB2C-7448-4F49-B982-5F5E498DE05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457774" y="503082"/>
                  <a:ext cx="80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9000EE0-3C97-4E15-B16E-44697DF4A3F8}"/>
                    </a:ext>
                  </a:extLst>
                </p14:cNvPr>
                <p14:cNvContentPartPr/>
                <p14:nvPr/>
              </p14:nvContentPartPr>
              <p14:xfrm>
                <a:off x="9470374" y="598482"/>
                <a:ext cx="75600" cy="2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9000EE0-3C97-4E15-B16E-44697DF4A3F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461374" y="589482"/>
                  <a:ext cx="93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D2934A4-EB72-4B15-95C4-115B8FE17238}"/>
                    </a:ext>
                  </a:extLst>
                </p14:cNvPr>
                <p14:cNvContentPartPr/>
                <p14:nvPr/>
              </p14:nvContentPartPr>
              <p14:xfrm>
                <a:off x="9723454" y="549162"/>
                <a:ext cx="194040" cy="253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D2934A4-EB72-4B15-95C4-115B8FE1723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714454" y="540522"/>
                  <a:ext cx="2116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8A826D1-3804-46DC-BCF9-5671302210DC}"/>
                    </a:ext>
                  </a:extLst>
                </p14:cNvPr>
                <p14:cNvContentPartPr/>
                <p14:nvPr/>
              </p14:nvContentPartPr>
              <p14:xfrm>
                <a:off x="9934054" y="685242"/>
                <a:ext cx="119520" cy="179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8A826D1-3804-46DC-BCF9-5671302210D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925054" y="676242"/>
                  <a:ext cx="137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4F96286-5EEB-4D50-B9D3-D83AF56CD058}"/>
                    </a:ext>
                  </a:extLst>
                </p14:cNvPr>
                <p14:cNvContentPartPr/>
                <p14:nvPr/>
              </p14:nvContentPartPr>
              <p14:xfrm>
                <a:off x="10166974" y="851202"/>
                <a:ext cx="131760" cy="222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4F96286-5EEB-4D50-B9D3-D83AF56CD05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158334" y="842562"/>
                  <a:ext cx="149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2817DA1-FACD-4BB4-A847-1D6F883AFB53}"/>
                    </a:ext>
                  </a:extLst>
                </p14:cNvPr>
                <p14:cNvContentPartPr/>
                <p14:nvPr/>
              </p14:nvContentPartPr>
              <p14:xfrm>
                <a:off x="10289014" y="954522"/>
                <a:ext cx="87480" cy="180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2817DA1-FACD-4BB4-A847-1D6F883AFB5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280014" y="945882"/>
                  <a:ext cx="105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F46341C-D6F0-47E6-BC05-6B00E83E58B9}"/>
                    </a:ext>
                  </a:extLst>
                </p14:cNvPr>
                <p14:cNvContentPartPr/>
                <p14:nvPr/>
              </p14:nvContentPartPr>
              <p14:xfrm>
                <a:off x="10367134" y="1373562"/>
                <a:ext cx="102960" cy="264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F46341C-D6F0-47E6-BC05-6B00E83E58B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358134" y="1364922"/>
                  <a:ext cx="1206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0060796-334B-45A2-8C5A-5E1FB051A6E4}"/>
                    </a:ext>
                  </a:extLst>
                </p14:cNvPr>
                <p14:cNvContentPartPr/>
                <p14:nvPr/>
              </p14:nvContentPartPr>
              <p14:xfrm>
                <a:off x="10517254" y="1547802"/>
                <a:ext cx="8280" cy="137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0060796-334B-45A2-8C5A-5E1FB051A6E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508614" y="1539162"/>
                  <a:ext cx="25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84495CE-5706-40E6-9957-4281FF33FB82}"/>
                    </a:ext>
                  </a:extLst>
                </p14:cNvPr>
                <p14:cNvContentPartPr/>
                <p14:nvPr/>
              </p14:nvContentPartPr>
              <p14:xfrm>
                <a:off x="10573054" y="1503162"/>
                <a:ext cx="74880" cy="193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84495CE-5706-40E6-9957-4281FF33FB8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564054" y="1494522"/>
                  <a:ext cx="92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7A80EBF-216F-4257-A203-7836C75722DA}"/>
                    </a:ext>
                  </a:extLst>
                </p14:cNvPr>
                <p14:cNvContentPartPr/>
                <p14:nvPr/>
              </p14:nvContentPartPr>
              <p14:xfrm>
                <a:off x="10590334" y="1738242"/>
                <a:ext cx="106560" cy="264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7A80EBF-216F-4257-A203-7836C75722D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581694" y="1729242"/>
                  <a:ext cx="1242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7AB02CC-A74D-4014-A0AB-3747E0204FEE}"/>
                    </a:ext>
                  </a:extLst>
                </p14:cNvPr>
                <p14:cNvContentPartPr/>
                <p14:nvPr/>
              </p14:nvContentPartPr>
              <p14:xfrm>
                <a:off x="10787614" y="1900242"/>
                <a:ext cx="19800" cy="108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7AB02CC-A74D-4014-A0AB-3747E0204FE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778614" y="1891602"/>
                  <a:ext cx="3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0AFC2BB-B2A2-4EB7-9F54-FA30FF510C20}"/>
                    </a:ext>
                  </a:extLst>
                </p14:cNvPr>
                <p14:cNvContentPartPr/>
                <p14:nvPr/>
              </p14:nvContentPartPr>
              <p14:xfrm>
                <a:off x="10787614" y="1884042"/>
                <a:ext cx="79560" cy="152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0AFC2BB-B2A2-4EB7-9F54-FA30FF510C2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778614" y="1875402"/>
                  <a:ext cx="9720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3659E04-0EB1-4349-9FB8-09C3190B38EE}"/>
              </a:ext>
            </a:extLst>
          </p:cNvPr>
          <p:cNvGrpSpPr/>
          <p:nvPr/>
        </p:nvGrpSpPr>
        <p:grpSpPr>
          <a:xfrm>
            <a:off x="10586374" y="2778642"/>
            <a:ext cx="803520" cy="386640"/>
            <a:chOff x="10586374" y="2778642"/>
            <a:chExt cx="80352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E013973-EBB8-45F6-991C-95DD22AB7E76}"/>
                    </a:ext>
                  </a:extLst>
                </p14:cNvPr>
                <p14:cNvContentPartPr/>
                <p14:nvPr/>
              </p14:nvContentPartPr>
              <p14:xfrm>
                <a:off x="10586374" y="2883762"/>
                <a:ext cx="423000" cy="272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E013973-EBB8-45F6-991C-95DD22AB7E7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577374" y="2875122"/>
                  <a:ext cx="4406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BF37803-5425-4323-AD2F-B65F87FD69E6}"/>
                    </a:ext>
                  </a:extLst>
                </p14:cNvPr>
                <p14:cNvContentPartPr/>
                <p14:nvPr/>
              </p14:nvContentPartPr>
              <p14:xfrm>
                <a:off x="10633174" y="2887722"/>
                <a:ext cx="281520" cy="277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BF37803-5425-4323-AD2F-B65F87FD69E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624174" y="2878722"/>
                  <a:ext cx="2991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FA5B459-D5D2-4737-B44B-C806B53BB3B0}"/>
                    </a:ext>
                  </a:extLst>
                </p14:cNvPr>
                <p14:cNvContentPartPr/>
                <p14:nvPr/>
              </p14:nvContentPartPr>
              <p14:xfrm>
                <a:off x="11102974" y="2778642"/>
                <a:ext cx="106920" cy="286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FA5B459-D5D2-4737-B44B-C806B53BB3B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093974" y="2770002"/>
                  <a:ext cx="1245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4FC7059-DF42-4B59-A67A-C5575718EC94}"/>
                    </a:ext>
                  </a:extLst>
                </p14:cNvPr>
                <p14:cNvContentPartPr/>
                <p14:nvPr/>
              </p14:nvContentPartPr>
              <p14:xfrm>
                <a:off x="11288374" y="2970522"/>
                <a:ext cx="1800" cy="111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4FC7059-DF42-4B59-A67A-C5575718EC9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279734" y="2961522"/>
                  <a:ext cx="194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B13B058-C271-4F89-8A1E-0AEB1DE10DD6}"/>
                    </a:ext>
                  </a:extLst>
                </p14:cNvPr>
                <p14:cNvContentPartPr/>
                <p14:nvPr/>
              </p14:nvContentPartPr>
              <p14:xfrm>
                <a:off x="11336254" y="2924802"/>
                <a:ext cx="53640" cy="164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B13B058-C271-4F89-8A1E-0AEB1DE10DD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327254" y="2915802"/>
                  <a:ext cx="7128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7D17090-D9AE-4BE1-82B9-43B2C6F10057}"/>
              </a:ext>
            </a:extLst>
          </p:cNvPr>
          <p:cNvGrpSpPr/>
          <p:nvPr/>
        </p:nvGrpSpPr>
        <p:grpSpPr>
          <a:xfrm>
            <a:off x="10984894" y="3839202"/>
            <a:ext cx="681480" cy="430200"/>
            <a:chOff x="10984894" y="3839202"/>
            <a:chExt cx="681480" cy="43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3328062-113F-4876-81DA-2E48B84E1623}"/>
                    </a:ext>
                  </a:extLst>
                </p14:cNvPr>
                <p14:cNvContentPartPr/>
                <p14:nvPr/>
              </p14:nvContentPartPr>
              <p14:xfrm>
                <a:off x="11030254" y="3922002"/>
                <a:ext cx="199080" cy="347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3328062-113F-4876-81DA-2E48B84E162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021254" y="3913362"/>
                  <a:ext cx="2167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1B83734-9873-4EB5-818A-ACCDD3BE40C6}"/>
                    </a:ext>
                  </a:extLst>
                </p14:cNvPr>
                <p14:cNvContentPartPr/>
                <p14:nvPr/>
              </p14:nvContentPartPr>
              <p14:xfrm>
                <a:off x="10984894" y="3963042"/>
                <a:ext cx="287280" cy="223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1B83734-9873-4EB5-818A-ACCDD3BE40C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975894" y="3954402"/>
                  <a:ext cx="304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13AAA0C-0995-43E2-BF4E-DC4E04B11BB4}"/>
                    </a:ext>
                  </a:extLst>
                </p14:cNvPr>
                <p14:cNvContentPartPr/>
                <p14:nvPr/>
              </p14:nvContentPartPr>
              <p14:xfrm>
                <a:off x="11357134" y="3839202"/>
                <a:ext cx="124200" cy="329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13AAA0C-0995-43E2-BF4E-DC4E04B11BB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348134" y="3830202"/>
                  <a:ext cx="1418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81B2828-F799-420F-822C-D4618000FE80}"/>
                    </a:ext>
                  </a:extLst>
                </p14:cNvPr>
                <p14:cNvContentPartPr/>
                <p14:nvPr/>
              </p14:nvContentPartPr>
              <p14:xfrm>
                <a:off x="11538934" y="4057722"/>
                <a:ext cx="15840" cy="182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81B2828-F799-420F-822C-D4618000FE8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529934" y="4048722"/>
                  <a:ext cx="33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524546C-7EB8-4160-B9D9-DC8A4313C731}"/>
                    </a:ext>
                  </a:extLst>
                </p14:cNvPr>
                <p14:cNvContentPartPr/>
                <p14:nvPr/>
              </p14:nvContentPartPr>
              <p14:xfrm>
                <a:off x="11606254" y="4041162"/>
                <a:ext cx="60120" cy="201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524546C-7EB8-4160-B9D9-DC8A4313C73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597614" y="4032522"/>
                  <a:ext cx="7776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CBB2131-0F47-4C47-A53F-7F8A944463EE}"/>
              </a:ext>
            </a:extLst>
          </p:cNvPr>
          <p:cNvGrpSpPr/>
          <p:nvPr/>
        </p:nvGrpSpPr>
        <p:grpSpPr>
          <a:xfrm>
            <a:off x="11205214" y="4785282"/>
            <a:ext cx="766080" cy="417600"/>
            <a:chOff x="11205214" y="4785282"/>
            <a:chExt cx="766080" cy="41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1C44914-C4C6-44E7-9DD5-68921F67BAA3}"/>
                    </a:ext>
                  </a:extLst>
                </p14:cNvPr>
                <p14:cNvContentPartPr/>
                <p14:nvPr/>
              </p14:nvContentPartPr>
              <p14:xfrm>
                <a:off x="11205214" y="4856562"/>
                <a:ext cx="304200" cy="346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1C44914-C4C6-44E7-9DD5-68921F67BAA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196574" y="4847562"/>
                  <a:ext cx="3218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3AD65CA-7C6C-465C-BCCE-F673D8D39EE4}"/>
                    </a:ext>
                  </a:extLst>
                </p14:cNvPr>
                <p14:cNvContentPartPr/>
                <p14:nvPr/>
              </p14:nvContentPartPr>
              <p14:xfrm>
                <a:off x="11222134" y="4894002"/>
                <a:ext cx="297360" cy="255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3AD65CA-7C6C-465C-BCCE-F673D8D39EE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213494" y="4885002"/>
                  <a:ext cx="3150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9195BDE-27AC-4520-A8B9-493FEE6B8B2F}"/>
                    </a:ext>
                  </a:extLst>
                </p14:cNvPr>
                <p14:cNvContentPartPr/>
                <p14:nvPr/>
              </p14:nvContentPartPr>
              <p14:xfrm>
                <a:off x="11617414" y="4785282"/>
                <a:ext cx="118800" cy="293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9195BDE-27AC-4520-A8B9-493FEE6B8B2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608414" y="4776282"/>
                  <a:ext cx="1364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A9244FD-9CC0-4064-9396-8F6AE7292BFB}"/>
                    </a:ext>
                  </a:extLst>
                </p14:cNvPr>
                <p14:cNvContentPartPr/>
                <p14:nvPr/>
              </p14:nvContentPartPr>
              <p14:xfrm>
                <a:off x="11804974" y="5001282"/>
                <a:ext cx="17280" cy="134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A9244FD-9CC0-4064-9396-8F6AE7292BF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795974" y="4992642"/>
                  <a:ext cx="34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62D0AFB-4455-4012-975F-229B8F8AC1F1}"/>
                    </a:ext>
                  </a:extLst>
                </p14:cNvPr>
                <p14:cNvContentPartPr/>
                <p14:nvPr/>
              </p14:nvContentPartPr>
              <p14:xfrm>
                <a:off x="11877334" y="4973562"/>
                <a:ext cx="93960" cy="214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62D0AFB-4455-4012-975F-229B8F8AC1F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868334" y="4964922"/>
                  <a:ext cx="111600" cy="2318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A993F9-045A-4D6A-8143-20E3A2A731EE}"/>
              </a:ext>
            </a:extLst>
          </p:cNvPr>
          <p:cNvCxnSpPr/>
          <p:nvPr/>
        </p:nvCxnSpPr>
        <p:spPr>
          <a:xfrm flipV="1">
            <a:off x="7523854" y="3778362"/>
            <a:ext cx="179640" cy="1250280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BF009CA-7D03-4983-BA35-0878C8727189}"/>
              </a:ext>
            </a:extLst>
          </p:cNvPr>
          <p:cNvCxnSpPr>
            <a:cxnSpLocks/>
          </p:cNvCxnSpPr>
          <p:nvPr/>
        </p:nvCxnSpPr>
        <p:spPr>
          <a:xfrm>
            <a:off x="10326287" y="1900242"/>
            <a:ext cx="473927" cy="1159740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300E48-5FFB-4C84-B84D-9F0C4B39E22D}"/>
              </a:ext>
            </a:extLst>
          </p:cNvPr>
          <p:cNvCxnSpPr>
            <a:cxnSpLocks/>
          </p:cNvCxnSpPr>
          <p:nvPr/>
        </p:nvCxnSpPr>
        <p:spPr>
          <a:xfrm flipV="1">
            <a:off x="9135331" y="772722"/>
            <a:ext cx="306603" cy="122240"/>
          </a:xfrm>
          <a:prstGeom prst="straightConnector1">
            <a:avLst/>
          </a:prstGeom>
          <a:ln w="4127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8B57C8-80A4-4329-9A3C-D9A37D9E487D}"/>
              </a:ext>
            </a:extLst>
          </p:cNvPr>
          <p:cNvGrpSpPr/>
          <p:nvPr/>
        </p:nvGrpSpPr>
        <p:grpSpPr>
          <a:xfrm>
            <a:off x="6433267" y="4182807"/>
            <a:ext cx="1066680" cy="476640"/>
            <a:chOff x="6433267" y="4182807"/>
            <a:chExt cx="1066680" cy="47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FC14A80-6E31-4A65-9849-1638DFDFF826}"/>
                    </a:ext>
                  </a:extLst>
                </p14:cNvPr>
                <p14:cNvContentPartPr/>
                <p14:nvPr/>
              </p14:nvContentPartPr>
              <p14:xfrm>
                <a:off x="6433267" y="4254447"/>
                <a:ext cx="63360" cy="340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FC14A80-6E31-4A65-9849-1638DFDFF82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424267" y="4245447"/>
                  <a:ext cx="810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D4F8D1-99B2-4E37-92CC-ECCF049702B4}"/>
                    </a:ext>
                  </a:extLst>
                </p14:cNvPr>
                <p14:cNvContentPartPr/>
                <p14:nvPr/>
              </p14:nvContentPartPr>
              <p14:xfrm>
                <a:off x="6490867" y="4205127"/>
                <a:ext cx="164520" cy="388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D4F8D1-99B2-4E37-92CC-ECCF049702B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482227" y="4196127"/>
                  <a:ext cx="1821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54BC3EC-8B5F-4A50-96E9-B23AFDDC6674}"/>
                    </a:ext>
                  </a:extLst>
                </p14:cNvPr>
                <p14:cNvContentPartPr/>
                <p14:nvPr/>
              </p14:nvContentPartPr>
              <p14:xfrm>
                <a:off x="6614707" y="4429407"/>
                <a:ext cx="94320" cy="137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54BC3EC-8B5F-4A50-96E9-B23AFDDC667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605707" y="4420767"/>
                  <a:ext cx="111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19417C-7FFF-4C4E-9AD2-54C77CEDE160}"/>
                    </a:ext>
                  </a:extLst>
                </p14:cNvPr>
                <p14:cNvContentPartPr/>
                <p14:nvPr/>
              </p14:nvContentPartPr>
              <p14:xfrm>
                <a:off x="6752947" y="4233927"/>
                <a:ext cx="26280" cy="324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19417C-7FFF-4C4E-9AD2-54C77CEDE16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743947" y="4224927"/>
                  <a:ext cx="439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5BF1806-B2AC-474C-9C2D-D86D2CF9819F}"/>
                    </a:ext>
                  </a:extLst>
                </p14:cNvPr>
                <p14:cNvContentPartPr/>
                <p14:nvPr/>
              </p14:nvContentPartPr>
              <p14:xfrm>
                <a:off x="6766267" y="4182807"/>
                <a:ext cx="132120" cy="405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5BF1806-B2AC-474C-9C2D-D86D2CF9819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757627" y="4174167"/>
                  <a:ext cx="1497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0A9F01B-B497-4CD5-8D52-AD6988C3D5EE}"/>
                    </a:ext>
                  </a:extLst>
                </p14:cNvPr>
                <p14:cNvContentPartPr/>
                <p14:nvPr/>
              </p14:nvContentPartPr>
              <p14:xfrm>
                <a:off x="6860227" y="4472967"/>
                <a:ext cx="23040" cy="186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0A9F01B-B497-4CD5-8D52-AD6988C3D5E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851587" y="4464327"/>
                  <a:ext cx="406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66E8200-A288-4C17-8147-2D993E63932E}"/>
                    </a:ext>
                  </a:extLst>
                </p14:cNvPr>
                <p14:cNvContentPartPr/>
                <p14:nvPr/>
              </p14:nvContentPartPr>
              <p14:xfrm>
                <a:off x="6953107" y="4425807"/>
                <a:ext cx="118800" cy="13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66E8200-A288-4C17-8147-2D993E63932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944107" y="4417167"/>
                  <a:ext cx="136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AC52FC-C264-4D79-8A79-605E3C317A9A}"/>
                    </a:ext>
                  </a:extLst>
                </p14:cNvPr>
                <p14:cNvContentPartPr/>
                <p14:nvPr/>
              </p14:nvContentPartPr>
              <p14:xfrm>
                <a:off x="6922147" y="4439127"/>
                <a:ext cx="136080" cy="55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AC52FC-C264-4D79-8A79-605E3C317A9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913147" y="4430487"/>
                  <a:ext cx="1537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71BB38-F631-48EA-991F-4E391BBAF717}"/>
                    </a:ext>
                  </a:extLst>
                </p14:cNvPr>
                <p14:cNvContentPartPr/>
                <p14:nvPr/>
              </p14:nvContentPartPr>
              <p14:xfrm>
                <a:off x="7076587" y="4190367"/>
                <a:ext cx="129240" cy="288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71BB38-F631-48EA-991F-4E391BBAF71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067587" y="4181367"/>
                  <a:ext cx="1468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8C06E5F-58D6-4106-B2C2-5E426658C835}"/>
                    </a:ext>
                  </a:extLst>
                </p14:cNvPr>
                <p14:cNvContentPartPr/>
                <p14:nvPr/>
              </p14:nvContentPartPr>
              <p14:xfrm>
                <a:off x="7210867" y="4421487"/>
                <a:ext cx="25560" cy="101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8C06E5F-58D6-4106-B2C2-5E426658C83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201867" y="4412847"/>
                  <a:ext cx="43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342427F-71DC-4FD7-BB59-F1945F3C46DF}"/>
                    </a:ext>
                  </a:extLst>
                </p14:cNvPr>
                <p14:cNvContentPartPr/>
                <p14:nvPr/>
              </p14:nvContentPartPr>
              <p14:xfrm>
                <a:off x="7273867" y="4219167"/>
                <a:ext cx="35280" cy="290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342427F-71DC-4FD7-BB59-F1945F3C46D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265227" y="4210527"/>
                  <a:ext cx="529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FEC197E-FF69-416A-8E76-75F53284D5A5}"/>
                    </a:ext>
                  </a:extLst>
                </p14:cNvPr>
                <p14:cNvContentPartPr/>
                <p14:nvPr/>
              </p14:nvContentPartPr>
              <p14:xfrm>
                <a:off x="7350187" y="4317087"/>
                <a:ext cx="149760" cy="149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FEC197E-FF69-416A-8E76-75F53284D5A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341547" y="4308087"/>
                  <a:ext cx="16740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98829A7-26C5-44FD-A02C-D839203AB2BB}"/>
              </a:ext>
            </a:extLst>
          </p:cNvPr>
          <p:cNvGrpSpPr/>
          <p:nvPr/>
        </p:nvGrpSpPr>
        <p:grpSpPr>
          <a:xfrm>
            <a:off x="10696027" y="2099989"/>
            <a:ext cx="1325520" cy="479738"/>
            <a:chOff x="10696027" y="2099989"/>
            <a:chExt cx="1325520" cy="47973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B0F630A-D038-4A03-BDE1-41F0DC61C9E1}"/>
                    </a:ext>
                  </a:extLst>
                </p14:cNvPr>
                <p14:cNvContentPartPr/>
                <p14:nvPr/>
              </p14:nvContentPartPr>
              <p14:xfrm>
                <a:off x="10696027" y="2234847"/>
                <a:ext cx="84960" cy="248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B0F630A-D038-4A03-BDE1-41F0DC61C9E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687027" y="2225847"/>
                  <a:ext cx="1026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7807B0D-5664-42B2-8049-95AFB09B3BA4}"/>
                    </a:ext>
                  </a:extLst>
                </p14:cNvPr>
                <p14:cNvContentPartPr/>
                <p14:nvPr/>
              </p14:nvContentPartPr>
              <p14:xfrm>
                <a:off x="10779187" y="2212887"/>
                <a:ext cx="96480" cy="258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7807B0D-5664-42B2-8049-95AFB09B3BA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770187" y="2204247"/>
                  <a:ext cx="1141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4E670D-000E-4C42-BC6A-8E89FBECBD8B}"/>
                    </a:ext>
                  </a:extLst>
                </p14:cNvPr>
                <p14:cNvContentPartPr/>
                <p14:nvPr/>
              </p14:nvContentPartPr>
              <p14:xfrm>
                <a:off x="10909507" y="2380647"/>
                <a:ext cx="23040" cy="117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4E670D-000E-4C42-BC6A-8E89FBECBD8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900507" y="2372007"/>
                  <a:ext cx="40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5BF4DD8-FAB0-4824-AD55-E79742FDE605}"/>
                    </a:ext>
                  </a:extLst>
                </p14:cNvPr>
                <p14:cNvContentPartPr/>
                <p14:nvPr/>
              </p14:nvContentPartPr>
              <p14:xfrm>
                <a:off x="10912027" y="2350047"/>
                <a:ext cx="72720" cy="172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5BF4DD8-FAB0-4824-AD55-E79742FDE60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903387" y="2341407"/>
                  <a:ext cx="90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C9B3422-0C1A-4FE6-B3D7-046B5942BD56}"/>
                    </a:ext>
                  </a:extLst>
                </p14:cNvPr>
                <p14:cNvContentPartPr/>
                <p14:nvPr/>
              </p14:nvContentPartPr>
              <p14:xfrm>
                <a:off x="11043787" y="2146647"/>
                <a:ext cx="216720" cy="361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C9B3422-0C1A-4FE6-B3D7-046B5942BD5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034787" y="2137647"/>
                  <a:ext cx="2343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A5DAEF6-C03B-4750-993F-D851055D5952}"/>
                    </a:ext>
                  </a:extLst>
                </p14:cNvPr>
                <p14:cNvContentPartPr/>
                <p14:nvPr/>
              </p14:nvContentPartPr>
              <p14:xfrm>
                <a:off x="11223787" y="2382807"/>
                <a:ext cx="43200" cy="132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A5DAEF6-C03B-4750-993F-D851055D595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214787" y="2373807"/>
                  <a:ext cx="60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7927F57-2CC5-455F-9357-B66465651A01}"/>
                    </a:ext>
                  </a:extLst>
                </p14:cNvPr>
                <p14:cNvContentPartPr/>
                <p14:nvPr/>
              </p14:nvContentPartPr>
              <p14:xfrm>
                <a:off x="11266627" y="2385687"/>
                <a:ext cx="36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7927F57-2CC5-455F-9357-B66465651A0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257627" y="23770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EA81A9A-A8F7-4465-A158-A965CF7AF8CC}"/>
                    </a:ext>
                  </a:extLst>
                </p14:cNvPr>
                <p14:cNvContentPartPr/>
                <p14:nvPr/>
              </p14:nvContentPartPr>
              <p14:xfrm>
                <a:off x="11245027" y="2355447"/>
                <a:ext cx="133560" cy="224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EA81A9A-A8F7-4465-A158-A965CF7AF8C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236027" y="2346807"/>
                  <a:ext cx="1512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E3D970F-C93F-415F-AAD0-C34457F2FCC2}"/>
                    </a:ext>
                  </a:extLst>
                </p14:cNvPr>
                <p14:cNvContentPartPr/>
                <p14:nvPr/>
              </p14:nvContentPartPr>
              <p14:xfrm>
                <a:off x="11392987" y="2323047"/>
                <a:ext cx="12924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E3D970F-C93F-415F-AAD0-C34457F2FCC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383987" y="2314047"/>
                  <a:ext cx="146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5CB539F-E9E4-43C8-86F9-F08BC7D62993}"/>
                    </a:ext>
                  </a:extLst>
                </p14:cNvPr>
                <p14:cNvContentPartPr/>
                <p14:nvPr/>
              </p14:nvContentPartPr>
              <p14:xfrm>
                <a:off x="11394067" y="2374887"/>
                <a:ext cx="1425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5CB539F-E9E4-43C8-86F9-F08BC7D6299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385427" y="2366247"/>
                  <a:ext cx="160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CF1F63A-8587-403C-8275-564ABF6BCAAF}"/>
                    </a:ext>
                  </a:extLst>
                </p14:cNvPr>
                <p14:cNvContentPartPr/>
                <p14:nvPr/>
              </p14:nvContentPartPr>
              <p14:xfrm>
                <a:off x="11529787" y="2099989"/>
                <a:ext cx="157680" cy="314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CF1F63A-8587-403C-8275-564ABF6BCAA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521147" y="2091349"/>
                  <a:ext cx="1753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4014EE5-19B2-4B72-B687-FC3CAF1EC90E}"/>
                    </a:ext>
                  </a:extLst>
                </p14:cNvPr>
                <p14:cNvContentPartPr/>
                <p14:nvPr/>
              </p14:nvContentPartPr>
              <p14:xfrm>
                <a:off x="11702947" y="2225629"/>
                <a:ext cx="318600" cy="205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4014EE5-19B2-4B72-B687-FC3CAF1EC90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694307" y="2216989"/>
                  <a:ext cx="33624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BD1A856-6711-4FEC-A1B8-8B180BE31E96}"/>
              </a:ext>
            </a:extLst>
          </p:cNvPr>
          <p:cNvGrpSpPr/>
          <p:nvPr/>
        </p:nvGrpSpPr>
        <p:grpSpPr>
          <a:xfrm>
            <a:off x="92947" y="-107431"/>
            <a:ext cx="448920" cy="536040"/>
            <a:chOff x="92947" y="-107431"/>
            <a:chExt cx="448920" cy="53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5553940-F537-4FFD-90C6-4207AA16D7BD}"/>
                    </a:ext>
                  </a:extLst>
                </p14:cNvPr>
                <p14:cNvContentPartPr/>
                <p14:nvPr/>
              </p14:nvContentPartPr>
              <p14:xfrm>
                <a:off x="265387" y="57809"/>
                <a:ext cx="168120" cy="309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5553940-F537-4FFD-90C6-4207AA16D7B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56747" y="49169"/>
                  <a:ext cx="1857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8E2F903-67AF-4A01-A641-C27642489573}"/>
                    </a:ext>
                  </a:extLst>
                </p14:cNvPr>
                <p14:cNvContentPartPr/>
                <p14:nvPr/>
              </p14:nvContentPartPr>
              <p14:xfrm>
                <a:off x="295987" y="-10951"/>
                <a:ext cx="190440" cy="58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8E2F903-67AF-4A01-A641-C2764248957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87347" y="-19591"/>
                  <a:ext cx="2080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74FD598-35F5-4DDC-B4EB-6EAD09587DFA}"/>
                    </a:ext>
                  </a:extLst>
                </p14:cNvPr>
                <p14:cNvContentPartPr/>
                <p14:nvPr/>
              </p14:nvContentPartPr>
              <p14:xfrm>
                <a:off x="92947" y="-107431"/>
                <a:ext cx="448920" cy="536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74FD598-35F5-4DDC-B4EB-6EAD09587DF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4307" y="-116431"/>
                  <a:ext cx="466560" cy="55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966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41F226B-F346-4B36-AF66-DA3AC3263406}"/>
              </a:ext>
            </a:extLst>
          </p:cNvPr>
          <p:cNvGrpSpPr/>
          <p:nvPr/>
        </p:nvGrpSpPr>
        <p:grpSpPr>
          <a:xfrm>
            <a:off x="65905" y="-53071"/>
            <a:ext cx="11442600" cy="2667550"/>
            <a:chOff x="65905" y="-53071"/>
            <a:chExt cx="11442600" cy="266755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6266A40-4159-4175-84C9-97828D06D836}"/>
                    </a:ext>
                  </a:extLst>
                </p14:cNvPr>
                <p14:cNvContentPartPr/>
                <p14:nvPr/>
              </p14:nvContentPartPr>
              <p14:xfrm>
                <a:off x="245545" y="387929"/>
                <a:ext cx="349920" cy="434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6266A40-4159-4175-84C9-97828D06D83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6905" y="378929"/>
                  <a:ext cx="36756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04F52E4-9FD7-4796-94AB-3BCFFBBB82A3}"/>
                    </a:ext>
                  </a:extLst>
                </p14:cNvPr>
                <p14:cNvContentPartPr/>
                <p14:nvPr/>
              </p14:nvContentPartPr>
              <p14:xfrm>
                <a:off x="329425" y="322769"/>
                <a:ext cx="286200" cy="57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04F52E4-9FD7-4796-94AB-3BCFFBBB82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0425" y="313769"/>
                  <a:ext cx="3038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0E6092-0778-44D6-812C-A180D1E629A8}"/>
                    </a:ext>
                  </a:extLst>
                </p14:cNvPr>
                <p14:cNvContentPartPr/>
                <p14:nvPr/>
              </p14:nvContentPartPr>
              <p14:xfrm>
                <a:off x="730465" y="604289"/>
                <a:ext cx="177480" cy="40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0E6092-0778-44D6-812C-A180D1E629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1825" y="595289"/>
                  <a:ext cx="1951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B31BE48-5ACE-47FA-B626-C73326328486}"/>
                    </a:ext>
                  </a:extLst>
                </p14:cNvPr>
                <p14:cNvContentPartPr/>
                <p14:nvPr/>
              </p14:nvContentPartPr>
              <p14:xfrm>
                <a:off x="65905" y="211169"/>
                <a:ext cx="1010880" cy="909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B31BE48-5ACE-47FA-B626-C7332632848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905" y="202529"/>
                  <a:ext cx="102852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4686EDA-61D1-4B39-A3BD-18083A8800D8}"/>
                    </a:ext>
                  </a:extLst>
                </p14:cNvPr>
                <p14:cNvContentPartPr/>
                <p14:nvPr/>
              </p14:nvContentPartPr>
              <p14:xfrm>
                <a:off x="1466665" y="149609"/>
                <a:ext cx="507600" cy="740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4686EDA-61D1-4B39-A3BD-18083A8800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57665" y="140609"/>
                  <a:ext cx="525240" cy="7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317C58-9B8A-4B7D-9E94-34F6D3FF5094}"/>
                    </a:ext>
                  </a:extLst>
                </p14:cNvPr>
                <p14:cNvContentPartPr/>
                <p14:nvPr/>
              </p14:nvContentPartPr>
              <p14:xfrm>
                <a:off x="1708585" y="514649"/>
                <a:ext cx="229680" cy="361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317C58-9B8A-4B7D-9E94-34F6D3FF509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99585" y="505649"/>
                  <a:ext cx="2473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0E4EFE-0442-4543-A1AF-136F682B6670}"/>
                    </a:ext>
                  </a:extLst>
                </p14:cNvPr>
                <p14:cNvContentPartPr/>
                <p14:nvPr/>
              </p14:nvContentPartPr>
              <p14:xfrm>
                <a:off x="1995505" y="69329"/>
                <a:ext cx="186840" cy="803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0E4EFE-0442-4543-A1AF-136F682B667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6865" y="60329"/>
                  <a:ext cx="204480" cy="82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E74CE7-8ACA-4156-98AF-CC9A6740D6F1}"/>
                    </a:ext>
                  </a:extLst>
                </p14:cNvPr>
                <p14:cNvContentPartPr/>
                <p14:nvPr/>
              </p14:nvContentPartPr>
              <p14:xfrm>
                <a:off x="2144185" y="509969"/>
                <a:ext cx="454680" cy="411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E74CE7-8ACA-4156-98AF-CC9A6740D6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35185" y="501329"/>
                  <a:ext cx="4723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512A12-7C0A-424A-87CE-89544C3102C4}"/>
                    </a:ext>
                  </a:extLst>
                </p14:cNvPr>
                <p14:cNvContentPartPr/>
                <p14:nvPr/>
              </p14:nvContentPartPr>
              <p14:xfrm>
                <a:off x="2571505" y="168689"/>
                <a:ext cx="223200" cy="763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5512A12-7C0A-424A-87CE-89544C3102C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62865" y="159689"/>
                  <a:ext cx="240840" cy="7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E031C71-4250-4C67-B2D8-59F639B11D9B}"/>
                    </a:ext>
                  </a:extLst>
                </p14:cNvPr>
                <p14:cNvContentPartPr/>
                <p14:nvPr/>
              </p14:nvContentPartPr>
              <p14:xfrm>
                <a:off x="2849785" y="543449"/>
                <a:ext cx="200520" cy="341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E031C71-4250-4C67-B2D8-59F639B11D9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40785" y="534809"/>
                  <a:ext cx="2181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AD99C4-570C-4268-A892-755295AEC744}"/>
                    </a:ext>
                  </a:extLst>
                </p14:cNvPr>
                <p14:cNvContentPartPr/>
                <p14:nvPr/>
              </p14:nvContentPartPr>
              <p14:xfrm>
                <a:off x="3000265" y="212609"/>
                <a:ext cx="56880" cy="645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AD99C4-570C-4268-A892-755295AEC7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91265" y="203969"/>
                  <a:ext cx="7452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709FBEC-BDFD-400A-BFE1-B148A566EE5F}"/>
                    </a:ext>
                  </a:extLst>
                </p14:cNvPr>
                <p14:cNvContentPartPr/>
                <p14:nvPr/>
              </p14:nvContentPartPr>
              <p14:xfrm>
                <a:off x="3067225" y="491609"/>
                <a:ext cx="264960" cy="402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709FBEC-BDFD-400A-BFE1-B148A566EE5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58225" y="482609"/>
                  <a:ext cx="28260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42350EA-1156-4BC9-AB55-75B24A712AA7}"/>
                    </a:ext>
                  </a:extLst>
                </p14:cNvPr>
                <p14:cNvContentPartPr/>
                <p14:nvPr/>
              </p14:nvContentPartPr>
              <p14:xfrm>
                <a:off x="3494185" y="92009"/>
                <a:ext cx="177480" cy="698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42350EA-1156-4BC9-AB55-75B24A712AA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85545" y="83369"/>
                  <a:ext cx="19512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FC5544E-30B3-47D0-9751-7730C96C7607}"/>
                    </a:ext>
                  </a:extLst>
                </p14:cNvPr>
                <p14:cNvContentPartPr/>
                <p14:nvPr/>
              </p14:nvContentPartPr>
              <p14:xfrm>
                <a:off x="3621625" y="436529"/>
                <a:ext cx="218160" cy="418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FC5544E-30B3-47D0-9751-7730C96C760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12985" y="427529"/>
                  <a:ext cx="23580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CA395A-6B82-4C27-80DF-87764D70F7F0}"/>
                    </a:ext>
                  </a:extLst>
                </p14:cNvPr>
                <p14:cNvContentPartPr/>
                <p14:nvPr/>
              </p14:nvContentPartPr>
              <p14:xfrm>
                <a:off x="3961465" y="440129"/>
                <a:ext cx="493560" cy="413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CA395A-6B82-4C27-80DF-87764D70F7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52825" y="431489"/>
                  <a:ext cx="5112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72535C8-0BE8-4DFE-9EA9-12863496E3C7}"/>
                    </a:ext>
                  </a:extLst>
                </p14:cNvPr>
                <p14:cNvContentPartPr/>
                <p14:nvPr/>
              </p14:nvContentPartPr>
              <p14:xfrm>
                <a:off x="4451785" y="72569"/>
                <a:ext cx="75600" cy="755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72535C8-0BE8-4DFE-9EA9-12863496E3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43145" y="63569"/>
                  <a:ext cx="932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3A3DC1-DF9B-4C09-AD85-AF2E41825F8E}"/>
                    </a:ext>
                  </a:extLst>
                </p14:cNvPr>
                <p14:cNvContentPartPr/>
                <p14:nvPr/>
              </p14:nvContentPartPr>
              <p14:xfrm>
                <a:off x="4524865" y="313769"/>
                <a:ext cx="897120" cy="601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3A3DC1-DF9B-4C09-AD85-AF2E41825F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15865" y="305129"/>
                  <a:ext cx="91476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1EFEC5C-49E4-4486-AB2C-BF5D804AF0CC}"/>
                    </a:ext>
                  </a:extLst>
                </p14:cNvPr>
                <p14:cNvContentPartPr/>
                <p14:nvPr/>
              </p14:nvContentPartPr>
              <p14:xfrm>
                <a:off x="4579585" y="247889"/>
                <a:ext cx="130680" cy="47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1EFEC5C-49E4-4486-AB2C-BF5D804AF0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70585" y="238889"/>
                  <a:ext cx="1483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CC71F6E-EE28-4B4E-ADBA-3350984C9F46}"/>
                    </a:ext>
                  </a:extLst>
                </p14:cNvPr>
                <p14:cNvContentPartPr/>
                <p14:nvPr/>
              </p14:nvContentPartPr>
              <p14:xfrm>
                <a:off x="4238305" y="219809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CC71F6E-EE28-4B4E-ADBA-3350984C9F4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29665" y="211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6EC73FC-4933-4B3F-9C43-CD3BCEE669A8}"/>
                    </a:ext>
                  </a:extLst>
                </p14:cNvPr>
                <p14:cNvContentPartPr/>
                <p14:nvPr/>
              </p14:nvContentPartPr>
              <p14:xfrm>
                <a:off x="5582545" y="334289"/>
                <a:ext cx="913320" cy="525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6EC73FC-4933-4B3F-9C43-CD3BCEE669A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73905" y="325289"/>
                  <a:ext cx="9309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2349AC2-8D32-4CF6-8FDD-7F9BD00F570F}"/>
                    </a:ext>
                  </a:extLst>
                </p14:cNvPr>
                <p14:cNvContentPartPr/>
                <p14:nvPr/>
              </p14:nvContentPartPr>
              <p14:xfrm>
                <a:off x="6234145" y="339689"/>
                <a:ext cx="258120" cy="430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2349AC2-8D32-4CF6-8FDD-7F9BD00F57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25145" y="330689"/>
                  <a:ext cx="2757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84B0DBD-B8C9-4AFF-965D-5B423B9AF50D}"/>
                    </a:ext>
                  </a:extLst>
                </p14:cNvPr>
                <p14:cNvContentPartPr/>
                <p14:nvPr/>
              </p14:nvContentPartPr>
              <p14:xfrm>
                <a:off x="6526825" y="396929"/>
                <a:ext cx="747000" cy="380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84B0DBD-B8C9-4AFF-965D-5B423B9AF5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17825" y="387929"/>
                  <a:ext cx="7646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1ED5A4A-36F5-496E-B18D-E11FB3E2856F}"/>
                    </a:ext>
                  </a:extLst>
                </p14:cNvPr>
                <p14:cNvContentPartPr/>
                <p14:nvPr/>
              </p14:nvContentPartPr>
              <p14:xfrm>
                <a:off x="7355545" y="-3391"/>
                <a:ext cx="442080" cy="788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1ED5A4A-36F5-496E-B18D-E11FB3E2856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46545" y="-12031"/>
                  <a:ext cx="45972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54B50C-9A0D-4ADE-8D5C-B30CCB68F1F5}"/>
                    </a:ext>
                  </a:extLst>
                </p14:cNvPr>
                <p14:cNvContentPartPr/>
                <p14:nvPr/>
              </p14:nvContentPartPr>
              <p14:xfrm>
                <a:off x="6550945" y="270569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54B50C-9A0D-4ADE-8D5C-B30CCB68F1F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42305" y="2619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4A06424-095D-484A-9B5C-139D6CFFA7F6}"/>
                    </a:ext>
                  </a:extLst>
                </p14:cNvPr>
                <p14:cNvContentPartPr/>
                <p14:nvPr/>
              </p14:nvContentPartPr>
              <p14:xfrm>
                <a:off x="7952785" y="489809"/>
                <a:ext cx="284040" cy="304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4A06424-095D-484A-9B5C-139D6CFFA7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44145" y="481169"/>
                  <a:ext cx="3016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090E71F-A5F7-4B68-BFBF-1B5AD9582E25}"/>
                    </a:ext>
                  </a:extLst>
                </p14:cNvPr>
                <p14:cNvContentPartPr/>
                <p14:nvPr/>
              </p14:nvContentPartPr>
              <p14:xfrm>
                <a:off x="8134225" y="129089"/>
                <a:ext cx="235440" cy="640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090E71F-A5F7-4B68-BFBF-1B5AD9582E2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25585" y="120449"/>
                  <a:ext cx="25308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70A18CA-7B93-475C-B351-8C75738F7E9D}"/>
                    </a:ext>
                  </a:extLst>
                </p14:cNvPr>
                <p14:cNvContentPartPr/>
                <p14:nvPr/>
              </p14:nvContentPartPr>
              <p14:xfrm>
                <a:off x="8208025" y="426089"/>
                <a:ext cx="266400" cy="386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70A18CA-7B93-475C-B351-8C75738F7E9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199385" y="417089"/>
                  <a:ext cx="2840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21C0F74-3E2A-4D24-8387-196D8C9C0BC2}"/>
                    </a:ext>
                  </a:extLst>
                </p14:cNvPr>
                <p14:cNvContentPartPr/>
                <p14:nvPr/>
              </p14:nvContentPartPr>
              <p14:xfrm>
                <a:off x="8751625" y="179849"/>
                <a:ext cx="513720" cy="609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21C0F74-3E2A-4D24-8387-196D8C9C0BC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742985" y="171209"/>
                  <a:ext cx="53136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C201E5-50A5-4217-8F9B-72724074B262}"/>
                    </a:ext>
                  </a:extLst>
                </p14:cNvPr>
                <p14:cNvContentPartPr/>
                <p14:nvPr/>
              </p14:nvContentPartPr>
              <p14:xfrm>
                <a:off x="9189745" y="35489"/>
                <a:ext cx="780480" cy="744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C201E5-50A5-4217-8F9B-72724074B26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181105" y="26849"/>
                  <a:ext cx="79812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D539B56-5F9A-4692-9F36-C5A9B76155C3}"/>
                    </a:ext>
                  </a:extLst>
                </p14:cNvPr>
                <p14:cNvContentPartPr/>
                <p14:nvPr/>
              </p14:nvContentPartPr>
              <p14:xfrm>
                <a:off x="10044025" y="-53071"/>
                <a:ext cx="663480" cy="875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D539B56-5F9A-4692-9F36-C5A9B76155C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035025" y="-62071"/>
                  <a:ext cx="681120" cy="89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FE4F534-BE05-4B9C-A42E-E4CD0D03A794}"/>
                    </a:ext>
                  </a:extLst>
                </p14:cNvPr>
                <p14:cNvContentPartPr/>
                <p14:nvPr/>
              </p14:nvContentPartPr>
              <p14:xfrm>
                <a:off x="10202425" y="86559"/>
                <a:ext cx="357480" cy="18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FE4F534-BE05-4B9C-A42E-E4CD0D03A79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93785" y="77919"/>
                  <a:ext cx="375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31969C6-A247-4E22-A831-E91DBD357BEA}"/>
                    </a:ext>
                  </a:extLst>
                </p14:cNvPr>
                <p14:cNvContentPartPr/>
                <p14:nvPr/>
              </p14:nvContentPartPr>
              <p14:xfrm>
                <a:off x="9797065" y="57759"/>
                <a:ext cx="83520" cy="27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31969C6-A247-4E22-A831-E91DBD357BE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788065" y="48759"/>
                  <a:ext cx="1011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0394F79-F4AF-4D30-9DC8-D79807818FC9}"/>
                    </a:ext>
                  </a:extLst>
                </p14:cNvPr>
                <p14:cNvContentPartPr/>
                <p14:nvPr/>
              </p14:nvContentPartPr>
              <p14:xfrm>
                <a:off x="10910905" y="162879"/>
                <a:ext cx="308520" cy="627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0394F79-F4AF-4D30-9DC8-D79807818FC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02265" y="153879"/>
                  <a:ext cx="32616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2EC5F84-4C76-4C10-BB1C-F4D250576C65}"/>
                    </a:ext>
                  </a:extLst>
                </p14:cNvPr>
                <p14:cNvContentPartPr/>
                <p14:nvPr/>
              </p14:nvContentPartPr>
              <p14:xfrm>
                <a:off x="10951945" y="425319"/>
                <a:ext cx="325440" cy="37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2EC5F84-4C76-4C10-BB1C-F4D250576C6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942945" y="416319"/>
                  <a:ext cx="343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02F3ADA-E05D-4C71-8F96-5122350E131E}"/>
                    </a:ext>
                  </a:extLst>
                </p14:cNvPr>
                <p14:cNvContentPartPr/>
                <p14:nvPr/>
              </p14:nvContentPartPr>
              <p14:xfrm>
                <a:off x="11058145" y="153159"/>
                <a:ext cx="450360" cy="17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02F3ADA-E05D-4C71-8F96-5122350E131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049145" y="144519"/>
                  <a:ext cx="468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3A20C46-60C2-410B-BE86-903845C0684D}"/>
                    </a:ext>
                  </a:extLst>
                </p14:cNvPr>
                <p14:cNvContentPartPr/>
                <p14:nvPr/>
              </p14:nvContentPartPr>
              <p14:xfrm>
                <a:off x="11462065" y="796119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3A20C46-60C2-410B-BE86-903845C068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453425" y="7874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19755F6-0AF0-4018-966B-39D7ED3B23AB}"/>
                    </a:ext>
                  </a:extLst>
                </p14:cNvPr>
                <p14:cNvContentPartPr/>
                <p14:nvPr/>
              </p14:nvContentPartPr>
              <p14:xfrm>
                <a:off x="11505265" y="607479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19755F6-0AF0-4018-966B-39D7ED3B23A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496265" y="5988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92526EA-C380-43C5-92F8-46E157EDCB81}"/>
                    </a:ext>
                  </a:extLst>
                </p14:cNvPr>
                <p14:cNvContentPartPr/>
                <p14:nvPr/>
              </p14:nvContentPartPr>
              <p14:xfrm>
                <a:off x="1275865" y="1039119"/>
                <a:ext cx="262080" cy="14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92526EA-C380-43C5-92F8-46E157EDCB8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266865" y="1030479"/>
                  <a:ext cx="279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8317024-12CC-40DC-804B-47CE317DBC91}"/>
                    </a:ext>
                  </a:extLst>
                </p14:cNvPr>
                <p14:cNvContentPartPr/>
                <p14:nvPr/>
              </p14:nvContentPartPr>
              <p14:xfrm>
                <a:off x="1700305" y="1018599"/>
                <a:ext cx="255600" cy="5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8317024-12CC-40DC-804B-47CE317DBC9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691305" y="1009599"/>
                  <a:ext cx="273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FC2708D-A03C-4343-B725-E169D5562E4E}"/>
                    </a:ext>
                  </a:extLst>
                </p14:cNvPr>
                <p14:cNvContentPartPr/>
                <p14:nvPr/>
              </p14:nvContentPartPr>
              <p14:xfrm>
                <a:off x="2203945" y="1006359"/>
                <a:ext cx="197640" cy="13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FC2708D-A03C-4343-B725-E169D5562E4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194945" y="997719"/>
                  <a:ext cx="215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7130A9D-BE8D-484B-A652-44AEC4CE33EF}"/>
                    </a:ext>
                  </a:extLst>
                </p14:cNvPr>
                <p14:cNvContentPartPr/>
                <p14:nvPr/>
              </p14:nvContentPartPr>
              <p14:xfrm>
                <a:off x="2680585" y="1026879"/>
                <a:ext cx="211320" cy="1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7130A9D-BE8D-484B-A652-44AEC4CE33E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671585" y="1018239"/>
                  <a:ext cx="2289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70BAB63-2F13-479E-97B5-75B5D32EC72C}"/>
                    </a:ext>
                  </a:extLst>
                </p14:cNvPr>
                <p14:cNvContentPartPr/>
                <p14:nvPr/>
              </p14:nvContentPartPr>
              <p14:xfrm>
                <a:off x="3275305" y="1007799"/>
                <a:ext cx="261000" cy="13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70BAB63-2F13-479E-97B5-75B5D32EC72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266665" y="998799"/>
                  <a:ext cx="278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AAA6E1E-6544-4B54-A8D0-F131C9F30EE2}"/>
                    </a:ext>
                  </a:extLst>
                </p14:cNvPr>
                <p14:cNvContentPartPr/>
                <p14:nvPr/>
              </p14:nvContentPartPr>
              <p14:xfrm>
                <a:off x="3818185" y="1012479"/>
                <a:ext cx="293040" cy="16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AAA6E1E-6544-4B54-A8D0-F131C9F30E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809185" y="1003839"/>
                  <a:ext cx="310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96E0B0D-6EB6-4F9A-A1BC-86BA851E598E}"/>
                    </a:ext>
                  </a:extLst>
                </p14:cNvPr>
                <p14:cNvContentPartPr/>
                <p14:nvPr/>
              </p14:nvContentPartPr>
              <p14:xfrm>
                <a:off x="4410385" y="1017519"/>
                <a:ext cx="910800" cy="18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96E0B0D-6EB6-4F9A-A1BC-86BA851E598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401385" y="1008519"/>
                  <a:ext cx="928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1191F4-518A-4A42-BACB-D3499F4A11A8}"/>
                    </a:ext>
                  </a:extLst>
                </p14:cNvPr>
                <p14:cNvContentPartPr/>
                <p14:nvPr/>
              </p14:nvContentPartPr>
              <p14:xfrm>
                <a:off x="5622865" y="1022199"/>
                <a:ext cx="321480" cy="13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1191F4-518A-4A42-BACB-D3499F4A11A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614225" y="1013559"/>
                  <a:ext cx="339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0B69F04-AE46-4369-AC8D-FCE8C9250E4F}"/>
                    </a:ext>
                  </a:extLst>
                </p14:cNvPr>
                <p14:cNvContentPartPr/>
                <p14:nvPr/>
              </p14:nvContentPartPr>
              <p14:xfrm>
                <a:off x="6297145" y="1007799"/>
                <a:ext cx="947160" cy="25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0B69F04-AE46-4369-AC8D-FCE8C9250E4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288505" y="998799"/>
                  <a:ext cx="964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3467ED3-0376-482C-B6DC-2E323AA412AE}"/>
                    </a:ext>
                  </a:extLst>
                </p14:cNvPr>
                <p14:cNvContentPartPr/>
                <p14:nvPr/>
              </p14:nvContentPartPr>
              <p14:xfrm>
                <a:off x="7525825" y="1040199"/>
                <a:ext cx="395280" cy="7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3467ED3-0376-482C-B6DC-2E323AA412A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517185" y="1031559"/>
                  <a:ext cx="412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33F0F03-72C3-45C6-9872-1C5BC8D49E1A}"/>
                    </a:ext>
                  </a:extLst>
                </p14:cNvPr>
                <p14:cNvContentPartPr/>
                <p14:nvPr/>
              </p14:nvContentPartPr>
              <p14:xfrm>
                <a:off x="8087425" y="1025799"/>
                <a:ext cx="952560" cy="38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33F0F03-72C3-45C6-9872-1C5BC8D49E1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078425" y="1017159"/>
                  <a:ext cx="970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A05F084-4A3D-4E17-97F9-6F623CF15A84}"/>
                    </a:ext>
                  </a:extLst>
                </p14:cNvPr>
                <p14:cNvContentPartPr/>
                <p14:nvPr/>
              </p14:nvContentPartPr>
              <p14:xfrm>
                <a:off x="9388825" y="1045239"/>
                <a:ext cx="282240" cy="1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A05F084-4A3D-4E17-97F9-6F623CF15A8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379825" y="1036239"/>
                  <a:ext cx="2998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075716A-EBD9-4D61-B294-E90A18609CA1}"/>
                    </a:ext>
                  </a:extLst>
                </p14:cNvPr>
                <p14:cNvContentPartPr/>
                <p14:nvPr/>
              </p14:nvContentPartPr>
              <p14:xfrm>
                <a:off x="9897505" y="1070439"/>
                <a:ext cx="1359360" cy="59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075716A-EBD9-4D61-B294-E90A18609CA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888865" y="1061799"/>
                  <a:ext cx="13770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992B5BE-4003-4083-A7FE-260623420054}"/>
                    </a:ext>
                  </a:extLst>
                </p14:cNvPr>
                <p14:cNvContentPartPr/>
                <p14:nvPr/>
              </p14:nvContentPartPr>
              <p14:xfrm>
                <a:off x="465505" y="1395519"/>
                <a:ext cx="468000" cy="568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992B5BE-4003-4083-A7FE-26062342005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56505" y="1386519"/>
                  <a:ext cx="48564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0B5EA07-0D40-445C-BFD6-504E2527EBEC}"/>
                    </a:ext>
                  </a:extLst>
                </p14:cNvPr>
                <p14:cNvContentPartPr/>
                <p14:nvPr/>
              </p14:nvContentPartPr>
              <p14:xfrm>
                <a:off x="838105" y="1862079"/>
                <a:ext cx="24480" cy="153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0B5EA07-0D40-445C-BFD6-504E2527EBE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29105" y="1853439"/>
                  <a:ext cx="42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16654F-7C21-4A88-8EAF-E3846BEBD19D}"/>
                    </a:ext>
                  </a:extLst>
                </p14:cNvPr>
                <p14:cNvContentPartPr/>
                <p14:nvPr/>
              </p14:nvContentPartPr>
              <p14:xfrm>
                <a:off x="843505" y="1856319"/>
                <a:ext cx="160200" cy="172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16654F-7C21-4A88-8EAF-E3846BEBD19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34505" y="1847319"/>
                  <a:ext cx="1778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AF3F117-A342-4161-A144-0C6DE23529C7}"/>
                    </a:ext>
                  </a:extLst>
                </p14:cNvPr>
                <p14:cNvContentPartPr/>
                <p14:nvPr/>
              </p14:nvContentPartPr>
              <p14:xfrm>
                <a:off x="1005865" y="1905279"/>
                <a:ext cx="147960" cy="148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AF3F117-A342-4161-A144-0C6DE23529C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96865" y="1896279"/>
                  <a:ext cx="1656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436AEF5-38CA-4BE3-AE71-C3C62D33F7B9}"/>
                    </a:ext>
                  </a:extLst>
                </p14:cNvPr>
                <p14:cNvContentPartPr/>
                <p14:nvPr/>
              </p14:nvContentPartPr>
              <p14:xfrm>
                <a:off x="1161745" y="1932279"/>
                <a:ext cx="99720" cy="160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436AEF5-38CA-4BE3-AE71-C3C62D33F7B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52745" y="1923639"/>
                  <a:ext cx="1173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8A23622-4BFE-47B1-AF92-DE8DF0BD0908}"/>
                    </a:ext>
                  </a:extLst>
                </p14:cNvPr>
                <p14:cNvContentPartPr/>
                <p14:nvPr/>
              </p14:nvContentPartPr>
              <p14:xfrm>
                <a:off x="1172545" y="1952799"/>
                <a:ext cx="83520" cy="121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8A23622-4BFE-47B1-AF92-DE8DF0BD090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63545" y="1944159"/>
                  <a:ext cx="101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0D144AD-A7D2-4E8F-A2CE-B599DF124856}"/>
                    </a:ext>
                  </a:extLst>
                </p14:cNvPr>
                <p14:cNvContentPartPr/>
                <p14:nvPr/>
              </p14:nvContentPartPr>
              <p14:xfrm>
                <a:off x="1388545" y="1886559"/>
                <a:ext cx="273600" cy="7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0D144AD-A7D2-4E8F-A2CE-B599DF12485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379905" y="1877559"/>
                  <a:ext cx="291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3776A8B-5755-4CC5-84E6-83E833A35E86}"/>
                    </a:ext>
                  </a:extLst>
                </p14:cNvPr>
                <p14:cNvContentPartPr/>
                <p14:nvPr/>
              </p14:nvContentPartPr>
              <p14:xfrm>
                <a:off x="1419505" y="1948119"/>
                <a:ext cx="232560" cy="2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3776A8B-5755-4CC5-84E6-83E833A35E8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410865" y="1939119"/>
                  <a:ext cx="250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ADC19D7-E636-4601-AE3E-9BE38B253A34}"/>
                    </a:ext>
                  </a:extLst>
                </p14:cNvPr>
                <p14:cNvContentPartPr/>
                <p14:nvPr/>
              </p14:nvContentPartPr>
              <p14:xfrm>
                <a:off x="1960585" y="1565799"/>
                <a:ext cx="227880" cy="220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ADC19D7-E636-4601-AE3E-9BE38B253A3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951585" y="1556799"/>
                  <a:ext cx="2455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CC92758-5F78-49F3-B241-18A97C3BF669}"/>
                    </a:ext>
                  </a:extLst>
                </p14:cNvPr>
                <p14:cNvContentPartPr/>
                <p14:nvPr/>
              </p14:nvContentPartPr>
              <p14:xfrm>
                <a:off x="2199625" y="1234959"/>
                <a:ext cx="13680" cy="603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CC92758-5F78-49F3-B241-18A97C3BF66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190985" y="1225959"/>
                  <a:ext cx="3132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F12B21E-B265-4C60-8024-3167DAC16D7D}"/>
                    </a:ext>
                  </a:extLst>
                </p14:cNvPr>
                <p14:cNvContentPartPr/>
                <p14:nvPr/>
              </p14:nvContentPartPr>
              <p14:xfrm>
                <a:off x="2266945" y="1552839"/>
                <a:ext cx="18360" cy="233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F12B21E-B265-4C60-8024-3167DAC16D7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257945" y="1543839"/>
                  <a:ext cx="360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BD2BAF-C5F0-4782-94F1-B47A11EEC5BC}"/>
                    </a:ext>
                  </a:extLst>
                </p14:cNvPr>
                <p14:cNvContentPartPr/>
                <p14:nvPr/>
              </p14:nvContentPartPr>
              <p14:xfrm>
                <a:off x="2270905" y="1376439"/>
                <a:ext cx="360" cy="43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BD2BAF-C5F0-4782-94F1-B47A11EEC5B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262265" y="1367439"/>
                  <a:ext cx="18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456B64-81C1-4A90-BACE-69C4EAA71638}"/>
                    </a:ext>
                  </a:extLst>
                </p14:cNvPr>
                <p14:cNvContentPartPr/>
                <p14:nvPr/>
              </p14:nvContentPartPr>
              <p14:xfrm>
                <a:off x="2343625" y="1512519"/>
                <a:ext cx="118800" cy="233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456B64-81C1-4A90-BACE-69C4EAA7163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334625" y="1503879"/>
                  <a:ext cx="1364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3182728-BCD8-4B25-95E3-9E21D45A3704}"/>
                    </a:ext>
                  </a:extLst>
                </p14:cNvPr>
                <p14:cNvContentPartPr/>
                <p14:nvPr/>
              </p14:nvContentPartPr>
              <p14:xfrm>
                <a:off x="2491225" y="1237479"/>
                <a:ext cx="29880" cy="493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3182728-BCD8-4B25-95E3-9E21D45A370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482225" y="1228479"/>
                  <a:ext cx="4752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0BDE845-D987-4636-A513-62C1B0E65147}"/>
                    </a:ext>
                  </a:extLst>
                </p14:cNvPr>
                <p14:cNvContentPartPr/>
                <p14:nvPr/>
              </p14:nvContentPartPr>
              <p14:xfrm>
                <a:off x="2552425" y="1481919"/>
                <a:ext cx="358200" cy="253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0BDE845-D987-4636-A513-62C1B0E6514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543425" y="1473279"/>
                  <a:ext cx="3758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A62B7BB-A8AA-4251-B71F-B5EDE66A1BC5}"/>
                    </a:ext>
                  </a:extLst>
                </p14:cNvPr>
                <p14:cNvContentPartPr/>
                <p14:nvPr/>
              </p14:nvContentPartPr>
              <p14:xfrm>
                <a:off x="2912785" y="1436559"/>
                <a:ext cx="153360" cy="293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A62B7BB-A8AA-4251-B71F-B5EDE66A1BC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904145" y="1427919"/>
                  <a:ext cx="1710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B81F7B7-4D11-4F34-9250-CFF420533236}"/>
                    </a:ext>
                  </a:extLst>
                </p14:cNvPr>
                <p14:cNvContentPartPr/>
                <p14:nvPr/>
              </p14:nvContentPartPr>
              <p14:xfrm>
                <a:off x="3047065" y="1457439"/>
                <a:ext cx="346680" cy="264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B81F7B7-4D11-4F34-9250-CFF42053323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038425" y="1448799"/>
                  <a:ext cx="3643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204E512-A0A9-4C56-A2DE-2BD7690CFD6C}"/>
                    </a:ext>
                  </a:extLst>
                </p14:cNvPr>
                <p14:cNvContentPartPr/>
                <p14:nvPr/>
              </p14:nvContentPartPr>
              <p14:xfrm>
                <a:off x="2465665" y="1354479"/>
                <a:ext cx="267480" cy="48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204E512-A0A9-4C56-A2DE-2BD7690CFD6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456665" y="1345839"/>
                  <a:ext cx="2851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B106054-943E-4FD0-8FBA-9460F59D9C45}"/>
                    </a:ext>
                  </a:extLst>
                </p14:cNvPr>
                <p14:cNvContentPartPr/>
                <p14:nvPr/>
              </p14:nvContentPartPr>
              <p14:xfrm>
                <a:off x="1794265" y="1846599"/>
                <a:ext cx="1647000" cy="72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B106054-943E-4FD0-8FBA-9460F59D9C4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85265" y="1837599"/>
                  <a:ext cx="16646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45342DD-AD31-4CC8-806E-171BDD838CF2}"/>
                    </a:ext>
                  </a:extLst>
                </p14:cNvPr>
                <p14:cNvContentPartPr/>
                <p14:nvPr/>
              </p14:nvContentPartPr>
              <p14:xfrm>
                <a:off x="2055625" y="2146119"/>
                <a:ext cx="139320" cy="177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45342DD-AD31-4CC8-806E-171BDD838CF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046625" y="2137119"/>
                  <a:ext cx="156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43E1084-8852-4080-A877-2503A45C3D6E}"/>
                    </a:ext>
                  </a:extLst>
                </p14:cNvPr>
                <p14:cNvContentPartPr/>
                <p14:nvPr/>
              </p14:nvContentPartPr>
              <p14:xfrm>
                <a:off x="2195665" y="1932279"/>
                <a:ext cx="357480" cy="478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43E1084-8852-4080-A877-2503A45C3D6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187025" y="1923639"/>
                  <a:ext cx="37512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5DF751-33EA-48D3-B383-1BC5AAAB7B3A}"/>
                    </a:ext>
                  </a:extLst>
                </p14:cNvPr>
                <p14:cNvContentPartPr/>
                <p14:nvPr/>
              </p14:nvContentPartPr>
              <p14:xfrm>
                <a:off x="2557105" y="2051439"/>
                <a:ext cx="180360" cy="381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5DF751-33EA-48D3-B383-1BC5AAAB7B3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548105" y="2042439"/>
                  <a:ext cx="1980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C070740-0972-4FA7-ACAA-C070252CB8EA}"/>
                    </a:ext>
                  </a:extLst>
                </p14:cNvPr>
                <p14:cNvContentPartPr/>
                <p14:nvPr/>
              </p14:nvContentPartPr>
              <p14:xfrm>
                <a:off x="2707225" y="2089959"/>
                <a:ext cx="191160" cy="335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C070740-0972-4FA7-ACAA-C070252CB8E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698585" y="2080959"/>
                  <a:ext cx="2088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4531A89-1DF9-445D-AA49-1269AADBDF96}"/>
                    </a:ext>
                  </a:extLst>
                </p14:cNvPr>
                <p14:cNvContentPartPr/>
                <p14:nvPr/>
              </p14:nvContentPartPr>
              <p14:xfrm>
                <a:off x="2613265" y="1969719"/>
                <a:ext cx="77040" cy="43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4531A89-1DF9-445D-AA49-1269AADBDF9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604625" y="1961079"/>
                  <a:ext cx="946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88EA5F2-73AD-4DB3-B5C0-98A4D15C08A9}"/>
                    </a:ext>
                  </a:extLst>
                </p14:cNvPr>
                <p14:cNvContentPartPr/>
                <p14:nvPr/>
              </p14:nvContentPartPr>
              <p14:xfrm>
                <a:off x="3428665" y="1396959"/>
                <a:ext cx="716040" cy="153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88EA5F2-73AD-4DB3-B5C0-98A4D15C08A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419665" y="1387959"/>
                  <a:ext cx="7336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2D8663A-96DC-4AED-94BD-A05B9C3C0155}"/>
                    </a:ext>
                  </a:extLst>
                </p14:cNvPr>
                <p14:cNvContentPartPr/>
                <p14:nvPr/>
              </p14:nvContentPartPr>
              <p14:xfrm>
                <a:off x="3429385" y="1361679"/>
                <a:ext cx="207720" cy="329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2D8663A-96DC-4AED-94BD-A05B9C3C015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420385" y="1353039"/>
                  <a:ext cx="2253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B8B11F8-5A82-4278-9554-195C806991A3}"/>
                    </a:ext>
                  </a:extLst>
                </p14:cNvPr>
                <p14:cNvContentPartPr/>
                <p14:nvPr/>
              </p14:nvContentPartPr>
              <p14:xfrm>
                <a:off x="4255945" y="1076559"/>
                <a:ext cx="135000" cy="453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B8B11F8-5A82-4278-9554-195C806991A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246945" y="1067919"/>
                  <a:ext cx="15264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493AEDA-E72E-4509-BA40-C68A42C2F471}"/>
                    </a:ext>
                  </a:extLst>
                </p14:cNvPr>
                <p14:cNvContentPartPr/>
                <p14:nvPr/>
              </p14:nvContentPartPr>
              <p14:xfrm>
                <a:off x="4364665" y="1309119"/>
                <a:ext cx="156240" cy="243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493AEDA-E72E-4509-BA40-C68A42C2F47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355665" y="1300479"/>
                  <a:ext cx="1738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9AFBCD8-D40E-46C9-9721-CA3724B37B7B}"/>
                    </a:ext>
                  </a:extLst>
                </p14:cNvPr>
                <p14:cNvContentPartPr/>
                <p14:nvPr/>
              </p14:nvContentPartPr>
              <p14:xfrm>
                <a:off x="4514785" y="1274199"/>
                <a:ext cx="97920" cy="564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9AFBCD8-D40E-46C9-9721-CA3724B37B7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506145" y="1265199"/>
                  <a:ext cx="11556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EB1D80F-E882-40F8-B7CE-116E2C3CAFA0}"/>
                    </a:ext>
                  </a:extLst>
                </p14:cNvPr>
                <p14:cNvContentPartPr/>
                <p14:nvPr/>
              </p14:nvContentPartPr>
              <p14:xfrm>
                <a:off x="4590385" y="1363839"/>
                <a:ext cx="222120" cy="243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EB1D80F-E882-40F8-B7CE-116E2C3CAFA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581385" y="1355199"/>
                  <a:ext cx="2397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36CD27D-34F0-403A-BED7-9B241DAC5973}"/>
                    </a:ext>
                  </a:extLst>
                </p14:cNvPr>
                <p14:cNvContentPartPr/>
                <p14:nvPr/>
              </p14:nvContentPartPr>
              <p14:xfrm>
                <a:off x="4840945" y="1301559"/>
                <a:ext cx="108360" cy="302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36CD27D-34F0-403A-BED7-9B241DAC597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831945" y="1292919"/>
                  <a:ext cx="1260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ADC6A55-527D-42B6-AEEF-6089235587E4}"/>
                    </a:ext>
                  </a:extLst>
                </p14:cNvPr>
                <p14:cNvContentPartPr/>
                <p14:nvPr/>
              </p14:nvContentPartPr>
              <p14:xfrm>
                <a:off x="4938145" y="1108959"/>
                <a:ext cx="141480" cy="509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ADC6A55-527D-42B6-AEEF-6089235587E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929145" y="1099959"/>
                  <a:ext cx="15912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CB52BF9-E9C9-4A5E-9667-AF4F1C4E3BBC}"/>
                    </a:ext>
                  </a:extLst>
                </p14:cNvPr>
                <p14:cNvContentPartPr/>
                <p14:nvPr/>
              </p14:nvContentPartPr>
              <p14:xfrm>
                <a:off x="5007985" y="1207599"/>
                <a:ext cx="245880" cy="420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CB52BF9-E9C9-4A5E-9667-AF4F1C4E3BB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999345" y="1198959"/>
                  <a:ext cx="2635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98BFE9A-BBB3-46F7-AE9E-E9A87853A31E}"/>
                    </a:ext>
                  </a:extLst>
                </p14:cNvPr>
                <p14:cNvContentPartPr/>
                <p14:nvPr/>
              </p14:nvContentPartPr>
              <p14:xfrm>
                <a:off x="5347825" y="1052079"/>
                <a:ext cx="194040" cy="460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98BFE9A-BBB3-46F7-AE9E-E9A87853A31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338825" y="1043079"/>
                  <a:ext cx="2116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4DF1833-C9D3-4E5D-B753-53859FFBEACF}"/>
                    </a:ext>
                  </a:extLst>
                </p14:cNvPr>
                <p14:cNvContentPartPr/>
                <p14:nvPr/>
              </p14:nvContentPartPr>
              <p14:xfrm>
                <a:off x="5326225" y="1675959"/>
                <a:ext cx="4320" cy="18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4DF1833-C9D3-4E5D-B753-53859FFBEAC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317225" y="1667319"/>
                  <a:ext cx="21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E6D08A9-1BE9-4A77-8D58-6C645CC1194E}"/>
                    </a:ext>
                  </a:extLst>
                </p14:cNvPr>
                <p14:cNvContentPartPr/>
                <p14:nvPr/>
              </p14:nvContentPartPr>
              <p14:xfrm>
                <a:off x="3126265" y="2218839"/>
                <a:ext cx="657000" cy="66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E6D08A9-1BE9-4A77-8D58-6C645CC1194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117625" y="2209839"/>
                  <a:ext cx="6746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A84C7AC-5AFE-41D4-A2BB-E3AA00D751D9}"/>
                    </a:ext>
                  </a:extLst>
                </p14:cNvPr>
                <p14:cNvContentPartPr/>
                <p14:nvPr/>
              </p14:nvContentPartPr>
              <p14:xfrm>
                <a:off x="3091345" y="2134239"/>
                <a:ext cx="213840" cy="261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A84C7AC-5AFE-41D4-A2BB-E3AA00D751D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082705" y="2125239"/>
                  <a:ext cx="2314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90DFA5C-6E16-4810-A13B-EC154A7971AF}"/>
                    </a:ext>
                  </a:extLst>
                </p14:cNvPr>
                <p14:cNvContentPartPr/>
                <p14:nvPr/>
              </p14:nvContentPartPr>
              <p14:xfrm>
                <a:off x="3916465" y="1857759"/>
                <a:ext cx="123840" cy="434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90DFA5C-6E16-4810-A13B-EC154A7971A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907465" y="1849119"/>
                  <a:ext cx="14148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C063D2C-17B5-4BD2-A051-E1C78DC7DA8B}"/>
                    </a:ext>
                  </a:extLst>
                </p14:cNvPr>
                <p14:cNvContentPartPr/>
                <p14:nvPr/>
              </p14:nvContentPartPr>
              <p14:xfrm>
                <a:off x="4047505" y="2020119"/>
                <a:ext cx="250200" cy="594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C063D2C-17B5-4BD2-A051-E1C78DC7DA8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038865" y="2011479"/>
                  <a:ext cx="26784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48B7FAC-255A-4DA0-8B50-3E7AD30A473E}"/>
                    </a:ext>
                  </a:extLst>
                </p14:cNvPr>
                <p14:cNvContentPartPr/>
                <p14:nvPr/>
              </p14:nvContentPartPr>
              <p14:xfrm>
                <a:off x="4263865" y="2011119"/>
                <a:ext cx="293400" cy="281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48B7FAC-255A-4DA0-8B50-3E7AD30A473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255225" y="2002119"/>
                  <a:ext cx="3110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F1BC942-778F-44F9-B7B9-4BB072E56C9C}"/>
                    </a:ext>
                  </a:extLst>
                </p14:cNvPr>
                <p14:cNvContentPartPr/>
                <p14:nvPr/>
              </p14:nvContentPartPr>
              <p14:xfrm>
                <a:off x="4578145" y="1958199"/>
                <a:ext cx="159120" cy="348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F1BC942-778F-44F9-B7B9-4BB072E56C9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569145" y="1949199"/>
                  <a:ext cx="1767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6DFC9E6-89AC-4972-96B2-2EB44812B286}"/>
                    </a:ext>
                  </a:extLst>
                </p14:cNvPr>
                <p14:cNvContentPartPr/>
                <p14:nvPr/>
              </p14:nvContentPartPr>
              <p14:xfrm>
                <a:off x="4728625" y="1784319"/>
                <a:ext cx="170640" cy="518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6DFC9E6-89AC-4972-96B2-2EB44812B28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719625" y="1775679"/>
                  <a:ext cx="18828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470A9B5-DD23-445E-85B1-21CC37D6A6E9}"/>
                    </a:ext>
                  </a:extLst>
                </p14:cNvPr>
                <p14:cNvContentPartPr/>
                <p14:nvPr/>
              </p14:nvContentPartPr>
              <p14:xfrm>
                <a:off x="4863985" y="1794399"/>
                <a:ext cx="208800" cy="515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470A9B5-DD23-445E-85B1-21CC37D6A6E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855345" y="1785399"/>
                  <a:ext cx="22644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2633EDD-5A21-4DC1-AEBF-FA8DD91559DA}"/>
                    </a:ext>
                  </a:extLst>
                </p14:cNvPr>
                <p14:cNvContentPartPr/>
                <p14:nvPr/>
              </p14:nvContentPartPr>
              <p14:xfrm>
                <a:off x="4965145" y="1959279"/>
                <a:ext cx="293040" cy="396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2633EDD-5A21-4DC1-AEBF-FA8DD91559D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956145" y="1950279"/>
                  <a:ext cx="310680" cy="41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51F6936-8383-47D0-A8ED-A733AABFF07F}"/>
              </a:ext>
            </a:extLst>
          </p:cNvPr>
          <p:cNvGrpSpPr/>
          <p:nvPr/>
        </p:nvGrpSpPr>
        <p:grpSpPr>
          <a:xfrm>
            <a:off x="665883" y="2613759"/>
            <a:ext cx="4290622" cy="1292040"/>
            <a:chOff x="665883" y="2613759"/>
            <a:chExt cx="4290622" cy="129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4DC8E18-1F14-445C-AB1E-23CEAEC8FBD8}"/>
                    </a:ext>
                  </a:extLst>
                </p14:cNvPr>
                <p14:cNvContentPartPr/>
                <p14:nvPr/>
              </p14:nvContentPartPr>
              <p14:xfrm>
                <a:off x="665883" y="3045899"/>
                <a:ext cx="183600" cy="163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4DC8E18-1F14-445C-AB1E-23CEAEC8FBD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57243" y="3036899"/>
                  <a:ext cx="201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8617974-0151-4376-BC46-DD85C9CDC930}"/>
                    </a:ext>
                  </a:extLst>
                </p14:cNvPr>
                <p14:cNvContentPartPr/>
                <p14:nvPr/>
              </p14:nvContentPartPr>
              <p14:xfrm>
                <a:off x="847683" y="2750699"/>
                <a:ext cx="95040" cy="464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8617974-0151-4376-BC46-DD85C9CDC93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39043" y="2742059"/>
                  <a:ext cx="11268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46B1E47-E072-4FB5-AE9B-E7994B02CB52}"/>
                    </a:ext>
                  </a:extLst>
                </p14:cNvPr>
                <p14:cNvContentPartPr/>
                <p14:nvPr/>
              </p14:nvContentPartPr>
              <p14:xfrm>
                <a:off x="958203" y="3005939"/>
                <a:ext cx="28800" cy="182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46B1E47-E072-4FB5-AE9B-E7994B02CB5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49203" y="2997299"/>
                  <a:ext cx="46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1F5F55C-7C16-43CE-AB7A-1143D38A8195}"/>
                    </a:ext>
                  </a:extLst>
                </p14:cNvPr>
                <p14:cNvContentPartPr/>
                <p14:nvPr/>
              </p14:nvContentPartPr>
              <p14:xfrm>
                <a:off x="1015083" y="2890379"/>
                <a:ext cx="360" cy="2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1F5F55C-7C16-43CE-AB7A-1143D38A819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6443" y="2881739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1D7F7FE-3186-4F67-B470-4076D66E934A}"/>
                    </a:ext>
                  </a:extLst>
                </p14:cNvPr>
                <p14:cNvContentPartPr/>
                <p14:nvPr/>
              </p14:nvContentPartPr>
              <p14:xfrm>
                <a:off x="1041723" y="2963099"/>
                <a:ext cx="82800" cy="225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1D7F7FE-3186-4F67-B470-4076D66E934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33083" y="2954459"/>
                  <a:ext cx="100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EE0AA97-B733-4849-9CEE-75859664FAA9}"/>
                    </a:ext>
                  </a:extLst>
                </p14:cNvPr>
                <p14:cNvContentPartPr/>
                <p14:nvPr/>
              </p14:nvContentPartPr>
              <p14:xfrm>
                <a:off x="1155483" y="2650979"/>
                <a:ext cx="31320" cy="510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EE0AA97-B733-4849-9CEE-75859664FAA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6843" y="2642339"/>
                  <a:ext cx="4896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54C06D1-A16B-43E9-90DB-DA646B79F6A5}"/>
                    </a:ext>
                  </a:extLst>
                </p14:cNvPr>
                <p14:cNvContentPartPr/>
                <p14:nvPr/>
              </p14:nvContentPartPr>
              <p14:xfrm>
                <a:off x="1239723" y="2889659"/>
                <a:ext cx="341640" cy="272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54C06D1-A16B-43E9-90DB-DA646B79F6A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230723" y="2881019"/>
                  <a:ext cx="3592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804D26E-16E5-4CFB-ADCE-29A211FDA28C}"/>
                    </a:ext>
                  </a:extLst>
                </p14:cNvPr>
                <p14:cNvContentPartPr/>
                <p14:nvPr/>
              </p14:nvContentPartPr>
              <p14:xfrm>
                <a:off x="1619163" y="2890379"/>
                <a:ext cx="381600" cy="324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804D26E-16E5-4CFB-ADCE-29A211FDA2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610163" y="2881379"/>
                  <a:ext cx="3992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5196638-72A3-427C-8691-A7BD7A3A8544}"/>
                    </a:ext>
                  </a:extLst>
                </p14:cNvPr>
                <p14:cNvContentPartPr/>
                <p14:nvPr/>
              </p14:nvContentPartPr>
              <p14:xfrm>
                <a:off x="1192923" y="2798219"/>
                <a:ext cx="193680" cy="18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5196638-72A3-427C-8691-A7BD7A3A854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84283" y="2789219"/>
                  <a:ext cx="2113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0C26DCF-D304-4712-9068-554A891CABD8}"/>
                    </a:ext>
                  </a:extLst>
                </p14:cNvPr>
                <p14:cNvContentPartPr/>
                <p14:nvPr/>
              </p14:nvContentPartPr>
              <p14:xfrm>
                <a:off x="2096163" y="3050579"/>
                <a:ext cx="348120" cy="65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0C26DCF-D304-4712-9068-554A891CABD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087523" y="3041579"/>
                  <a:ext cx="3657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A316247-C82E-4699-B4F6-7F6FE8493CE9}"/>
                    </a:ext>
                  </a:extLst>
                </p14:cNvPr>
                <p14:cNvContentPartPr/>
                <p14:nvPr/>
              </p14:nvContentPartPr>
              <p14:xfrm>
                <a:off x="2102643" y="2942939"/>
                <a:ext cx="363600" cy="56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A316247-C82E-4699-B4F6-7F6FE8493CE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094003" y="2934299"/>
                  <a:ext cx="381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1F83593-3D22-45C3-89B0-88FBD9B0EED9}"/>
                    </a:ext>
                  </a:extLst>
                </p14:cNvPr>
                <p14:cNvContentPartPr/>
                <p14:nvPr/>
              </p14:nvContentPartPr>
              <p14:xfrm>
                <a:off x="2679145" y="2744079"/>
                <a:ext cx="42120" cy="393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1F83593-3D22-45C3-89B0-88FBD9B0EED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70505" y="2735439"/>
                  <a:ext cx="597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75B3C89-9C7F-4487-9783-36C069BFDDD5}"/>
                    </a:ext>
                  </a:extLst>
                </p14:cNvPr>
                <p14:cNvContentPartPr/>
                <p14:nvPr/>
              </p14:nvContentPartPr>
              <p14:xfrm>
                <a:off x="2724505" y="2710239"/>
                <a:ext cx="141840" cy="467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75B3C89-9C7F-4487-9783-36C069BFDDD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715865" y="2701239"/>
                  <a:ext cx="15948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88E58A2-2FA9-4701-B6D8-6A0A8ECD1C6A}"/>
                    </a:ext>
                  </a:extLst>
                </p14:cNvPr>
                <p14:cNvContentPartPr/>
                <p14:nvPr/>
              </p14:nvContentPartPr>
              <p14:xfrm>
                <a:off x="2921785" y="2956119"/>
                <a:ext cx="90360" cy="261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88E58A2-2FA9-4701-B6D8-6A0A8ECD1C6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13145" y="2947119"/>
                  <a:ext cx="1080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AF96B7A-B497-48CA-B039-7B75027FB7B0}"/>
                    </a:ext>
                  </a:extLst>
                </p14:cNvPr>
                <p14:cNvContentPartPr/>
                <p14:nvPr/>
              </p14:nvContentPartPr>
              <p14:xfrm>
                <a:off x="3122305" y="2687199"/>
                <a:ext cx="173520" cy="443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AF96B7A-B497-48CA-B039-7B75027FB7B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13665" y="2678199"/>
                  <a:ext cx="19116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FD9A8FB-B1F4-4A31-8BAB-EF4F67DB7013}"/>
                    </a:ext>
                  </a:extLst>
                </p14:cNvPr>
                <p14:cNvContentPartPr/>
                <p14:nvPr/>
              </p14:nvContentPartPr>
              <p14:xfrm>
                <a:off x="3353425" y="3054039"/>
                <a:ext cx="2880" cy="149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FD9A8FB-B1F4-4A31-8BAB-EF4F67DB701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344425" y="3045039"/>
                  <a:ext cx="205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A5DA35A-BC97-4EB6-8A78-8D5AE5ED6C6C}"/>
                    </a:ext>
                  </a:extLst>
                </p14:cNvPr>
                <p14:cNvContentPartPr/>
                <p14:nvPr/>
              </p14:nvContentPartPr>
              <p14:xfrm>
                <a:off x="3502465" y="2949999"/>
                <a:ext cx="122400" cy="14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A5DA35A-BC97-4EB6-8A78-8D5AE5ED6C6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493465" y="2940999"/>
                  <a:ext cx="1400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5E558BA-EF08-4861-B677-70D081F6E1A8}"/>
                    </a:ext>
                  </a:extLst>
                </p14:cNvPr>
                <p14:cNvContentPartPr/>
                <p14:nvPr/>
              </p14:nvContentPartPr>
              <p14:xfrm>
                <a:off x="3524065" y="3038199"/>
                <a:ext cx="187200" cy="24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5E558BA-EF08-4861-B677-70D081F6E1A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15065" y="3029559"/>
                  <a:ext cx="2048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66F4AEA-1840-4991-9B2D-B8E94C5BFF59}"/>
                    </a:ext>
                  </a:extLst>
                </p14:cNvPr>
                <p14:cNvContentPartPr/>
                <p14:nvPr/>
              </p14:nvContentPartPr>
              <p14:xfrm>
                <a:off x="3774985" y="2655159"/>
                <a:ext cx="299880" cy="477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66F4AEA-1840-4991-9B2D-B8E94C5BFF5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766345" y="2646159"/>
                  <a:ext cx="31752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A885EDA-9D4C-4867-8803-09F105E4B56C}"/>
                    </a:ext>
                  </a:extLst>
                </p14:cNvPr>
                <p14:cNvContentPartPr/>
                <p14:nvPr/>
              </p14:nvContentPartPr>
              <p14:xfrm>
                <a:off x="4113385" y="3016599"/>
                <a:ext cx="31320" cy="139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A885EDA-9D4C-4867-8803-09F105E4B56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104745" y="3007599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826AFC6-B023-459E-8B85-32EAE7667B10}"/>
                    </a:ext>
                  </a:extLst>
                </p14:cNvPr>
                <p14:cNvContentPartPr/>
                <p14:nvPr/>
              </p14:nvContentPartPr>
              <p14:xfrm>
                <a:off x="4286545" y="2613759"/>
                <a:ext cx="189000" cy="513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826AFC6-B023-459E-8B85-32EAE7667B1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277545" y="2604759"/>
                  <a:ext cx="20664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65068D5-CF1C-4ED5-810F-5264164EA5A8}"/>
                    </a:ext>
                  </a:extLst>
                </p14:cNvPr>
                <p14:cNvContentPartPr/>
                <p14:nvPr/>
              </p14:nvContentPartPr>
              <p14:xfrm>
                <a:off x="4223545" y="3058719"/>
                <a:ext cx="234000" cy="33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65068D5-CF1C-4ED5-810F-5264164EA5A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214905" y="3050079"/>
                  <a:ext cx="2516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9D685C3-C534-4C69-8DAD-8BEDA1AE54FB}"/>
                    </a:ext>
                  </a:extLst>
                </p14:cNvPr>
                <p14:cNvContentPartPr/>
                <p14:nvPr/>
              </p14:nvContentPartPr>
              <p14:xfrm>
                <a:off x="4556545" y="2929479"/>
                <a:ext cx="399960" cy="253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9D685C3-C534-4C69-8DAD-8BEDA1AE54F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547905" y="2920479"/>
                  <a:ext cx="417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B7D6CF1-933F-4916-A26B-60546E4F892A}"/>
                    </a:ext>
                  </a:extLst>
                </p14:cNvPr>
                <p14:cNvContentPartPr/>
                <p14:nvPr/>
              </p14:nvContentPartPr>
              <p14:xfrm>
                <a:off x="757465" y="3633279"/>
                <a:ext cx="192600" cy="272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B7D6CF1-933F-4916-A26B-60546E4F892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48465" y="3624279"/>
                  <a:ext cx="2102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D1158DB-C5DD-4422-B70A-D86623D3F4C9}"/>
                    </a:ext>
                  </a:extLst>
                </p14:cNvPr>
                <p14:cNvContentPartPr/>
                <p14:nvPr/>
              </p14:nvContentPartPr>
              <p14:xfrm>
                <a:off x="890305" y="3356079"/>
                <a:ext cx="42120" cy="470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D1158DB-C5DD-4422-B70A-D86623D3F4C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81665" y="3347079"/>
                  <a:ext cx="5976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7DC707D-9AD9-4005-B235-6101964C0B9A}"/>
                    </a:ext>
                  </a:extLst>
                </p14:cNvPr>
                <p14:cNvContentPartPr/>
                <p14:nvPr/>
              </p14:nvContentPartPr>
              <p14:xfrm>
                <a:off x="997585" y="3493959"/>
                <a:ext cx="707040" cy="349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7DC707D-9AD9-4005-B235-6101964C0B9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88585" y="3484959"/>
                  <a:ext cx="7246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A03915B-6E41-434F-8EB8-999034F63E56}"/>
                    </a:ext>
                  </a:extLst>
                </p14:cNvPr>
                <p14:cNvContentPartPr/>
                <p14:nvPr/>
              </p14:nvContentPartPr>
              <p14:xfrm>
                <a:off x="1287745" y="3343839"/>
                <a:ext cx="136080" cy="173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A03915B-6E41-434F-8EB8-999034F63E5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79105" y="3335199"/>
                  <a:ext cx="153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65E466F-0B5C-473C-A21C-E381815CE246}"/>
                    </a:ext>
                  </a:extLst>
                </p14:cNvPr>
                <p14:cNvContentPartPr/>
                <p14:nvPr/>
              </p14:nvContentPartPr>
              <p14:xfrm>
                <a:off x="2041225" y="3502239"/>
                <a:ext cx="298440" cy="71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65E466F-0B5C-473C-A21C-E381815CE24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032585" y="3493599"/>
                  <a:ext cx="3160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EA2CB57-A869-4799-9CCE-4828520A59D3}"/>
                    </a:ext>
                  </a:extLst>
                </p14:cNvPr>
                <p14:cNvContentPartPr/>
                <p14:nvPr/>
              </p14:nvContentPartPr>
              <p14:xfrm>
                <a:off x="2072185" y="3642639"/>
                <a:ext cx="227160" cy="20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EA2CB57-A869-4799-9CCE-4828520A59D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063185" y="3633639"/>
                  <a:ext cx="244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D7DFB48-97E3-4FC6-B170-C0A13DC48AA3}"/>
                    </a:ext>
                  </a:extLst>
                </p14:cNvPr>
                <p14:cNvContentPartPr/>
                <p14:nvPr/>
              </p14:nvContentPartPr>
              <p14:xfrm>
                <a:off x="2658985" y="3373359"/>
                <a:ext cx="338400" cy="3772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D7DFB48-97E3-4FC6-B170-C0A13DC48AA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650345" y="3364359"/>
                  <a:ext cx="3560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B373359-37CB-4BC7-A1A0-A10DB0C93AEF}"/>
                    </a:ext>
                  </a:extLst>
                </p14:cNvPr>
                <p14:cNvContentPartPr/>
                <p14:nvPr/>
              </p14:nvContentPartPr>
              <p14:xfrm>
                <a:off x="2971825" y="3614559"/>
                <a:ext cx="118440" cy="2131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B373359-37CB-4BC7-A1A0-A10DB0C93AE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963185" y="3605919"/>
                  <a:ext cx="1360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7B74DC6-BC25-465F-8F60-ADFC40931BA3}"/>
                    </a:ext>
                  </a:extLst>
                </p14:cNvPr>
                <p14:cNvContentPartPr/>
                <p14:nvPr/>
              </p14:nvContentPartPr>
              <p14:xfrm>
                <a:off x="3134545" y="3335199"/>
                <a:ext cx="254160" cy="462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7B74DC6-BC25-465F-8F60-ADFC40931BA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125905" y="3326199"/>
                  <a:ext cx="2718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8A68AE1-7B8C-4545-9974-335C60906133}"/>
                    </a:ext>
                  </a:extLst>
                </p14:cNvPr>
                <p14:cNvContentPartPr/>
                <p14:nvPr/>
              </p14:nvContentPartPr>
              <p14:xfrm>
                <a:off x="3429745" y="3399639"/>
                <a:ext cx="243360" cy="3999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8A68AE1-7B8C-4545-9974-335C6090613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421105" y="3390639"/>
                  <a:ext cx="261000" cy="41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19385C0-4F11-4500-A740-04FF8204BDB1}"/>
              </a:ext>
            </a:extLst>
          </p:cNvPr>
          <p:cNvGrpSpPr/>
          <p:nvPr/>
        </p:nvGrpSpPr>
        <p:grpSpPr>
          <a:xfrm>
            <a:off x="594385" y="4191279"/>
            <a:ext cx="4996440" cy="1228320"/>
            <a:chOff x="594385" y="4191279"/>
            <a:chExt cx="4996440" cy="12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8191572-94DC-40DA-83A8-91491040BC77}"/>
                    </a:ext>
                  </a:extLst>
                </p14:cNvPr>
                <p14:cNvContentPartPr/>
                <p14:nvPr/>
              </p14:nvContentPartPr>
              <p14:xfrm>
                <a:off x="594385" y="4432479"/>
                <a:ext cx="511200" cy="5529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8191572-94DC-40DA-83A8-91491040BC7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85745" y="4423479"/>
                  <a:ext cx="52884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BADCF06-58F0-4060-A7F6-B08242E913B9}"/>
                    </a:ext>
                  </a:extLst>
                </p14:cNvPr>
                <p14:cNvContentPartPr/>
                <p14:nvPr/>
              </p14:nvContentPartPr>
              <p14:xfrm>
                <a:off x="1064905" y="4191279"/>
                <a:ext cx="1676520" cy="839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BADCF06-58F0-4060-A7F6-B08242E913B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56265" y="4182279"/>
                  <a:ext cx="169416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9E45345-3813-41B1-8E06-C321729D7810}"/>
                    </a:ext>
                  </a:extLst>
                </p14:cNvPr>
                <p14:cNvContentPartPr/>
                <p14:nvPr/>
              </p14:nvContentPartPr>
              <p14:xfrm>
                <a:off x="2858065" y="4497279"/>
                <a:ext cx="344160" cy="212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9E45345-3813-41B1-8E06-C321729D781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49065" y="4488639"/>
                  <a:ext cx="3618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2EC71F2-6565-4C99-889E-C2FBFE2A6C43}"/>
                    </a:ext>
                  </a:extLst>
                </p14:cNvPr>
                <p14:cNvContentPartPr/>
                <p14:nvPr/>
              </p14:nvContentPartPr>
              <p14:xfrm>
                <a:off x="2007745" y="4866999"/>
                <a:ext cx="1515240" cy="752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2EC71F2-6565-4C99-889E-C2FBFE2A6C4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998745" y="4857999"/>
                  <a:ext cx="15328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2C7EA33-58BA-4F6C-88B4-EC76C8790E15}"/>
                    </a:ext>
                  </a:extLst>
                </p14:cNvPr>
                <p14:cNvContentPartPr/>
                <p14:nvPr/>
              </p14:nvContentPartPr>
              <p14:xfrm>
                <a:off x="2164705" y="5011719"/>
                <a:ext cx="300600" cy="337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2C7EA33-58BA-4F6C-88B4-EC76C8790E1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156065" y="5003079"/>
                  <a:ext cx="3182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5094A3C-DA76-4741-B800-06A94208E796}"/>
                    </a:ext>
                  </a:extLst>
                </p14:cNvPr>
                <p14:cNvContentPartPr/>
                <p14:nvPr/>
              </p14:nvContentPartPr>
              <p14:xfrm>
                <a:off x="2515345" y="5230599"/>
                <a:ext cx="39240" cy="1890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5094A3C-DA76-4741-B800-06A94208E79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506705" y="5221959"/>
                  <a:ext cx="568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1A96096-B227-4189-86B4-6E8DA452745E}"/>
                    </a:ext>
                  </a:extLst>
                </p14:cNvPr>
                <p14:cNvContentPartPr/>
                <p14:nvPr/>
              </p14:nvContentPartPr>
              <p14:xfrm>
                <a:off x="2668345" y="5008119"/>
                <a:ext cx="165960" cy="3682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1A96096-B227-4189-86B4-6E8DA452745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659345" y="4999119"/>
                  <a:ext cx="1836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EF2C4E6-5035-4183-BFCC-06B2D8445599}"/>
                    </a:ext>
                  </a:extLst>
                </p14:cNvPr>
                <p14:cNvContentPartPr/>
                <p14:nvPr/>
              </p14:nvContentPartPr>
              <p14:xfrm>
                <a:off x="2935825" y="5036559"/>
                <a:ext cx="278640" cy="358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EF2C4E6-5035-4183-BFCC-06B2D844559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926825" y="5027919"/>
                  <a:ext cx="2962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4C9011E-F543-4ACC-B0C1-369694FAEBEE}"/>
                    </a:ext>
                  </a:extLst>
                </p14:cNvPr>
                <p14:cNvContentPartPr/>
                <p14:nvPr/>
              </p14:nvContentPartPr>
              <p14:xfrm>
                <a:off x="3673105" y="4752159"/>
                <a:ext cx="227160" cy="55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4C9011E-F543-4ACC-B0C1-369694FAEBE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664105" y="4743159"/>
                  <a:ext cx="2448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AD04A05-CD07-437E-924E-AFF1714F1B18}"/>
                    </a:ext>
                  </a:extLst>
                </p14:cNvPr>
                <p14:cNvContentPartPr/>
                <p14:nvPr/>
              </p14:nvContentPartPr>
              <p14:xfrm>
                <a:off x="3757705" y="4884999"/>
                <a:ext cx="132120" cy="31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AD04A05-CD07-437E-924E-AFF1714F1B1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748705" y="4875999"/>
                  <a:ext cx="149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943E696-0203-4CA2-BAB7-A8F6AF1EEFEE}"/>
                    </a:ext>
                  </a:extLst>
                </p14:cNvPr>
                <p14:cNvContentPartPr/>
                <p14:nvPr/>
              </p14:nvContentPartPr>
              <p14:xfrm>
                <a:off x="4128145" y="4343559"/>
                <a:ext cx="216720" cy="632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943E696-0203-4CA2-BAB7-A8F6AF1EEFE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119505" y="4334559"/>
                  <a:ext cx="23436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3F285BC-EBC2-41AB-BADF-F825CD22F1D4}"/>
                    </a:ext>
                  </a:extLst>
                </p14:cNvPr>
                <p14:cNvContentPartPr/>
                <p14:nvPr/>
              </p14:nvContentPartPr>
              <p14:xfrm>
                <a:off x="4374025" y="4811199"/>
                <a:ext cx="33840" cy="191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3F285BC-EBC2-41AB-BADF-F825CD22F1D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365025" y="4802559"/>
                  <a:ext cx="514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DAD363D-3311-4C8C-89BF-620569C5FF8C}"/>
                    </a:ext>
                  </a:extLst>
                </p14:cNvPr>
                <p14:cNvContentPartPr/>
                <p14:nvPr/>
              </p14:nvContentPartPr>
              <p14:xfrm>
                <a:off x="4559065" y="4394679"/>
                <a:ext cx="241920" cy="5295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DAD363D-3311-4C8C-89BF-620569C5FF8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550425" y="4385679"/>
                  <a:ext cx="25956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9AC9DCE-98E8-4E1B-A852-06CB57D67006}"/>
                    </a:ext>
                  </a:extLst>
                </p14:cNvPr>
                <p14:cNvContentPartPr/>
                <p14:nvPr/>
              </p14:nvContentPartPr>
              <p14:xfrm>
                <a:off x="4871545" y="4689519"/>
                <a:ext cx="269640" cy="255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9AC9DCE-98E8-4E1B-A852-06CB57D6700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862545" y="4680519"/>
                  <a:ext cx="2872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5463F75-5744-4A03-9033-EEF4579E75CA}"/>
                    </a:ext>
                  </a:extLst>
                </p14:cNvPr>
                <p14:cNvContentPartPr/>
                <p14:nvPr/>
              </p14:nvContentPartPr>
              <p14:xfrm>
                <a:off x="5238745" y="4420239"/>
                <a:ext cx="72720" cy="6469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5463F75-5744-4A03-9033-EEF4579E75C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230105" y="4411239"/>
                  <a:ext cx="9036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C71D983-27BE-4D3B-843A-B52DF4E0E853}"/>
                    </a:ext>
                  </a:extLst>
                </p14:cNvPr>
                <p14:cNvContentPartPr/>
                <p14:nvPr/>
              </p14:nvContentPartPr>
              <p14:xfrm>
                <a:off x="5319385" y="4581519"/>
                <a:ext cx="271440" cy="3664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C71D983-27BE-4D3B-843A-B52DF4E0E85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310745" y="4572879"/>
                  <a:ext cx="289080" cy="38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92FAF02-6E6D-4325-9A92-F48D860D745F}"/>
              </a:ext>
            </a:extLst>
          </p:cNvPr>
          <p:cNvGrpSpPr/>
          <p:nvPr/>
        </p:nvGrpSpPr>
        <p:grpSpPr>
          <a:xfrm>
            <a:off x="6502705" y="4280559"/>
            <a:ext cx="1685880" cy="651960"/>
            <a:chOff x="6502705" y="4280559"/>
            <a:chExt cx="1685880" cy="65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564DE9A-5E7A-4DAE-A57F-831FA362D0C2}"/>
                    </a:ext>
                  </a:extLst>
                </p14:cNvPr>
                <p14:cNvContentPartPr/>
                <p14:nvPr/>
              </p14:nvContentPartPr>
              <p14:xfrm>
                <a:off x="6502705" y="4304679"/>
                <a:ext cx="270360" cy="574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564DE9A-5E7A-4DAE-A57F-831FA362D0C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493705" y="4296039"/>
                  <a:ext cx="28800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A7D6FAB-B4E0-4729-BB79-EAA6071ED6FE}"/>
                    </a:ext>
                  </a:extLst>
                </p14:cNvPr>
                <p14:cNvContentPartPr/>
                <p14:nvPr/>
              </p14:nvContentPartPr>
              <p14:xfrm>
                <a:off x="6815545" y="4764039"/>
                <a:ext cx="78120" cy="168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A7D6FAB-B4E0-4729-BB79-EAA6071ED6F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806545" y="4755399"/>
                  <a:ext cx="957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22176C2-8BC4-44B5-8DC9-D1B32E8117EF}"/>
                    </a:ext>
                  </a:extLst>
                </p14:cNvPr>
                <p14:cNvContentPartPr/>
                <p14:nvPr/>
              </p14:nvContentPartPr>
              <p14:xfrm>
                <a:off x="7026505" y="4280559"/>
                <a:ext cx="338760" cy="626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22176C2-8BC4-44B5-8DC9-D1B32E8117E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017505" y="4271919"/>
                  <a:ext cx="35640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0D169A8-4DFD-444B-958E-9AD1FEE304E2}"/>
                    </a:ext>
                  </a:extLst>
                </p14:cNvPr>
                <p14:cNvContentPartPr/>
                <p14:nvPr/>
              </p14:nvContentPartPr>
              <p14:xfrm>
                <a:off x="7293985" y="4677279"/>
                <a:ext cx="323640" cy="233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0D169A8-4DFD-444B-958E-9AD1FEE304E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285345" y="4668279"/>
                  <a:ext cx="3412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B6A42E4-341C-4A43-9AC4-7E4F48C1BF9C}"/>
                    </a:ext>
                  </a:extLst>
                </p14:cNvPr>
                <p14:cNvContentPartPr/>
                <p14:nvPr/>
              </p14:nvContentPartPr>
              <p14:xfrm>
                <a:off x="7692505" y="4761159"/>
                <a:ext cx="42120" cy="698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B6A42E4-341C-4A43-9AC4-7E4F48C1BF9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683505" y="4752159"/>
                  <a:ext cx="597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7C3885D-6945-4617-8484-B1A190343B80}"/>
                    </a:ext>
                  </a:extLst>
                </p14:cNvPr>
                <p14:cNvContentPartPr/>
                <p14:nvPr/>
              </p14:nvContentPartPr>
              <p14:xfrm>
                <a:off x="7782505" y="4632999"/>
                <a:ext cx="198360" cy="2451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7C3885D-6945-4617-8484-B1A190343B8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773505" y="4623999"/>
                  <a:ext cx="2160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AD7A5FA-3374-46C8-854C-2D8892F40405}"/>
                    </a:ext>
                  </a:extLst>
                </p14:cNvPr>
                <p14:cNvContentPartPr/>
                <p14:nvPr/>
              </p14:nvContentPartPr>
              <p14:xfrm>
                <a:off x="7992025" y="4588719"/>
                <a:ext cx="109080" cy="90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AD7A5FA-3374-46C8-854C-2D8892F4040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983025" y="4580079"/>
                  <a:ext cx="126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20422B7-06AD-4983-B850-CDA776B5DB01}"/>
                    </a:ext>
                  </a:extLst>
                </p14:cNvPr>
                <p14:cNvContentPartPr/>
                <p14:nvPr/>
              </p14:nvContentPartPr>
              <p14:xfrm>
                <a:off x="8162665" y="4418439"/>
                <a:ext cx="25920" cy="1756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20422B7-06AD-4983-B850-CDA776B5DB0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153665" y="4409799"/>
                  <a:ext cx="4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5CE3DFA-360E-4686-ADE5-DFE48DA761C2}"/>
                    </a:ext>
                  </a:extLst>
                </p14:cNvPr>
                <p14:cNvContentPartPr/>
                <p14:nvPr/>
              </p14:nvContentPartPr>
              <p14:xfrm>
                <a:off x="7677745" y="4720479"/>
                <a:ext cx="72720" cy="1526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5CE3DFA-360E-4686-ADE5-DFE48DA761C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668745" y="4711839"/>
                  <a:ext cx="903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055638B-38A7-4681-9F8D-D1E774BE9C0A}"/>
                    </a:ext>
                  </a:extLst>
                </p14:cNvPr>
                <p14:cNvContentPartPr/>
                <p14:nvPr/>
              </p14:nvContentPartPr>
              <p14:xfrm>
                <a:off x="7637425" y="4713279"/>
                <a:ext cx="136080" cy="1670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055638B-38A7-4681-9F8D-D1E774BE9C0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628785" y="4704639"/>
                  <a:ext cx="15372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B0B7457-17B6-42A4-8CE3-6AF47FC85A28}"/>
              </a:ext>
            </a:extLst>
          </p:cNvPr>
          <p:cNvGrpSpPr/>
          <p:nvPr/>
        </p:nvGrpSpPr>
        <p:grpSpPr>
          <a:xfrm>
            <a:off x="5988625" y="4780959"/>
            <a:ext cx="314280" cy="94680"/>
            <a:chOff x="5988625" y="4780959"/>
            <a:chExt cx="314280" cy="9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A8054EA-C42B-4C9B-8824-E3D7BE8DD321}"/>
                    </a:ext>
                  </a:extLst>
                </p14:cNvPr>
                <p14:cNvContentPartPr/>
                <p14:nvPr/>
              </p14:nvContentPartPr>
              <p14:xfrm>
                <a:off x="5988625" y="4780959"/>
                <a:ext cx="264240" cy="9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A8054EA-C42B-4C9B-8824-E3D7BE8DD32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979985" y="4772319"/>
                  <a:ext cx="281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C12A587-DC84-4408-A9BF-ABF63BE8BBDE}"/>
                    </a:ext>
                  </a:extLst>
                </p14:cNvPr>
                <p14:cNvContentPartPr/>
                <p14:nvPr/>
              </p14:nvContentPartPr>
              <p14:xfrm>
                <a:off x="6015265" y="4863039"/>
                <a:ext cx="287640" cy="126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C12A587-DC84-4408-A9BF-ABF63BE8BBD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006265" y="4854399"/>
                  <a:ext cx="30528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2326ED14-DE5F-4055-8B46-BCEC1608551F}"/>
                  </a:ext>
                </a:extLst>
              </p14:cNvPr>
              <p14:cNvContentPartPr/>
              <p14:nvPr/>
            </p14:nvContentPartPr>
            <p14:xfrm>
              <a:off x="2660065" y="4305759"/>
              <a:ext cx="55800" cy="1454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2326ED14-DE5F-4055-8B46-BCEC1608551F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2651425" y="4297119"/>
                <a:ext cx="734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DF3E9856-E5BC-4AA4-8226-06F8993C69CC}"/>
                  </a:ext>
                </a:extLst>
              </p14:cNvPr>
              <p14:cNvContentPartPr/>
              <p14:nvPr/>
            </p14:nvContentPartPr>
            <p14:xfrm>
              <a:off x="2673025" y="4654239"/>
              <a:ext cx="103320" cy="162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DF3E9856-E5BC-4AA4-8226-06F8993C69CC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2664025" y="4645239"/>
                <a:ext cx="12096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BA81EDE-48E2-4353-8962-97BA85BC2EF4}"/>
              </a:ext>
            </a:extLst>
          </p:cNvPr>
          <p:cNvGrpSpPr/>
          <p:nvPr/>
        </p:nvGrpSpPr>
        <p:grpSpPr>
          <a:xfrm>
            <a:off x="5551803" y="1070219"/>
            <a:ext cx="1080000" cy="572400"/>
            <a:chOff x="5551803" y="1070219"/>
            <a:chExt cx="1080000" cy="57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3FC1FC5-7404-4ACA-ABBA-29BF3A19DEDB}"/>
                    </a:ext>
                  </a:extLst>
                </p14:cNvPr>
                <p14:cNvContentPartPr/>
                <p14:nvPr/>
              </p14:nvContentPartPr>
              <p14:xfrm>
                <a:off x="5576643" y="1467299"/>
                <a:ext cx="8640" cy="68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3FC1FC5-7404-4ACA-ABBA-29BF3A19DED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567643" y="1458659"/>
                  <a:ext cx="26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7E7B306-AC09-4A64-B78E-67833659ED31}"/>
                    </a:ext>
                  </a:extLst>
                </p14:cNvPr>
                <p14:cNvContentPartPr/>
                <p14:nvPr/>
              </p14:nvContentPartPr>
              <p14:xfrm>
                <a:off x="5551803" y="1581419"/>
                <a:ext cx="26280" cy="72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7E7B306-AC09-4A64-B78E-67833659ED3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543163" y="1572419"/>
                  <a:ext cx="43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579F220-6080-44E9-B619-0C6911053409}"/>
                    </a:ext>
                  </a:extLst>
                </p14:cNvPr>
                <p14:cNvContentPartPr/>
                <p14:nvPr/>
              </p14:nvContentPartPr>
              <p14:xfrm>
                <a:off x="5769963" y="1169219"/>
                <a:ext cx="45720" cy="4078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579F220-6080-44E9-B619-0C691105340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761323" y="1160579"/>
                  <a:ext cx="633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CF505CD-BDBF-411D-8E9E-C13E6DF1467B}"/>
                    </a:ext>
                  </a:extLst>
                </p14:cNvPr>
                <p14:cNvContentPartPr/>
                <p14:nvPr/>
              </p14:nvContentPartPr>
              <p14:xfrm>
                <a:off x="5849163" y="1133939"/>
                <a:ext cx="102960" cy="441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CF505CD-BDBF-411D-8E9E-C13E6DF1467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840163" y="1125299"/>
                  <a:ext cx="1206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3F73BB5-2F5B-48CA-A9EA-4095A1F5082E}"/>
                    </a:ext>
                  </a:extLst>
                </p14:cNvPr>
                <p14:cNvContentPartPr/>
                <p14:nvPr/>
              </p14:nvContentPartPr>
              <p14:xfrm>
                <a:off x="6003243" y="1351019"/>
                <a:ext cx="100800" cy="2678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3F73BB5-2F5B-48CA-A9EA-4095A1F5082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994603" y="1342379"/>
                  <a:ext cx="118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62AB453-F762-450D-8558-F7FE2D370DCC}"/>
                    </a:ext>
                  </a:extLst>
                </p14:cNvPr>
                <p14:cNvContentPartPr/>
                <p14:nvPr/>
              </p14:nvContentPartPr>
              <p14:xfrm>
                <a:off x="6208443" y="1070219"/>
                <a:ext cx="177840" cy="4989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62AB453-F762-450D-8558-F7FE2D370DC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99803" y="1061219"/>
                  <a:ext cx="19548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D45E01B-222F-418A-8A19-21264DA374AE}"/>
                    </a:ext>
                  </a:extLst>
                </p14:cNvPr>
                <p14:cNvContentPartPr/>
                <p14:nvPr/>
              </p14:nvContentPartPr>
              <p14:xfrm>
                <a:off x="6367923" y="1366859"/>
                <a:ext cx="143280" cy="2696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D45E01B-222F-418A-8A19-21264DA374A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359283" y="1357859"/>
                  <a:ext cx="1609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195F871-4A07-463B-AD1E-F99986BCD84C}"/>
                    </a:ext>
                  </a:extLst>
                </p14:cNvPr>
                <p14:cNvContentPartPr/>
                <p14:nvPr/>
              </p14:nvContentPartPr>
              <p14:xfrm>
                <a:off x="6366843" y="1629299"/>
                <a:ext cx="264960" cy="133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195F871-4A07-463B-AD1E-F99986BCD84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358203" y="1620299"/>
                  <a:ext cx="2826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4AA690B-5779-46D8-9EC9-129B6BC7C01E}"/>
              </a:ext>
            </a:extLst>
          </p:cNvPr>
          <p:cNvGrpSpPr/>
          <p:nvPr/>
        </p:nvGrpSpPr>
        <p:grpSpPr>
          <a:xfrm>
            <a:off x="5362443" y="1851419"/>
            <a:ext cx="853200" cy="428760"/>
            <a:chOff x="5362443" y="1851419"/>
            <a:chExt cx="853200" cy="42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799157B-888D-4B36-A283-44A9ACF0214C}"/>
                    </a:ext>
                  </a:extLst>
                </p14:cNvPr>
                <p14:cNvContentPartPr/>
                <p14:nvPr/>
              </p14:nvContentPartPr>
              <p14:xfrm>
                <a:off x="5397723" y="2116019"/>
                <a:ext cx="9360" cy="39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799157B-888D-4B36-A283-44A9ACF0214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388723" y="2107379"/>
                  <a:ext cx="27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3B54408-EE4A-4D88-8EA5-959A98D8320F}"/>
                    </a:ext>
                  </a:extLst>
                </p14:cNvPr>
                <p14:cNvContentPartPr/>
                <p14:nvPr/>
              </p14:nvContentPartPr>
              <p14:xfrm>
                <a:off x="5362443" y="2221139"/>
                <a:ext cx="19800" cy="10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3B54408-EE4A-4D88-8EA5-959A98D8320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353803" y="2212499"/>
                  <a:ext cx="37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68447D5-3499-47E6-A603-C4019D23FCEF}"/>
                    </a:ext>
                  </a:extLst>
                </p14:cNvPr>
                <p14:cNvContentPartPr/>
                <p14:nvPr/>
              </p14:nvContentPartPr>
              <p14:xfrm>
                <a:off x="5532363" y="1851419"/>
                <a:ext cx="227520" cy="3412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68447D5-3499-47E6-A603-C4019D23FCE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523723" y="1842419"/>
                  <a:ext cx="2451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35AD1CA-A573-4F5C-8510-0D4C7D8CF378}"/>
                    </a:ext>
                  </a:extLst>
                </p14:cNvPr>
                <p14:cNvContentPartPr/>
                <p14:nvPr/>
              </p14:nvContentPartPr>
              <p14:xfrm>
                <a:off x="5769963" y="2104499"/>
                <a:ext cx="60120" cy="1756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35AD1CA-A573-4F5C-8510-0D4C7D8CF37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761323" y="2095499"/>
                  <a:ext cx="777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C8F01D6-14FC-460B-8CAA-01397844E39E}"/>
                    </a:ext>
                  </a:extLst>
                </p14:cNvPr>
                <p14:cNvContentPartPr/>
                <p14:nvPr/>
              </p14:nvContentPartPr>
              <p14:xfrm>
                <a:off x="5912523" y="1897859"/>
                <a:ext cx="103320" cy="3542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C8F01D6-14FC-460B-8CAA-01397844E39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903883" y="1888859"/>
                  <a:ext cx="1209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B750D25-47D1-455D-B98D-1F3FEB1FFD09}"/>
                    </a:ext>
                  </a:extLst>
                </p14:cNvPr>
                <p14:cNvContentPartPr/>
                <p14:nvPr/>
              </p14:nvContentPartPr>
              <p14:xfrm>
                <a:off x="6086763" y="1952579"/>
                <a:ext cx="128880" cy="2833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B750D25-47D1-455D-B98D-1F3FEB1FFD0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077763" y="1943939"/>
                  <a:ext cx="146520" cy="30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14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830DE7-0265-4AA9-917D-2CDEAB82E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907"/>
            <a:ext cx="12192000" cy="5990093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A67A540-3402-46DF-A9AC-838CC5CE3A3B}"/>
              </a:ext>
            </a:extLst>
          </p:cNvPr>
          <p:cNvGrpSpPr/>
          <p:nvPr/>
        </p:nvGrpSpPr>
        <p:grpSpPr>
          <a:xfrm>
            <a:off x="7085734" y="5424852"/>
            <a:ext cx="581040" cy="501120"/>
            <a:chOff x="7085734" y="4949802"/>
            <a:chExt cx="581040" cy="50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6C9C45A-4162-4F6D-BA02-C4AB99893DA5}"/>
                    </a:ext>
                  </a:extLst>
                </p14:cNvPr>
                <p14:cNvContentPartPr/>
                <p14:nvPr/>
              </p14:nvContentPartPr>
              <p14:xfrm>
                <a:off x="7395334" y="4994442"/>
                <a:ext cx="271440" cy="89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6C9C45A-4162-4F6D-BA02-C4AB99893D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86694" y="4985442"/>
                  <a:ext cx="289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DE19AB-D226-4009-9F39-F5EBF9207D88}"/>
                    </a:ext>
                  </a:extLst>
                </p14:cNvPr>
                <p14:cNvContentPartPr/>
                <p14:nvPr/>
              </p14:nvContentPartPr>
              <p14:xfrm>
                <a:off x="7405774" y="4949802"/>
                <a:ext cx="173880" cy="160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DE19AB-D226-4009-9F39-F5EBF9207D8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97134" y="4941162"/>
                  <a:ext cx="1915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F643BF5-479C-4EED-8381-35035D851371}"/>
                    </a:ext>
                  </a:extLst>
                </p14:cNvPr>
                <p14:cNvContentPartPr/>
                <p14:nvPr/>
              </p14:nvContentPartPr>
              <p14:xfrm>
                <a:off x="7085734" y="5028642"/>
                <a:ext cx="108720" cy="313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F643BF5-479C-4EED-8381-35035D8513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76734" y="5020002"/>
                  <a:ext cx="1263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560FFB2-0B8B-4656-AF24-EE7CF04A2A84}"/>
                    </a:ext>
                  </a:extLst>
                </p14:cNvPr>
                <p14:cNvContentPartPr/>
                <p14:nvPr/>
              </p14:nvContentPartPr>
              <p14:xfrm>
                <a:off x="7270774" y="5322762"/>
                <a:ext cx="48240" cy="128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560FFB2-0B8B-4656-AF24-EE7CF04A2A8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61774" y="5313762"/>
                  <a:ext cx="6588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EA6DE61-01E0-41D7-93BF-D4E2A81F01E4}"/>
              </a:ext>
            </a:extLst>
          </p:cNvPr>
          <p:cNvGrpSpPr/>
          <p:nvPr/>
        </p:nvGrpSpPr>
        <p:grpSpPr>
          <a:xfrm>
            <a:off x="7181494" y="4189332"/>
            <a:ext cx="631800" cy="411480"/>
            <a:chOff x="7181494" y="3714282"/>
            <a:chExt cx="631800" cy="41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672BA8-A703-44B2-B2DE-F796BFB9D5DB}"/>
                    </a:ext>
                  </a:extLst>
                </p14:cNvPr>
                <p14:cNvContentPartPr/>
                <p14:nvPr/>
              </p14:nvContentPartPr>
              <p14:xfrm>
                <a:off x="7575334" y="3778362"/>
                <a:ext cx="205560" cy="117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672BA8-A703-44B2-B2DE-F796BFB9D5D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66694" y="3769722"/>
                  <a:ext cx="223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6D8CF8-5502-47D1-A6A1-57BA0BB314D0}"/>
                    </a:ext>
                  </a:extLst>
                </p14:cNvPr>
                <p14:cNvContentPartPr/>
                <p14:nvPr/>
              </p14:nvContentPartPr>
              <p14:xfrm>
                <a:off x="7573174" y="3714282"/>
                <a:ext cx="240120" cy="167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6D8CF8-5502-47D1-A6A1-57BA0BB314D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64174" y="3705642"/>
                  <a:ext cx="2577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7C0880-9215-4EE9-B55F-886E0A379C60}"/>
                    </a:ext>
                  </a:extLst>
                </p14:cNvPr>
                <p14:cNvContentPartPr/>
                <p14:nvPr/>
              </p14:nvContentPartPr>
              <p14:xfrm>
                <a:off x="7181494" y="3743082"/>
                <a:ext cx="118080" cy="293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47C0880-9215-4EE9-B55F-886E0A379C6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72494" y="3734082"/>
                  <a:ext cx="1357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04A9B39-0E60-4591-92BA-47993281829E}"/>
                    </a:ext>
                  </a:extLst>
                </p14:cNvPr>
                <p14:cNvContentPartPr/>
                <p14:nvPr/>
              </p14:nvContentPartPr>
              <p14:xfrm>
                <a:off x="7364014" y="3971322"/>
                <a:ext cx="10800" cy="154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04A9B39-0E60-4591-92BA-47993281829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55374" y="3962322"/>
                  <a:ext cx="2844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E792A44-4E76-4415-9C5B-3615ECD3EC72}"/>
              </a:ext>
            </a:extLst>
          </p:cNvPr>
          <p:cNvGrpSpPr/>
          <p:nvPr/>
        </p:nvGrpSpPr>
        <p:grpSpPr>
          <a:xfrm>
            <a:off x="7409734" y="3159372"/>
            <a:ext cx="802440" cy="499320"/>
            <a:chOff x="7409734" y="2684322"/>
            <a:chExt cx="802440" cy="4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3BA7EF-EA0F-4298-A66B-217F5D89306E}"/>
                    </a:ext>
                  </a:extLst>
                </p14:cNvPr>
                <p14:cNvContentPartPr/>
                <p14:nvPr/>
              </p14:nvContentPartPr>
              <p14:xfrm>
                <a:off x="7944334" y="2736882"/>
                <a:ext cx="267840" cy="239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3BA7EF-EA0F-4298-A66B-217F5D89306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35334" y="2727882"/>
                  <a:ext cx="285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C431D2B-FD53-401C-A224-71CA3F56E178}"/>
                    </a:ext>
                  </a:extLst>
                </p14:cNvPr>
                <p14:cNvContentPartPr/>
                <p14:nvPr/>
              </p14:nvContentPartPr>
              <p14:xfrm>
                <a:off x="7911934" y="2684322"/>
                <a:ext cx="273960" cy="244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C431D2B-FD53-401C-A224-71CA3F56E17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03294" y="2675322"/>
                  <a:ext cx="2916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001DF9D-5817-4273-8267-DB3BF27F6F54}"/>
                    </a:ext>
                  </a:extLst>
                </p14:cNvPr>
                <p14:cNvContentPartPr/>
                <p14:nvPr/>
              </p14:nvContentPartPr>
              <p14:xfrm>
                <a:off x="7409734" y="2698002"/>
                <a:ext cx="125280" cy="380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001DF9D-5817-4273-8267-DB3BF27F6F5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00734" y="2689362"/>
                  <a:ext cx="1429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ABAB225-6127-4F3A-8132-74DEE48CEBB7}"/>
                    </a:ext>
                  </a:extLst>
                </p14:cNvPr>
                <p14:cNvContentPartPr/>
                <p14:nvPr/>
              </p14:nvContentPartPr>
              <p14:xfrm>
                <a:off x="7523854" y="2936322"/>
                <a:ext cx="179640" cy="247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ABAB225-6127-4F3A-8132-74DEE48CEBB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14854" y="2927682"/>
                  <a:ext cx="19728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86D4FC1-DBAD-4709-961D-36A634664BDC}"/>
              </a:ext>
            </a:extLst>
          </p:cNvPr>
          <p:cNvGrpSpPr/>
          <p:nvPr/>
        </p:nvGrpSpPr>
        <p:grpSpPr>
          <a:xfrm>
            <a:off x="7870174" y="823332"/>
            <a:ext cx="2997000" cy="2009160"/>
            <a:chOff x="7870174" y="348282"/>
            <a:chExt cx="2997000" cy="20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C63774E-C7DF-4620-96EC-2D18B6B7D0E9}"/>
                    </a:ext>
                  </a:extLst>
                </p14:cNvPr>
                <p14:cNvContentPartPr/>
                <p14:nvPr/>
              </p14:nvContentPartPr>
              <p14:xfrm>
                <a:off x="10111534" y="1876482"/>
                <a:ext cx="264240" cy="157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C63774E-C7DF-4620-96EC-2D18B6B7D0E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102534" y="1867482"/>
                  <a:ext cx="281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6021699-BE0A-4A61-BC4B-59C4CEF60D5F}"/>
                    </a:ext>
                  </a:extLst>
                </p14:cNvPr>
                <p14:cNvContentPartPr/>
                <p14:nvPr/>
              </p14:nvContentPartPr>
              <p14:xfrm>
                <a:off x="10141414" y="1815282"/>
                <a:ext cx="339120" cy="202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6021699-BE0A-4A61-BC4B-59C4CEF60D5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32414" y="1806642"/>
                  <a:ext cx="356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593FD40-3183-4F59-9D9F-8ACB640A13DC}"/>
                    </a:ext>
                  </a:extLst>
                </p14:cNvPr>
                <p14:cNvContentPartPr/>
                <p14:nvPr/>
              </p14:nvContentPartPr>
              <p14:xfrm>
                <a:off x="8179054" y="1936602"/>
                <a:ext cx="208440" cy="129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593FD40-3183-4F59-9D9F-8ACB640A13D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70414" y="1927962"/>
                  <a:ext cx="2260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757CCA-EAA6-45C4-BF55-F68B9D70A951}"/>
                    </a:ext>
                  </a:extLst>
                </p14:cNvPr>
                <p14:cNvContentPartPr/>
                <p14:nvPr/>
              </p14:nvContentPartPr>
              <p14:xfrm>
                <a:off x="8219374" y="1921482"/>
                <a:ext cx="111960" cy="189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757CCA-EAA6-45C4-BF55-F68B9D70A95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10374" y="1912842"/>
                  <a:ext cx="129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81CBAB3-54CD-474B-AA43-FCA71778EA46}"/>
                    </a:ext>
                  </a:extLst>
                </p14:cNvPr>
                <p14:cNvContentPartPr/>
                <p14:nvPr/>
              </p14:nvContentPartPr>
              <p14:xfrm>
                <a:off x="7870174" y="1871442"/>
                <a:ext cx="145080" cy="286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81CBAB3-54CD-474B-AA43-FCA71778EA4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861534" y="1862802"/>
                  <a:ext cx="1627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83B1C3A-E9D3-45ED-9C70-520AEA480A9D}"/>
                    </a:ext>
                  </a:extLst>
                </p14:cNvPr>
                <p14:cNvContentPartPr/>
                <p14:nvPr/>
              </p14:nvContentPartPr>
              <p14:xfrm>
                <a:off x="7997614" y="2097882"/>
                <a:ext cx="123480" cy="259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83B1C3A-E9D3-45ED-9C70-520AEA480A9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88614" y="2089242"/>
                  <a:ext cx="141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2A40654-4BC6-49BA-8AD1-114C3EBAB62B}"/>
                    </a:ext>
                  </a:extLst>
                </p14:cNvPr>
                <p14:cNvContentPartPr/>
                <p14:nvPr/>
              </p14:nvContentPartPr>
              <p14:xfrm>
                <a:off x="8741014" y="1020042"/>
                <a:ext cx="265320" cy="92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2A40654-4BC6-49BA-8AD1-114C3EBAB62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32374" y="1011042"/>
                  <a:ext cx="282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13AF7A8-50E1-4156-A195-3C8A8764677E}"/>
                    </a:ext>
                  </a:extLst>
                </p14:cNvPr>
                <p14:cNvContentPartPr/>
                <p14:nvPr/>
              </p14:nvContentPartPr>
              <p14:xfrm>
                <a:off x="8757934" y="983682"/>
                <a:ext cx="269640" cy="164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13AF7A8-50E1-4156-A195-3C8A8764677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48934" y="974682"/>
                  <a:ext cx="287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981BB35-319B-4D71-B32E-3CDC92A7ED5A}"/>
                    </a:ext>
                  </a:extLst>
                </p14:cNvPr>
                <p14:cNvContentPartPr/>
                <p14:nvPr/>
              </p14:nvContentPartPr>
              <p14:xfrm>
                <a:off x="8996614" y="853002"/>
                <a:ext cx="310680" cy="81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981BB35-319B-4D71-B32E-3CDC92A7ED5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87974" y="844002"/>
                  <a:ext cx="3283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E849DA5-43E3-47C5-903F-3EB859D37933}"/>
                    </a:ext>
                  </a:extLst>
                </p14:cNvPr>
                <p14:cNvContentPartPr/>
                <p14:nvPr/>
              </p14:nvContentPartPr>
              <p14:xfrm>
                <a:off x="9038374" y="833202"/>
                <a:ext cx="226080" cy="133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E849DA5-43E3-47C5-903F-3EB859D3793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29374" y="824202"/>
                  <a:ext cx="243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DEB87CD-D8BD-4480-9709-A42081385941}"/>
                    </a:ext>
                  </a:extLst>
                </p14:cNvPr>
                <p14:cNvContentPartPr/>
                <p14:nvPr/>
              </p14:nvContentPartPr>
              <p14:xfrm>
                <a:off x="9208294" y="734202"/>
                <a:ext cx="321840" cy="91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DEB87CD-D8BD-4480-9709-A4208138594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99294" y="725562"/>
                  <a:ext cx="339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7CE804-C057-4D57-A10B-3B7679B581DA}"/>
                    </a:ext>
                  </a:extLst>
                </p14:cNvPr>
                <p14:cNvContentPartPr/>
                <p14:nvPr/>
              </p14:nvContentPartPr>
              <p14:xfrm>
                <a:off x="9248254" y="683802"/>
                <a:ext cx="340200" cy="177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7CE804-C057-4D57-A10B-3B7679B581D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39614" y="674802"/>
                  <a:ext cx="357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DC63627-BDD6-45E1-90DE-477E3F7846BF}"/>
                    </a:ext>
                  </a:extLst>
                </p14:cNvPr>
                <p14:cNvContentPartPr/>
                <p14:nvPr/>
              </p14:nvContentPartPr>
              <p14:xfrm>
                <a:off x="9533734" y="859842"/>
                <a:ext cx="285840" cy="11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DC63627-BDD6-45E1-90DE-477E3F7846B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525094" y="851202"/>
                  <a:ext cx="303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776D5B7-0777-4B80-A807-8603C6D3D49E}"/>
                    </a:ext>
                  </a:extLst>
                </p14:cNvPr>
                <p14:cNvContentPartPr/>
                <p14:nvPr/>
              </p14:nvContentPartPr>
              <p14:xfrm>
                <a:off x="9561094" y="806202"/>
                <a:ext cx="255960" cy="197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776D5B7-0777-4B80-A807-8603C6D3D49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552454" y="797562"/>
                  <a:ext cx="2736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E43DB76-DCA6-42D1-9A0F-22799B6C0EA2}"/>
                    </a:ext>
                  </a:extLst>
                </p14:cNvPr>
                <p14:cNvContentPartPr/>
                <p14:nvPr/>
              </p14:nvContentPartPr>
              <p14:xfrm>
                <a:off x="9810214" y="1112922"/>
                <a:ext cx="298800" cy="213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E43DB76-DCA6-42D1-9A0F-22799B6C0EA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801574" y="1103922"/>
                  <a:ext cx="316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74E8054-3345-45EF-AF79-BEBC930131A4}"/>
                    </a:ext>
                  </a:extLst>
                </p14:cNvPr>
                <p14:cNvContentPartPr/>
                <p14:nvPr/>
              </p14:nvContentPartPr>
              <p14:xfrm>
                <a:off x="9762334" y="1140282"/>
                <a:ext cx="502560" cy="166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74E8054-3345-45EF-AF79-BEBC930131A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53334" y="1131282"/>
                  <a:ext cx="520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4DBD01D-9747-4CB0-A213-8CBC48E21704}"/>
                    </a:ext>
                  </a:extLst>
                </p14:cNvPr>
                <p14:cNvContentPartPr/>
                <p14:nvPr/>
              </p14:nvContentPartPr>
              <p14:xfrm>
                <a:off x="9977254" y="1569042"/>
                <a:ext cx="308160" cy="180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4DBD01D-9747-4CB0-A213-8CBC48E217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968614" y="1560042"/>
                  <a:ext cx="325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1575AC2-CD72-43D9-AF9F-A6A730BEA3D5}"/>
                    </a:ext>
                  </a:extLst>
                </p14:cNvPr>
                <p14:cNvContentPartPr/>
                <p14:nvPr/>
              </p14:nvContentPartPr>
              <p14:xfrm>
                <a:off x="9971134" y="1602882"/>
                <a:ext cx="334080" cy="135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1575AC2-CD72-43D9-AF9F-A6A730BEA3D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62494" y="1593882"/>
                  <a:ext cx="351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CAB422A-6B32-455D-8229-BEC06570A6C6}"/>
                    </a:ext>
                  </a:extLst>
                </p14:cNvPr>
                <p14:cNvContentPartPr/>
                <p14:nvPr/>
              </p14:nvContentPartPr>
              <p14:xfrm>
                <a:off x="8311534" y="1312002"/>
                <a:ext cx="211320" cy="144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CAB422A-6B32-455D-8229-BEC06570A6C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02534" y="1303002"/>
                  <a:ext cx="228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7C95835-D9B8-46B1-9625-3D762421E950}"/>
                    </a:ext>
                  </a:extLst>
                </p14:cNvPr>
                <p14:cNvContentPartPr/>
                <p14:nvPr/>
              </p14:nvContentPartPr>
              <p14:xfrm>
                <a:off x="8345014" y="1268082"/>
                <a:ext cx="169200" cy="242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7C95835-D9B8-46B1-9625-3D762421E95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336374" y="1259082"/>
                  <a:ext cx="1868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838D933-743A-4F2B-9E29-CD51E4EC83E9}"/>
                    </a:ext>
                  </a:extLst>
                </p14:cNvPr>
                <p14:cNvContentPartPr/>
                <p14:nvPr/>
              </p14:nvContentPartPr>
              <p14:xfrm>
                <a:off x="8142694" y="1241442"/>
                <a:ext cx="83520" cy="237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838D933-743A-4F2B-9E29-CD51E4EC83E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134054" y="1232442"/>
                  <a:ext cx="1011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4A89ED4-37DC-4949-8145-2B1715E0593D}"/>
                    </a:ext>
                  </a:extLst>
                </p14:cNvPr>
                <p14:cNvContentPartPr/>
                <p14:nvPr/>
              </p14:nvContentPartPr>
              <p14:xfrm>
                <a:off x="8223334" y="1263042"/>
                <a:ext cx="45720" cy="208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4A89ED4-37DC-4949-8145-2B1715E0593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214334" y="1254042"/>
                  <a:ext cx="63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147F2F7-CBBD-44DB-9814-AD23A525794F}"/>
                    </a:ext>
                  </a:extLst>
                </p14:cNvPr>
                <p14:cNvContentPartPr/>
                <p14:nvPr/>
              </p14:nvContentPartPr>
              <p14:xfrm>
                <a:off x="8259694" y="1480122"/>
                <a:ext cx="50040" cy="270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147F2F7-CBBD-44DB-9814-AD23A525794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250694" y="1471122"/>
                  <a:ext cx="67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D49B163-16EC-4CE9-8AFE-691A842A7E44}"/>
                    </a:ext>
                  </a:extLst>
                </p14:cNvPr>
                <p14:cNvContentPartPr/>
                <p14:nvPr/>
              </p14:nvContentPartPr>
              <p14:xfrm>
                <a:off x="8453014" y="882162"/>
                <a:ext cx="171720" cy="207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D49B163-16EC-4CE9-8AFE-691A842A7E4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444014" y="873522"/>
                  <a:ext cx="189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ED86293-7CE1-466B-950B-62BD6CB95FFD}"/>
                    </a:ext>
                  </a:extLst>
                </p14:cNvPr>
                <p14:cNvContentPartPr/>
                <p14:nvPr/>
              </p14:nvContentPartPr>
              <p14:xfrm>
                <a:off x="8626894" y="1051362"/>
                <a:ext cx="87480" cy="156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ED86293-7CE1-466B-950B-62BD6CB95FF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17894" y="1042722"/>
                  <a:ext cx="105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BAF1DDA-0204-4CCD-AC32-EE9EDC2E2CCF}"/>
                    </a:ext>
                  </a:extLst>
                </p14:cNvPr>
                <p14:cNvContentPartPr/>
                <p14:nvPr/>
              </p14:nvContentPartPr>
              <p14:xfrm>
                <a:off x="8660734" y="1030482"/>
                <a:ext cx="73080" cy="11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BAF1DDA-0204-4CCD-AC32-EE9EDC2E2CC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651734" y="1021842"/>
                  <a:ext cx="90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94EDA99-6328-4D29-81BB-E46B90A2A74C}"/>
                    </a:ext>
                  </a:extLst>
                </p14:cNvPr>
                <p14:cNvContentPartPr/>
                <p14:nvPr/>
              </p14:nvContentPartPr>
              <p14:xfrm>
                <a:off x="8857654" y="606762"/>
                <a:ext cx="123840" cy="265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94EDA99-6328-4D29-81BB-E46B90A2A74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849014" y="597762"/>
                  <a:ext cx="141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0D1BB52-F69E-4595-B96D-03D19E906745}"/>
                    </a:ext>
                  </a:extLst>
                </p14:cNvPr>
                <p14:cNvContentPartPr/>
                <p14:nvPr/>
              </p14:nvContentPartPr>
              <p14:xfrm>
                <a:off x="8972134" y="712602"/>
                <a:ext cx="104040" cy="191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0D1BB52-F69E-4595-B96D-03D19E90674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963134" y="703962"/>
                  <a:ext cx="121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D513CB1-FA90-4668-A417-DB115203D98C}"/>
                    </a:ext>
                  </a:extLst>
                </p14:cNvPr>
                <p14:cNvContentPartPr/>
                <p14:nvPr/>
              </p14:nvContentPartPr>
              <p14:xfrm>
                <a:off x="9348334" y="348282"/>
                <a:ext cx="81360" cy="228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D513CB1-FA90-4668-A417-DB115203D98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339694" y="339282"/>
                  <a:ext cx="990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A64AB2C-7448-4F49-B982-5F5E498DE055}"/>
                    </a:ext>
                  </a:extLst>
                </p14:cNvPr>
                <p14:cNvContentPartPr/>
                <p14:nvPr/>
              </p14:nvContentPartPr>
              <p14:xfrm>
                <a:off x="9466414" y="512082"/>
                <a:ext cx="63000" cy="131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A64AB2C-7448-4F49-B982-5F5E498DE05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457774" y="503082"/>
                  <a:ext cx="80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9000EE0-3C97-4E15-B16E-44697DF4A3F8}"/>
                    </a:ext>
                  </a:extLst>
                </p14:cNvPr>
                <p14:cNvContentPartPr/>
                <p14:nvPr/>
              </p14:nvContentPartPr>
              <p14:xfrm>
                <a:off x="9470374" y="598482"/>
                <a:ext cx="75600" cy="2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9000EE0-3C97-4E15-B16E-44697DF4A3F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461374" y="589482"/>
                  <a:ext cx="93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D2934A4-EB72-4B15-95C4-115B8FE17238}"/>
                    </a:ext>
                  </a:extLst>
                </p14:cNvPr>
                <p14:cNvContentPartPr/>
                <p14:nvPr/>
              </p14:nvContentPartPr>
              <p14:xfrm>
                <a:off x="9723454" y="549162"/>
                <a:ext cx="194040" cy="253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D2934A4-EB72-4B15-95C4-115B8FE1723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714454" y="540522"/>
                  <a:ext cx="2116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8A826D1-3804-46DC-BCF9-5671302210DC}"/>
                    </a:ext>
                  </a:extLst>
                </p14:cNvPr>
                <p14:cNvContentPartPr/>
                <p14:nvPr/>
              </p14:nvContentPartPr>
              <p14:xfrm>
                <a:off x="9934054" y="685242"/>
                <a:ext cx="119520" cy="179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8A826D1-3804-46DC-BCF9-5671302210D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925054" y="676242"/>
                  <a:ext cx="137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4F96286-5EEB-4D50-B9D3-D83AF56CD058}"/>
                    </a:ext>
                  </a:extLst>
                </p14:cNvPr>
                <p14:cNvContentPartPr/>
                <p14:nvPr/>
              </p14:nvContentPartPr>
              <p14:xfrm>
                <a:off x="10166974" y="851202"/>
                <a:ext cx="131760" cy="222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4F96286-5EEB-4D50-B9D3-D83AF56CD05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158334" y="842562"/>
                  <a:ext cx="149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2817DA1-FACD-4BB4-A847-1D6F883AFB53}"/>
                    </a:ext>
                  </a:extLst>
                </p14:cNvPr>
                <p14:cNvContentPartPr/>
                <p14:nvPr/>
              </p14:nvContentPartPr>
              <p14:xfrm>
                <a:off x="10289014" y="954522"/>
                <a:ext cx="87480" cy="180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2817DA1-FACD-4BB4-A847-1D6F883AFB5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280014" y="945882"/>
                  <a:ext cx="105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F46341C-D6F0-47E6-BC05-6B00E83E58B9}"/>
                    </a:ext>
                  </a:extLst>
                </p14:cNvPr>
                <p14:cNvContentPartPr/>
                <p14:nvPr/>
              </p14:nvContentPartPr>
              <p14:xfrm>
                <a:off x="10367134" y="1373562"/>
                <a:ext cx="102960" cy="264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F46341C-D6F0-47E6-BC05-6B00E83E58B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358134" y="1364922"/>
                  <a:ext cx="1206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0060796-334B-45A2-8C5A-5E1FB051A6E4}"/>
                    </a:ext>
                  </a:extLst>
                </p14:cNvPr>
                <p14:cNvContentPartPr/>
                <p14:nvPr/>
              </p14:nvContentPartPr>
              <p14:xfrm>
                <a:off x="10517254" y="1547802"/>
                <a:ext cx="8280" cy="137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0060796-334B-45A2-8C5A-5E1FB051A6E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508614" y="1539162"/>
                  <a:ext cx="25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84495CE-5706-40E6-9957-4281FF33FB82}"/>
                    </a:ext>
                  </a:extLst>
                </p14:cNvPr>
                <p14:cNvContentPartPr/>
                <p14:nvPr/>
              </p14:nvContentPartPr>
              <p14:xfrm>
                <a:off x="10573054" y="1503162"/>
                <a:ext cx="74880" cy="193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84495CE-5706-40E6-9957-4281FF33FB8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564054" y="1494522"/>
                  <a:ext cx="92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7A80EBF-216F-4257-A203-7836C75722DA}"/>
                    </a:ext>
                  </a:extLst>
                </p14:cNvPr>
                <p14:cNvContentPartPr/>
                <p14:nvPr/>
              </p14:nvContentPartPr>
              <p14:xfrm>
                <a:off x="10590334" y="1738242"/>
                <a:ext cx="106560" cy="264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7A80EBF-216F-4257-A203-7836C75722D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581694" y="1729242"/>
                  <a:ext cx="1242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7AB02CC-A74D-4014-A0AB-3747E0204FEE}"/>
                    </a:ext>
                  </a:extLst>
                </p14:cNvPr>
                <p14:cNvContentPartPr/>
                <p14:nvPr/>
              </p14:nvContentPartPr>
              <p14:xfrm>
                <a:off x="10787614" y="1900242"/>
                <a:ext cx="19800" cy="108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7AB02CC-A74D-4014-A0AB-3747E0204FE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778614" y="1891602"/>
                  <a:ext cx="3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0AFC2BB-B2A2-4EB7-9F54-FA30FF510C20}"/>
                    </a:ext>
                  </a:extLst>
                </p14:cNvPr>
                <p14:cNvContentPartPr/>
                <p14:nvPr/>
              </p14:nvContentPartPr>
              <p14:xfrm>
                <a:off x="10787614" y="1884042"/>
                <a:ext cx="79560" cy="152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0AFC2BB-B2A2-4EB7-9F54-FA30FF510C2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778614" y="1875402"/>
                  <a:ext cx="9720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3659E04-0EB1-4349-9FB8-09C3190B38EE}"/>
              </a:ext>
            </a:extLst>
          </p:cNvPr>
          <p:cNvGrpSpPr/>
          <p:nvPr/>
        </p:nvGrpSpPr>
        <p:grpSpPr>
          <a:xfrm>
            <a:off x="10586374" y="3253692"/>
            <a:ext cx="803520" cy="386640"/>
            <a:chOff x="10586374" y="2778642"/>
            <a:chExt cx="80352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E013973-EBB8-45F6-991C-95DD22AB7E76}"/>
                    </a:ext>
                  </a:extLst>
                </p14:cNvPr>
                <p14:cNvContentPartPr/>
                <p14:nvPr/>
              </p14:nvContentPartPr>
              <p14:xfrm>
                <a:off x="10586374" y="2883762"/>
                <a:ext cx="423000" cy="272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E013973-EBB8-45F6-991C-95DD22AB7E7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577374" y="2875122"/>
                  <a:ext cx="4406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BF37803-5425-4323-AD2F-B65F87FD69E6}"/>
                    </a:ext>
                  </a:extLst>
                </p14:cNvPr>
                <p14:cNvContentPartPr/>
                <p14:nvPr/>
              </p14:nvContentPartPr>
              <p14:xfrm>
                <a:off x="10633174" y="2887722"/>
                <a:ext cx="281520" cy="277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BF37803-5425-4323-AD2F-B65F87FD69E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624174" y="2878722"/>
                  <a:ext cx="2991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FA5B459-D5D2-4737-B44B-C806B53BB3B0}"/>
                    </a:ext>
                  </a:extLst>
                </p14:cNvPr>
                <p14:cNvContentPartPr/>
                <p14:nvPr/>
              </p14:nvContentPartPr>
              <p14:xfrm>
                <a:off x="11102974" y="2778642"/>
                <a:ext cx="106920" cy="286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FA5B459-D5D2-4737-B44B-C806B53BB3B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093974" y="2770002"/>
                  <a:ext cx="1245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4FC7059-DF42-4B59-A67A-C5575718EC94}"/>
                    </a:ext>
                  </a:extLst>
                </p14:cNvPr>
                <p14:cNvContentPartPr/>
                <p14:nvPr/>
              </p14:nvContentPartPr>
              <p14:xfrm>
                <a:off x="11288374" y="2970522"/>
                <a:ext cx="1800" cy="111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4FC7059-DF42-4B59-A67A-C5575718EC9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279734" y="2961522"/>
                  <a:ext cx="194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B13B058-C271-4F89-8A1E-0AEB1DE10DD6}"/>
                    </a:ext>
                  </a:extLst>
                </p14:cNvPr>
                <p14:cNvContentPartPr/>
                <p14:nvPr/>
              </p14:nvContentPartPr>
              <p14:xfrm>
                <a:off x="11336254" y="2924802"/>
                <a:ext cx="53640" cy="164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B13B058-C271-4F89-8A1E-0AEB1DE10DD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327254" y="2915802"/>
                  <a:ext cx="7128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7D17090-D9AE-4BE1-82B9-43B2C6F10057}"/>
              </a:ext>
            </a:extLst>
          </p:cNvPr>
          <p:cNvGrpSpPr/>
          <p:nvPr/>
        </p:nvGrpSpPr>
        <p:grpSpPr>
          <a:xfrm>
            <a:off x="10984894" y="4314252"/>
            <a:ext cx="681480" cy="430200"/>
            <a:chOff x="10984894" y="3839202"/>
            <a:chExt cx="681480" cy="43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3328062-113F-4876-81DA-2E48B84E1623}"/>
                    </a:ext>
                  </a:extLst>
                </p14:cNvPr>
                <p14:cNvContentPartPr/>
                <p14:nvPr/>
              </p14:nvContentPartPr>
              <p14:xfrm>
                <a:off x="11030254" y="3922002"/>
                <a:ext cx="199080" cy="347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3328062-113F-4876-81DA-2E48B84E162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021254" y="3913362"/>
                  <a:ext cx="2167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1B83734-9873-4EB5-818A-ACCDD3BE40C6}"/>
                    </a:ext>
                  </a:extLst>
                </p14:cNvPr>
                <p14:cNvContentPartPr/>
                <p14:nvPr/>
              </p14:nvContentPartPr>
              <p14:xfrm>
                <a:off x="10984894" y="3963042"/>
                <a:ext cx="287280" cy="223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1B83734-9873-4EB5-818A-ACCDD3BE40C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975894" y="3954402"/>
                  <a:ext cx="304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13AAA0C-0995-43E2-BF4E-DC4E04B11BB4}"/>
                    </a:ext>
                  </a:extLst>
                </p14:cNvPr>
                <p14:cNvContentPartPr/>
                <p14:nvPr/>
              </p14:nvContentPartPr>
              <p14:xfrm>
                <a:off x="11357134" y="3839202"/>
                <a:ext cx="124200" cy="329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13AAA0C-0995-43E2-BF4E-DC4E04B11BB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348134" y="3830202"/>
                  <a:ext cx="1418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81B2828-F799-420F-822C-D4618000FE80}"/>
                    </a:ext>
                  </a:extLst>
                </p14:cNvPr>
                <p14:cNvContentPartPr/>
                <p14:nvPr/>
              </p14:nvContentPartPr>
              <p14:xfrm>
                <a:off x="11538934" y="4057722"/>
                <a:ext cx="15840" cy="182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81B2828-F799-420F-822C-D4618000FE8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529934" y="4048722"/>
                  <a:ext cx="33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524546C-7EB8-4160-B9D9-DC8A4313C731}"/>
                    </a:ext>
                  </a:extLst>
                </p14:cNvPr>
                <p14:cNvContentPartPr/>
                <p14:nvPr/>
              </p14:nvContentPartPr>
              <p14:xfrm>
                <a:off x="11606254" y="4041162"/>
                <a:ext cx="60120" cy="201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524546C-7EB8-4160-B9D9-DC8A4313C73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597614" y="4032522"/>
                  <a:ext cx="7776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CBB2131-0F47-4C47-A53F-7F8A944463EE}"/>
              </a:ext>
            </a:extLst>
          </p:cNvPr>
          <p:cNvGrpSpPr/>
          <p:nvPr/>
        </p:nvGrpSpPr>
        <p:grpSpPr>
          <a:xfrm>
            <a:off x="11205214" y="5260332"/>
            <a:ext cx="766080" cy="417600"/>
            <a:chOff x="11205214" y="4785282"/>
            <a:chExt cx="766080" cy="41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1C44914-C4C6-44E7-9DD5-68921F67BAA3}"/>
                    </a:ext>
                  </a:extLst>
                </p14:cNvPr>
                <p14:cNvContentPartPr/>
                <p14:nvPr/>
              </p14:nvContentPartPr>
              <p14:xfrm>
                <a:off x="11205214" y="4856562"/>
                <a:ext cx="304200" cy="346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1C44914-C4C6-44E7-9DD5-68921F67BAA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196574" y="4847562"/>
                  <a:ext cx="3218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3AD65CA-7C6C-465C-BCCE-F673D8D39EE4}"/>
                    </a:ext>
                  </a:extLst>
                </p14:cNvPr>
                <p14:cNvContentPartPr/>
                <p14:nvPr/>
              </p14:nvContentPartPr>
              <p14:xfrm>
                <a:off x="11222134" y="4894002"/>
                <a:ext cx="297360" cy="255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3AD65CA-7C6C-465C-BCCE-F673D8D39EE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213494" y="4885002"/>
                  <a:ext cx="3150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9195BDE-27AC-4520-A8B9-493FEE6B8B2F}"/>
                    </a:ext>
                  </a:extLst>
                </p14:cNvPr>
                <p14:cNvContentPartPr/>
                <p14:nvPr/>
              </p14:nvContentPartPr>
              <p14:xfrm>
                <a:off x="11617414" y="4785282"/>
                <a:ext cx="118800" cy="293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9195BDE-27AC-4520-A8B9-493FEE6B8B2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608414" y="4776282"/>
                  <a:ext cx="1364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A9244FD-9CC0-4064-9396-8F6AE7292BFB}"/>
                    </a:ext>
                  </a:extLst>
                </p14:cNvPr>
                <p14:cNvContentPartPr/>
                <p14:nvPr/>
              </p14:nvContentPartPr>
              <p14:xfrm>
                <a:off x="11804974" y="5001282"/>
                <a:ext cx="17280" cy="134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A9244FD-9CC0-4064-9396-8F6AE7292BF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795974" y="4992642"/>
                  <a:ext cx="34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62D0AFB-4455-4012-975F-229B8F8AC1F1}"/>
                    </a:ext>
                  </a:extLst>
                </p14:cNvPr>
                <p14:cNvContentPartPr/>
                <p14:nvPr/>
              </p14:nvContentPartPr>
              <p14:xfrm>
                <a:off x="11877334" y="4973562"/>
                <a:ext cx="93960" cy="214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62D0AFB-4455-4012-975F-229B8F8AC1F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868334" y="4964922"/>
                  <a:ext cx="111600" cy="2318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A993F9-045A-4D6A-8143-20E3A2A731EE}"/>
              </a:ext>
            </a:extLst>
          </p:cNvPr>
          <p:cNvCxnSpPr/>
          <p:nvPr/>
        </p:nvCxnSpPr>
        <p:spPr>
          <a:xfrm flipV="1">
            <a:off x="7523854" y="4253412"/>
            <a:ext cx="179640" cy="1250280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BF009CA-7D03-4983-BA35-0878C8727189}"/>
              </a:ext>
            </a:extLst>
          </p:cNvPr>
          <p:cNvCxnSpPr>
            <a:cxnSpLocks/>
          </p:cNvCxnSpPr>
          <p:nvPr/>
        </p:nvCxnSpPr>
        <p:spPr>
          <a:xfrm>
            <a:off x="10326287" y="2375292"/>
            <a:ext cx="473927" cy="1159740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300E48-5FFB-4C84-B84D-9F0C4B39E22D}"/>
              </a:ext>
            </a:extLst>
          </p:cNvPr>
          <p:cNvCxnSpPr>
            <a:cxnSpLocks/>
          </p:cNvCxnSpPr>
          <p:nvPr/>
        </p:nvCxnSpPr>
        <p:spPr>
          <a:xfrm flipV="1">
            <a:off x="9135331" y="1247772"/>
            <a:ext cx="306603" cy="122240"/>
          </a:xfrm>
          <a:prstGeom prst="straightConnector1">
            <a:avLst/>
          </a:prstGeom>
          <a:ln w="4127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8B57C8-80A4-4329-9A3C-D9A37D9E487D}"/>
              </a:ext>
            </a:extLst>
          </p:cNvPr>
          <p:cNvGrpSpPr/>
          <p:nvPr/>
        </p:nvGrpSpPr>
        <p:grpSpPr>
          <a:xfrm>
            <a:off x="6433267" y="4657857"/>
            <a:ext cx="1066680" cy="476640"/>
            <a:chOff x="6433267" y="4182807"/>
            <a:chExt cx="1066680" cy="47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FC14A80-6E31-4A65-9849-1638DFDFF826}"/>
                    </a:ext>
                  </a:extLst>
                </p14:cNvPr>
                <p14:cNvContentPartPr/>
                <p14:nvPr/>
              </p14:nvContentPartPr>
              <p14:xfrm>
                <a:off x="6433267" y="4254447"/>
                <a:ext cx="63360" cy="340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FC14A80-6E31-4A65-9849-1638DFDFF82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424267" y="4245447"/>
                  <a:ext cx="810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D4F8D1-99B2-4E37-92CC-ECCF049702B4}"/>
                    </a:ext>
                  </a:extLst>
                </p14:cNvPr>
                <p14:cNvContentPartPr/>
                <p14:nvPr/>
              </p14:nvContentPartPr>
              <p14:xfrm>
                <a:off x="6490867" y="4205127"/>
                <a:ext cx="164520" cy="388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D4F8D1-99B2-4E37-92CC-ECCF049702B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482227" y="4196127"/>
                  <a:ext cx="1821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54BC3EC-8B5F-4A50-96E9-B23AFDDC6674}"/>
                    </a:ext>
                  </a:extLst>
                </p14:cNvPr>
                <p14:cNvContentPartPr/>
                <p14:nvPr/>
              </p14:nvContentPartPr>
              <p14:xfrm>
                <a:off x="6614707" y="4429407"/>
                <a:ext cx="94320" cy="137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54BC3EC-8B5F-4A50-96E9-B23AFDDC667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605707" y="4420767"/>
                  <a:ext cx="111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19417C-7FFF-4C4E-9AD2-54C77CEDE160}"/>
                    </a:ext>
                  </a:extLst>
                </p14:cNvPr>
                <p14:cNvContentPartPr/>
                <p14:nvPr/>
              </p14:nvContentPartPr>
              <p14:xfrm>
                <a:off x="6752947" y="4233927"/>
                <a:ext cx="26280" cy="324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19417C-7FFF-4C4E-9AD2-54C77CEDE16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743947" y="4224927"/>
                  <a:ext cx="439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5BF1806-B2AC-474C-9C2D-D86D2CF9819F}"/>
                    </a:ext>
                  </a:extLst>
                </p14:cNvPr>
                <p14:cNvContentPartPr/>
                <p14:nvPr/>
              </p14:nvContentPartPr>
              <p14:xfrm>
                <a:off x="6766267" y="4182807"/>
                <a:ext cx="132120" cy="405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5BF1806-B2AC-474C-9C2D-D86D2CF9819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757627" y="4174167"/>
                  <a:ext cx="1497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0A9F01B-B497-4CD5-8D52-AD6988C3D5EE}"/>
                    </a:ext>
                  </a:extLst>
                </p14:cNvPr>
                <p14:cNvContentPartPr/>
                <p14:nvPr/>
              </p14:nvContentPartPr>
              <p14:xfrm>
                <a:off x="6860227" y="4472967"/>
                <a:ext cx="23040" cy="186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0A9F01B-B497-4CD5-8D52-AD6988C3D5E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851587" y="4464327"/>
                  <a:ext cx="406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66E8200-A288-4C17-8147-2D993E63932E}"/>
                    </a:ext>
                  </a:extLst>
                </p14:cNvPr>
                <p14:cNvContentPartPr/>
                <p14:nvPr/>
              </p14:nvContentPartPr>
              <p14:xfrm>
                <a:off x="6953107" y="4425807"/>
                <a:ext cx="118800" cy="13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66E8200-A288-4C17-8147-2D993E63932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944107" y="4417167"/>
                  <a:ext cx="136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AC52FC-C264-4D79-8A79-605E3C317A9A}"/>
                    </a:ext>
                  </a:extLst>
                </p14:cNvPr>
                <p14:cNvContentPartPr/>
                <p14:nvPr/>
              </p14:nvContentPartPr>
              <p14:xfrm>
                <a:off x="6922147" y="4439127"/>
                <a:ext cx="136080" cy="55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AC52FC-C264-4D79-8A79-605E3C317A9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913147" y="4430487"/>
                  <a:ext cx="1537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71BB38-F631-48EA-991F-4E391BBAF717}"/>
                    </a:ext>
                  </a:extLst>
                </p14:cNvPr>
                <p14:cNvContentPartPr/>
                <p14:nvPr/>
              </p14:nvContentPartPr>
              <p14:xfrm>
                <a:off x="7076587" y="4190367"/>
                <a:ext cx="129240" cy="288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71BB38-F631-48EA-991F-4E391BBAF71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067587" y="4181367"/>
                  <a:ext cx="1468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8C06E5F-58D6-4106-B2C2-5E426658C835}"/>
                    </a:ext>
                  </a:extLst>
                </p14:cNvPr>
                <p14:cNvContentPartPr/>
                <p14:nvPr/>
              </p14:nvContentPartPr>
              <p14:xfrm>
                <a:off x="7210867" y="4421487"/>
                <a:ext cx="25560" cy="101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8C06E5F-58D6-4106-B2C2-5E426658C83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201867" y="4412847"/>
                  <a:ext cx="43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342427F-71DC-4FD7-BB59-F1945F3C46DF}"/>
                    </a:ext>
                  </a:extLst>
                </p14:cNvPr>
                <p14:cNvContentPartPr/>
                <p14:nvPr/>
              </p14:nvContentPartPr>
              <p14:xfrm>
                <a:off x="7273867" y="4219167"/>
                <a:ext cx="35280" cy="290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342427F-71DC-4FD7-BB59-F1945F3C46D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265227" y="4210527"/>
                  <a:ext cx="529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FEC197E-FF69-416A-8E76-75F53284D5A5}"/>
                    </a:ext>
                  </a:extLst>
                </p14:cNvPr>
                <p14:cNvContentPartPr/>
                <p14:nvPr/>
              </p14:nvContentPartPr>
              <p14:xfrm>
                <a:off x="7350187" y="4317087"/>
                <a:ext cx="149760" cy="149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FEC197E-FF69-416A-8E76-75F53284D5A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341547" y="4308087"/>
                  <a:ext cx="16740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98829A7-26C5-44FD-A02C-D839203AB2BB}"/>
              </a:ext>
            </a:extLst>
          </p:cNvPr>
          <p:cNvGrpSpPr/>
          <p:nvPr/>
        </p:nvGrpSpPr>
        <p:grpSpPr>
          <a:xfrm>
            <a:off x="10696027" y="2575039"/>
            <a:ext cx="1325520" cy="479738"/>
            <a:chOff x="10696027" y="2099989"/>
            <a:chExt cx="1325520" cy="47973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B0F630A-D038-4A03-BDE1-41F0DC61C9E1}"/>
                    </a:ext>
                  </a:extLst>
                </p14:cNvPr>
                <p14:cNvContentPartPr/>
                <p14:nvPr/>
              </p14:nvContentPartPr>
              <p14:xfrm>
                <a:off x="10696027" y="2234847"/>
                <a:ext cx="84960" cy="248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B0F630A-D038-4A03-BDE1-41F0DC61C9E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687027" y="2225847"/>
                  <a:ext cx="1026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7807B0D-5664-42B2-8049-95AFB09B3BA4}"/>
                    </a:ext>
                  </a:extLst>
                </p14:cNvPr>
                <p14:cNvContentPartPr/>
                <p14:nvPr/>
              </p14:nvContentPartPr>
              <p14:xfrm>
                <a:off x="10779187" y="2212887"/>
                <a:ext cx="96480" cy="258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7807B0D-5664-42B2-8049-95AFB09B3BA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770187" y="2204247"/>
                  <a:ext cx="1141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4E670D-000E-4C42-BC6A-8E89FBECBD8B}"/>
                    </a:ext>
                  </a:extLst>
                </p14:cNvPr>
                <p14:cNvContentPartPr/>
                <p14:nvPr/>
              </p14:nvContentPartPr>
              <p14:xfrm>
                <a:off x="10909507" y="2380647"/>
                <a:ext cx="23040" cy="117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4E670D-000E-4C42-BC6A-8E89FBECBD8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900507" y="2372007"/>
                  <a:ext cx="40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5BF4DD8-FAB0-4824-AD55-E79742FDE605}"/>
                    </a:ext>
                  </a:extLst>
                </p14:cNvPr>
                <p14:cNvContentPartPr/>
                <p14:nvPr/>
              </p14:nvContentPartPr>
              <p14:xfrm>
                <a:off x="10912027" y="2350047"/>
                <a:ext cx="72720" cy="172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5BF4DD8-FAB0-4824-AD55-E79742FDE60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903387" y="2341407"/>
                  <a:ext cx="90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C9B3422-0C1A-4FE6-B3D7-046B5942BD56}"/>
                    </a:ext>
                  </a:extLst>
                </p14:cNvPr>
                <p14:cNvContentPartPr/>
                <p14:nvPr/>
              </p14:nvContentPartPr>
              <p14:xfrm>
                <a:off x="11043787" y="2146647"/>
                <a:ext cx="216720" cy="361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C9B3422-0C1A-4FE6-B3D7-046B5942BD5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034787" y="2137647"/>
                  <a:ext cx="2343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A5DAEF6-C03B-4750-993F-D851055D5952}"/>
                    </a:ext>
                  </a:extLst>
                </p14:cNvPr>
                <p14:cNvContentPartPr/>
                <p14:nvPr/>
              </p14:nvContentPartPr>
              <p14:xfrm>
                <a:off x="11223787" y="2382807"/>
                <a:ext cx="43200" cy="132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A5DAEF6-C03B-4750-993F-D851055D595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214787" y="2373807"/>
                  <a:ext cx="60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7927F57-2CC5-455F-9357-B66465651A01}"/>
                    </a:ext>
                  </a:extLst>
                </p14:cNvPr>
                <p14:cNvContentPartPr/>
                <p14:nvPr/>
              </p14:nvContentPartPr>
              <p14:xfrm>
                <a:off x="11266627" y="2385687"/>
                <a:ext cx="36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7927F57-2CC5-455F-9357-B66465651A0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257627" y="23770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EA81A9A-A8F7-4465-A158-A965CF7AF8CC}"/>
                    </a:ext>
                  </a:extLst>
                </p14:cNvPr>
                <p14:cNvContentPartPr/>
                <p14:nvPr/>
              </p14:nvContentPartPr>
              <p14:xfrm>
                <a:off x="11245027" y="2355447"/>
                <a:ext cx="133560" cy="224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EA81A9A-A8F7-4465-A158-A965CF7AF8C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236027" y="2346807"/>
                  <a:ext cx="1512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E3D970F-C93F-415F-AAD0-C34457F2FCC2}"/>
                    </a:ext>
                  </a:extLst>
                </p14:cNvPr>
                <p14:cNvContentPartPr/>
                <p14:nvPr/>
              </p14:nvContentPartPr>
              <p14:xfrm>
                <a:off x="11392987" y="2323047"/>
                <a:ext cx="12924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E3D970F-C93F-415F-AAD0-C34457F2FCC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383987" y="2314047"/>
                  <a:ext cx="146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5CB539F-E9E4-43C8-86F9-F08BC7D62993}"/>
                    </a:ext>
                  </a:extLst>
                </p14:cNvPr>
                <p14:cNvContentPartPr/>
                <p14:nvPr/>
              </p14:nvContentPartPr>
              <p14:xfrm>
                <a:off x="11394067" y="2374887"/>
                <a:ext cx="1425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5CB539F-E9E4-43C8-86F9-F08BC7D6299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385427" y="2366247"/>
                  <a:ext cx="160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CF1F63A-8587-403C-8275-564ABF6BCAAF}"/>
                    </a:ext>
                  </a:extLst>
                </p14:cNvPr>
                <p14:cNvContentPartPr/>
                <p14:nvPr/>
              </p14:nvContentPartPr>
              <p14:xfrm>
                <a:off x="11529787" y="2099989"/>
                <a:ext cx="157680" cy="314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CF1F63A-8587-403C-8275-564ABF6BCAA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521147" y="2091349"/>
                  <a:ext cx="1753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4014EE5-19B2-4B72-B687-FC3CAF1EC90E}"/>
                    </a:ext>
                  </a:extLst>
                </p14:cNvPr>
                <p14:cNvContentPartPr/>
                <p14:nvPr/>
              </p14:nvContentPartPr>
              <p14:xfrm>
                <a:off x="11702947" y="2225629"/>
                <a:ext cx="318600" cy="205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4014EE5-19B2-4B72-B687-FC3CAF1EC90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694307" y="2216989"/>
                  <a:ext cx="33624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1D9DC8-2E8B-4354-B22D-E4C6474B47C7}"/>
              </a:ext>
            </a:extLst>
          </p:cNvPr>
          <p:cNvGrpSpPr/>
          <p:nvPr/>
        </p:nvGrpSpPr>
        <p:grpSpPr>
          <a:xfrm>
            <a:off x="91105" y="-20671"/>
            <a:ext cx="614160" cy="794520"/>
            <a:chOff x="91105" y="-20671"/>
            <a:chExt cx="614160" cy="79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28E82D6-6F9E-4F79-B544-4646D2FE09BB}"/>
                    </a:ext>
                  </a:extLst>
                </p14:cNvPr>
                <p14:cNvContentPartPr/>
                <p14:nvPr/>
              </p14:nvContentPartPr>
              <p14:xfrm>
                <a:off x="185425" y="154649"/>
                <a:ext cx="200520" cy="346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28E82D6-6F9E-4F79-B544-4646D2FE09B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76425" y="145649"/>
                  <a:ext cx="2181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70C2144-9667-484B-97C0-F3F39EB9F09D}"/>
                    </a:ext>
                  </a:extLst>
                </p14:cNvPr>
                <p14:cNvContentPartPr/>
                <p14:nvPr/>
              </p14:nvContentPartPr>
              <p14:xfrm>
                <a:off x="156985" y="140249"/>
                <a:ext cx="184320" cy="3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70C2144-9667-484B-97C0-F3F39EB9F09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48345" y="131249"/>
                  <a:ext cx="201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1136C4A-D28C-49E6-8A5E-2A1B9E1DE579}"/>
                    </a:ext>
                  </a:extLst>
                </p14:cNvPr>
                <p14:cNvContentPartPr/>
                <p14:nvPr/>
              </p14:nvContentPartPr>
              <p14:xfrm>
                <a:off x="404305" y="337169"/>
                <a:ext cx="133200" cy="10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1136C4A-D28C-49E6-8A5E-2A1B9E1DE57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5305" y="328169"/>
                  <a:ext cx="150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6F07F84-B46A-4778-83C1-F4E1247DFC8D}"/>
                    </a:ext>
                  </a:extLst>
                </p14:cNvPr>
                <p14:cNvContentPartPr/>
                <p14:nvPr/>
              </p14:nvContentPartPr>
              <p14:xfrm>
                <a:off x="91105" y="-20671"/>
                <a:ext cx="614160" cy="794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6F07F84-B46A-4778-83C1-F4E1247DFC8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2465" y="-29311"/>
                  <a:ext cx="631800" cy="81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BD3C021-750E-4408-AA6E-60E93FADCA8A}"/>
              </a:ext>
            </a:extLst>
          </p:cNvPr>
          <p:cNvGrpSpPr/>
          <p:nvPr/>
        </p:nvGrpSpPr>
        <p:grpSpPr>
          <a:xfrm>
            <a:off x="1115883" y="71802"/>
            <a:ext cx="823680" cy="519120"/>
            <a:chOff x="1115883" y="71802"/>
            <a:chExt cx="823680" cy="51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403D067-87C1-49CE-B7EE-F224D0720818}"/>
                    </a:ext>
                  </a:extLst>
                </p14:cNvPr>
                <p14:cNvContentPartPr/>
                <p14:nvPr/>
              </p14:nvContentPartPr>
              <p14:xfrm>
                <a:off x="1115883" y="71802"/>
                <a:ext cx="408240" cy="497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403D067-87C1-49CE-B7EE-F224D072081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07243" y="62802"/>
                  <a:ext cx="42588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CF78EE0-4117-44D3-A514-F9AB417650FE}"/>
                    </a:ext>
                  </a:extLst>
                </p14:cNvPr>
                <p14:cNvContentPartPr/>
                <p14:nvPr/>
              </p14:nvContentPartPr>
              <p14:xfrm>
                <a:off x="1506843" y="107802"/>
                <a:ext cx="117360" cy="483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CF78EE0-4117-44D3-A514-F9AB417650F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498203" y="99162"/>
                  <a:ext cx="13500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7D1CEC6-881A-48CE-AF1B-840C397F131B}"/>
                    </a:ext>
                  </a:extLst>
                </p14:cNvPr>
                <p14:cNvContentPartPr/>
                <p14:nvPr/>
              </p14:nvContentPartPr>
              <p14:xfrm>
                <a:off x="1509723" y="237402"/>
                <a:ext cx="118440" cy="25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7D1CEC6-881A-48CE-AF1B-840C397F131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500723" y="228762"/>
                  <a:ext cx="136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EE68E56-B6F2-4F87-9657-33C250019648}"/>
                    </a:ext>
                  </a:extLst>
                </p14:cNvPr>
                <p14:cNvContentPartPr/>
                <p14:nvPr/>
              </p14:nvContentPartPr>
              <p14:xfrm>
                <a:off x="1623843" y="346842"/>
                <a:ext cx="97200" cy="207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EE68E56-B6F2-4F87-9657-33C25001964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614843" y="338202"/>
                  <a:ext cx="1148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EC18E5A-667C-45E8-9656-097C04D8A868}"/>
                    </a:ext>
                  </a:extLst>
                </p14:cNvPr>
                <p14:cNvContentPartPr/>
                <p14:nvPr/>
              </p14:nvContentPartPr>
              <p14:xfrm>
                <a:off x="1739403" y="322722"/>
                <a:ext cx="200160" cy="258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EC18E5A-667C-45E8-9656-097C04D8A86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730763" y="313722"/>
                  <a:ext cx="21780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05BF0E8-CDF1-4517-90F8-BDEFC75437C7}"/>
              </a:ext>
            </a:extLst>
          </p:cNvPr>
          <p:cNvGrpSpPr/>
          <p:nvPr/>
        </p:nvGrpSpPr>
        <p:grpSpPr>
          <a:xfrm>
            <a:off x="2274003" y="70362"/>
            <a:ext cx="351000" cy="510840"/>
            <a:chOff x="2274003" y="70362"/>
            <a:chExt cx="351000" cy="51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CC54AD9-94B2-4682-A150-D5F4E86CFF56}"/>
                    </a:ext>
                  </a:extLst>
                </p14:cNvPr>
                <p14:cNvContentPartPr/>
                <p14:nvPr/>
              </p14:nvContentPartPr>
              <p14:xfrm>
                <a:off x="2274003" y="126162"/>
                <a:ext cx="19080" cy="424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CC54AD9-94B2-4682-A150-D5F4E86CFF5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265003" y="117522"/>
                  <a:ext cx="3672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E59C25C-8025-4C5C-A500-EA91AE33AE74}"/>
                    </a:ext>
                  </a:extLst>
                </p14:cNvPr>
                <p14:cNvContentPartPr/>
                <p14:nvPr/>
              </p14:nvContentPartPr>
              <p14:xfrm>
                <a:off x="2284443" y="70362"/>
                <a:ext cx="191160" cy="452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E59C25C-8025-4C5C-A500-EA91AE33AE7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275443" y="61722"/>
                  <a:ext cx="20880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297486B-E6B4-4070-B80A-3BA198BEF89B}"/>
                    </a:ext>
                  </a:extLst>
                </p14:cNvPr>
                <p14:cNvContentPartPr/>
                <p14:nvPr/>
              </p14:nvContentPartPr>
              <p14:xfrm>
                <a:off x="2538243" y="337842"/>
                <a:ext cx="86760" cy="243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297486B-E6B4-4070-B80A-3BA198BEF89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529243" y="328842"/>
                  <a:ext cx="104400" cy="26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C701426-EF01-4C10-B4CF-3C16F00E020B}"/>
                  </a:ext>
                </a:extLst>
              </p14:cNvPr>
              <p14:cNvContentPartPr/>
              <p14:nvPr/>
            </p14:nvContentPartPr>
            <p14:xfrm>
              <a:off x="2795643" y="341082"/>
              <a:ext cx="184680" cy="1998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C701426-EF01-4C10-B4CF-3C16F00E020B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2787003" y="332442"/>
                <a:ext cx="2023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E8B1FCB-C183-43FF-BEFF-7C8BD214E4B5}"/>
                  </a:ext>
                </a:extLst>
              </p14:cNvPr>
              <p14:cNvContentPartPr/>
              <p14:nvPr/>
            </p14:nvContentPartPr>
            <p14:xfrm>
              <a:off x="2982483" y="-20718"/>
              <a:ext cx="360" cy="5662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E8B1FCB-C183-43FF-BEFF-7C8BD214E4B5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2973843" y="-29358"/>
                <a:ext cx="1800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7015733-DB8B-4631-8F0F-DD57EBA1B458}"/>
                  </a:ext>
                </a:extLst>
              </p14:cNvPr>
              <p14:cNvContentPartPr/>
              <p14:nvPr/>
            </p14:nvContentPartPr>
            <p14:xfrm>
              <a:off x="2937123" y="179082"/>
              <a:ext cx="225000" cy="331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7015733-DB8B-4631-8F0F-DD57EBA1B458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2928123" y="170442"/>
                <a:ext cx="2426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9081358-46B1-4209-A8E4-C157E1655D2C}"/>
                  </a:ext>
                </a:extLst>
              </p14:cNvPr>
              <p14:cNvContentPartPr/>
              <p14:nvPr/>
            </p14:nvContentPartPr>
            <p14:xfrm>
              <a:off x="3300363" y="126522"/>
              <a:ext cx="21600" cy="4107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9081358-46B1-4209-A8E4-C157E1655D2C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3291723" y="117882"/>
                <a:ext cx="3924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3200BAF-7405-419C-8748-C6ADD3BDBB53}"/>
                  </a:ext>
                </a:extLst>
              </p14:cNvPr>
              <p14:cNvContentPartPr/>
              <p14:nvPr/>
            </p14:nvContentPartPr>
            <p14:xfrm>
              <a:off x="3275883" y="57402"/>
              <a:ext cx="240840" cy="4723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3200BAF-7405-419C-8748-C6ADD3BDBB53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3266883" y="48762"/>
                <a:ext cx="25848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45F6106-6CA1-456F-A824-72C9059A29DA}"/>
                  </a:ext>
                </a:extLst>
              </p14:cNvPr>
              <p14:cNvContentPartPr/>
              <p14:nvPr/>
            </p14:nvContentPartPr>
            <p14:xfrm>
              <a:off x="3525003" y="347922"/>
              <a:ext cx="142920" cy="2696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45F6106-6CA1-456F-A824-72C9059A29DA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3516003" y="338922"/>
                <a:ext cx="1605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FA681C0-7DAE-4571-B57E-6149D4A00471}"/>
                  </a:ext>
                </a:extLst>
              </p14:cNvPr>
              <p14:cNvContentPartPr/>
              <p14:nvPr/>
            </p14:nvContentPartPr>
            <p14:xfrm>
              <a:off x="3527523" y="600642"/>
              <a:ext cx="219600" cy="144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FA681C0-7DAE-4571-B57E-6149D4A00471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518883" y="592002"/>
                <a:ext cx="2372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41F9CFE-10EB-4E1A-ABB0-2D83C773CDFB}"/>
                  </a:ext>
                </a:extLst>
              </p14:cNvPr>
              <p14:cNvContentPartPr/>
              <p14:nvPr/>
            </p14:nvContentPartPr>
            <p14:xfrm>
              <a:off x="3719763" y="570402"/>
              <a:ext cx="261360" cy="3193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41F9CFE-10EB-4E1A-ABB0-2D83C773CDFB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710763" y="561402"/>
                <a:ext cx="27900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C0A20AA-C8EF-4C1B-8B4D-87C40628C1FD}"/>
              </a:ext>
            </a:extLst>
          </p:cNvPr>
          <p:cNvGrpSpPr/>
          <p:nvPr/>
        </p:nvGrpSpPr>
        <p:grpSpPr>
          <a:xfrm>
            <a:off x="4214763" y="88002"/>
            <a:ext cx="3215880" cy="508320"/>
            <a:chOff x="4214763" y="88002"/>
            <a:chExt cx="3215880" cy="50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9C07B0E-1355-4CF6-94AA-D6F111AB3870}"/>
                    </a:ext>
                  </a:extLst>
                </p14:cNvPr>
                <p14:cNvContentPartPr/>
                <p14:nvPr/>
              </p14:nvContentPartPr>
              <p14:xfrm>
                <a:off x="4214763" y="162522"/>
                <a:ext cx="364680" cy="421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9C07B0E-1355-4CF6-94AA-D6F111AB387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205763" y="153522"/>
                  <a:ext cx="3823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EA8812A-B3F3-426F-A782-0E5E621EF1F4}"/>
                    </a:ext>
                  </a:extLst>
                </p14:cNvPr>
                <p14:cNvContentPartPr/>
                <p14:nvPr/>
              </p14:nvContentPartPr>
              <p14:xfrm>
                <a:off x="4621203" y="415962"/>
                <a:ext cx="179640" cy="24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EA8812A-B3F3-426F-A782-0E5E621EF1F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612563" y="407322"/>
                  <a:ext cx="197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4786B2E-6421-4519-9D27-AF50C77AE7A2}"/>
                    </a:ext>
                  </a:extLst>
                </p14:cNvPr>
                <p14:cNvContentPartPr/>
                <p14:nvPr/>
              </p14:nvContentPartPr>
              <p14:xfrm>
                <a:off x="4633083" y="505962"/>
                <a:ext cx="228600" cy="9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4786B2E-6421-4519-9D27-AF50C77AE7A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624443" y="497322"/>
                  <a:ext cx="246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A936B15-06BC-44D2-8984-2BE014BF9709}"/>
                    </a:ext>
                  </a:extLst>
                </p14:cNvPr>
                <p14:cNvContentPartPr/>
                <p14:nvPr/>
              </p14:nvContentPartPr>
              <p14:xfrm>
                <a:off x="4975803" y="155682"/>
                <a:ext cx="384480" cy="361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A936B15-06BC-44D2-8984-2BE014BF970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966803" y="146682"/>
                  <a:ext cx="4021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753B349-8155-4141-B439-484475AD150D}"/>
                    </a:ext>
                  </a:extLst>
                </p14:cNvPr>
                <p14:cNvContentPartPr/>
                <p14:nvPr/>
              </p14:nvContentPartPr>
              <p14:xfrm>
                <a:off x="5301603" y="318402"/>
                <a:ext cx="149760" cy="250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753B349-8155-4141-B439-484475AD150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292603" y="309402"/>
                  <a:ext cx="1674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939E8D0-1237-45F4-ADAE-8DD9B244C84F}"/>
                    </a:ext>
                  </a:extLst>
                </p14:cNvPr>
                <p14:cNvContentPartPr/>
                <p14:nvPr/>
              </p14:nvContentPartPr>
              <p14:xfrm>
                <a:off x="5483043" y="339282"/>
                <a:ext cx="240480" cy="251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939E8D0-1237-45F4-ADAE-8DD9B244C84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474403" y="330642"/>
                  <a:ext cx="2581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33E2A28-84B6-4A83-86D6-5189CCBE9AB7}"/>
                    </a:ext>
                  </a:extLst>
                </p14:cNvPr>
                <p14:cNvContentPartPr/>
                <p14:nvPr/>
              </p14:nvContentPartPr>
              <p14:xfrm>
                <a:off x="5597523" y="374202"/>
                <a:ext cx="158760" cy="222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33E2A28-84B6-4A83-86D6-5189CCBE9AB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588523" y="365202"/>
                  <a:ext cx="1764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1A1EBCD-0DE3-40E7-91C6-E1131E6F8CF3}"/>
                    </a:ext>
                  </a:extLst>
                </p14:cNvPr>
                <p14:cNvContentPartPr/>
                <p14:nvPr/>
              </p14:nvContentPartPr>
              <p14:xfrm>
                <a:off x="5845203" y="388242"/>
                <a:ext cx="205560" cy="10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1A1EBCD-0DE3-40E7-91C6-E1131E6F8CF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836563" y="379242"/>
                  <a:ext cx="223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AEA7B6F-C8CB-490B-99EE-33EC939FF707}"/>
                    </a:ext>
                  </a:extLst>
                </p14:cNvPr>
                <p14:cNvContentPartPr/>
                <p14:nvPr/>
              </p14:nvContentPartPr>
              <p14:xfrm>
                <a:off x="5867163" y="460602"/>
                <a:ext cx="187200" cy="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AEA7B6F-C8CB-490B-99EE-33EC939FF70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858523" y="451602"/>
                  <a:ext cx="20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9FACADB-7006-4D04-9661-C357FCE865C3}"/>
                    </a:ext>
                  </a:extLst>
                </p14:cNvPr>
                <p14:cNvContentPartPr/>
                <p14:nvPr/>
              </p14:nvContentPartPr>
              <p14:xfrm>
                <a:off x="6175323" y="104202"/>
                <a:ext cx="186840" cy="431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9FACADB-7006-4D04-9661-C357FCE865C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166683" y="95562"/>
                  <a:ext cx="2044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A23A60C-FB82-4E9A-BEA6-B3F461559C23}"/>
                    </a:ext>
                  </a:extLst>
                </p14:cNvPr>
                <p14:cNvContentPartPr/>
                <p14:nvPr/>
              </p14:nvContentPartPr>
              <p14:xfrm>
                <a:off x="6383763" y="432522"/>
                <a:ext cx="88560" cy="1627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A23A60C-FB82-4E9A-BEA6-B3F461559C2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375123" y="423882"/>
                  <a:ext cx="1062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367326C-FF94-46B2-A1A2-A82B17F5C20A}"/>
                    </a:ext>
                  </a:extLst>
                </p14:cNvPr>
                <p14:cNvContentPartPr/>
                <p14:nvPr/>
              </p14:nvContentPartPr>
              <p14:xfrm>
                <a:off x="6573123" y="88002"/>
                <a:ext cx="229320" cy="450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367326C-FF94-46B2-A1A2-A82B17F5C20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564123" y="79362"/>
                  <a:ext cx="2469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9E7B388-1454-4B45-ABCC-FAD26933505A}"/>
                    </a:ext>
                  </a:extLst>
                </p14:cNvPr>
                <p14:cNvContentPartPr/>
                <p14:nvPr/>
              </p14:nvContentPartPr>
              <p14:xfrm>
                <a:off x="6757443" y="306522"/>
                <a:ext cx="192240" cy="2271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9E7B388-1454-4B45-ABCC-FAD26933505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748803" y="297522"/>
                  <a:ext cx="209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9FF11FB-DF85-4348-94DE-BDE2B3184B8F}"/>
                    </a:ext>
                  </a:extLst>
                </p14:cNvPr>
                <p14:cNvContentPartPr/>
                <p14:nvPr/>
              </p14:nvContentPartPr>
              <p14:xfrm>
                <a:off x="7041843" y="412002"/>
                <a:ext cx="13320" cy="52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9FF11FB-DF85-4348-94DE-BDE2B3184B8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032843" y="403002"/>
                  <a:ext cx="309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CF704D6-FBBD-49AF-948D-C064B0D42BF2}"/>
                    </a:ext>
                  </a:extLst>
                </p14:cNvPr>
                <p14:cNvContentPartPr/>
                <p14:nvPr/>
              </p14:nvContentPartPr>
              <p14:xfrm>
                <a:off x="7097643" y="260802"/>
                <a:ext cx="128160" cy="270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CF704D6-FBBD-49AF-948D-C064B0D42BF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088643" y="251802"/>
                  <a:ext cx="1458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AB9C729-E677-4F9A-8EFF-EDA9781F4E0A}"/>
                    </a:ext>
                  </a:extLst>
                </p14:cNvPr>
                <p14:cNvContentPartPr/>
                <p14:nvPr/>
              </p14:nvContentPartPr>
              <p14:xfrm>
                <a:off x="7231563" y="279522"/>
                <a:ext cx="81720" cy="16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AB9C729-E677-4F9A-8EFF-EDA9781F4E0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222923" y="270882"/>
                  <a:ext cx="993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D650793-A5CB-49B8-834E-D06289BAD9D8}"/>
                    </a:ext>
                  </a:extLst>
                </p14:cNvPr>
                <p14:cNvContentPartPr/>
                <p14:nvPr/>
              </p14:nvContentPartPr>
              <p14:xfrm>
                <a:off x="7342803" y="138762"/>
                <a:ext cx="61200" cy="1720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D650793-A5CB-49B8-834E-D06289BAD9D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334163" y="129762"/>
                  <a:ext cx="788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37A217D-7EBA-49E0-8CE2-13B20406082C}"/>
                    </a:ext>
                  </a:extLst>
                </p14:cNvPr>
                <p14:cNvContentPartPr/>
                <p14:nvPr/>
              </p14:nvContentPartPr>
              <p14:xfrm>
                <a:off x="7341003" y="333162"/>
                <a:ext cx="89640" cy="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37A217D-7EBA-49E0-8CE2-13B20406082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332003" y="324522"/>
                  <a:ext cx="1072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D4F8596-912B-4B62-A50F-16BC29F802EC}"/>
                  </a:ext>
                </a:extLst>
              </p14:cNvPr>
              <p14:cNvContentPartPr/>
              <p14:nvPr/>
            </p14:nvContentPartPr>
            <p14:xfrm>
              <a:off x="7499763" y="427842"/>
              <a:ext cx="43200" cy="878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D4F8596-912B-4B62-A50F-16BC29F802EC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7491123" y="419202"/>
                <a:ext cx="60840" cy="10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7198F63C-6B57-4246-9135-585CA1CA5784}"/>
              </a:ext>
            </a:extLst>
          </p:cNvPr>
          <p:cNvGrpSpPr/>
          <p:nvPr/>
        </p:nvGrpSpPr>
        <p:grpSpPr>
          <a:xfrm>
            <a:off x="7785243" y="-1998"/>
            <a:ext cx="4367160" cy="1122480"/>
            <a:chOff x="7785243" y="-1998"/>
            <a:chExt cx="4367160" cy="112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7501B34-3BC6-43D7-9037-8F69DCF911CA}"/>
                    </a:ext>
                  </a:extLst>
                </p14:cNvPr>
                <p14:cNvContentPartPr/>
                <p14:nvPr/>
              </p14:nvContentPartPr>
              <p14:xfrm>
                <a:off x="7785243" y="117162"/>
                <a:ext cx="196200" cy="3531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7501B34-3BC6-43D7-9037-8F69DCF911C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776603" y="108522"/>
                  <a:ext cx="2138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E5516D8-C886-43DE-9715-D1F9B77DDFE6}"/>
                    </a:ext>
                  </a:extLst>
                </p14:cNvPr>
                <p14:cNvContentPartPr/>
                <p14:nvPr/>
              </p14:nvContentPartPr>
              <p14:xfrm>
                <a:off x="7833123" y="257562"/>
                <a:ext cx="163800" cy="12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E5516D8-C886-43DE-9715-D1F9B77DDFE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824123" y="248562"/>
                  <a:ext cx="181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A87E995-4AD5-42C3-B192-0224C0878C65}"/>
                    </a:ext>
                  </a:extLst>
                </p14:cNvPr>
                <p14:cNvContentPartPr/>
                <p14:nvPr/>
              </p14:nvContentPartPr>
              <p14:xfrm>
                <a:off x="7823043" y="106722"/>
                <a:ext cx="255960" cy="19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A87E995-4AD5-42C3-B192-0224C0878C6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814043" y="97722"/>
                  <a:ext cx="273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352EB08-BFD5-4633-AD09-8D3EF55FFE49}"/>
                    </a:ext>
                  </a:extLst>
                </p14:cNvPr>
                <p14:cNvContentPartPr/>
                <p14:nvPr/>
              </p14:nvContentPartPr>
              <p14:xfrm>
                <a:off x="8013483" y="302202"/>
                <a:ext cx="104400" cy="159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352EB08-BFD5-4633-AD09-8D3EF55FFE4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004483" y="293562"/>
                  <a:ext cx="122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9053FD2-24F0-4B30-ABEC-4C2E2BB54F0D}"/>
                    </a:ext>
                  </a:extLst>
                </p14:cNvPr>
                <p14:cNvContentPartPr/>
                <p14:nvPr/>
              </p14:nvContentPartPr>
              <p14:xfrm>
                <a:off x="8139483" y="90882"/>
                <a:ext cx="93960" cy="3920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9053FD2-24F0-4B30-ABEC-4C2E2BB54F0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130843" y="81882"/>
                  <a:ext cx="1116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E9250F1-110A-417E-AF1E-9BE38B3EF8ED}"/>
                    </a:ext>
                  </a:extLst>
                </p14:cNvPr>
                <p14:cNvContentPartPr/>
                <p14:nvPr/>
              </p14:nvContentPartPr>
              <p14:xfrm>
                <a:off x="8234163" y="268002"/>
                <a:ext cx="79560" cy="2559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E9250F1-110A-417E-AF1E-9BE38B3EF8E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225523" y="259002"/>
                  <a:ext cx="97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1A058C5-976E-4984-AF39-8F0BCC9CC34A}"/>
                    </a:ext>
                  </a:extLst>
                </p14:cNvPr>
                <p14:cNvContentPartPr/>
                <p14:nvPr/>
              </p14:nvContentPartPr>
              <p14:xfrm>
                <a:off x="8339283" y="51642"/>
                <a:ext cx="105840" cy="4572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1A058C5-976E-4984-AF39-8F0BCC9CC34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330283" y="43002"/>
                  <a:ext cx="12348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27A8352-094C-4808-9F5D-9EFA5082D767}"/>
                    </a:ext>
                  </a:extLst>
                </p14:cNvPr>
                <p14:cNvContentPartPr/>
                <p14:nvPr/>
              </p14:nvContentPartPr>
              <p14:xfrm>
                <a:off x="8434323" y="43722"/>
                <a:ext cx="102960" cy="437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27A8352-094C-4808-9F5D-9EFA5082D767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425323" y="34722"/>
                  <a:ext cx="12060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24320FC-C4F1-4E74-9258-3B3E67A9D8E0}"/>
                    </a:ext>
                  </a:extLst>
                </p14:cNvPr>
                <p14:cNvContentPartPr/>
                <p14:nvPr/>
              </p14:nvContentPartPr>
              <p14:xfrm>
                <a:off x="8522523" y="266562"/>
                <a:ext cx="99000" cy="1393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24320FC-C4F1-4E74-9258-3B3E67A9D8E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513523" y="257922"/>
                  <a:ext cx="116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39AFA22-11B1-4599-B44B-141AE1AF0654}"/>
                    </a:ext>
                  </a:extLst>
                </p14:cNvPr>
                <p14:cNvContentPartPr/>
                <p14:nvPr/>
              </p14:nvContentPartPr>
              <p14:xfrm>
                <a:off x="8489403" y="215442"/>
                <a:ext cx="173520" cy="297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39AFA22-11B1-4599-B44B-141AE1AF065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480763" y="206442"/>
                  <a:ext cx="1911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1EE3378-90B4-42C3-98D0-2A47DDF0657F}"/>
                    </a:ext>
                  </a:extLst>
                </p14:cNvPr>
                <p14:cNvContentPartPr/>
                <p14:nvPr/>
              </p14:nvContentPartPr>
              <p14:xfrm>
                <a:off x="8768403" y="273402"/>
                <a:ext cx="109800" cy="184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1EE3378-90B4-42C3-98D0-2A47DDF0657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759763" y="264762"/>
                  <a:ext cx="127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76EFB42-6120-4295-AB28-D7111C8D2952}"/>
                    </a:ext>
                  </a:extLst>
                </p14:cNvPr>
                <p14:cNvContentPartPr/>
                <p14:nvPr/>
              </p14:nvContentPartPr>
              <p14:xfrm>
                <a:off x="8867763" y="91962"/>
                <a:ext cx="30240" cy="3610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76EFB42-6120-4295-AB28-D7111C8D295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858763" y="83322"/>
                  <a:ext cx="478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FCE3BD3-5EB4-4030-B802-511F5A4EB289}"/>
                    </a:ext>
                  </a:extLst>
                </p14:cNvPr>
                <p14:cNvContentPartPr/>
                <p14:nvPr/>
              </p14:nvContentPartPr>
              <p14:xfrm>
                <a:off x="8917083" y="251442"/>
                <a:ext cx="180720" cy="2732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FCE3BD3-5EB4-4030-B802-511F5A4EB28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908443" y="242802"/>
                  <a:ext cx="1983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35A9819-7766-4830-A2DD-6D7140585392}"/>
                    </a:ext>
                  </a:extLst>
                </p14:cNvPr>
                <p14:cNvContentPartPr/>
                <p14:nvPr/>
              </p14:nvContentPartPr>
              <p14:xfrm>
                <a:off x="9168723" y="250002"/>
                <a:ext cx="129960" cy="2228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35A9819-7766-4830-A2DD-6D714058539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159723" y="241002"/>
                  <a:ext cx="1476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AEAC08A-E79E-4DD1-9206-B1131769FEEC}"/>
                    </a:ext>
                  </a:extLst>
                </p14:cNvPr>
                <p14:cNvContentPartPr/>
                <p14:nvPr/>
              </p14:nvContentPartPr>
              <p14:xfrm>
                <a:off x="9325683" y="271242"/>
                <a:ext cx="12240" cy="2095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AEAC08A-E79E-4DD1-9206-B1131769FEE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316683" y="262602"/>
                  <a:ext cx="29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9FE7040-83C7-4042-91D6-193A1825D57C}"/>
                    </a:ext>
                  </a:extLst>
                </p14:cNvPr>
                <p14:cNvContentPartPr/>
                <p14:nvPr/>
              </p14:nvContentPartPr>
              <p14:xfrm>
                <a:off x="9368523" y="86922"/>
                <a:ext cx="9360" cy="237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9FE7040-83C7-4042-91D6-193A1825D57C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359523" y="77922"/>
                  <a:ext cx="27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385A26B-13FB-483D-A0BC-F20D681B8F89}"/>
                    </a:ext>
                  </a:extLst>
                </p14:cNvPr>
                <p14:cNvContentPartPr/>
                <p14:nvPr/>
              </p14:nvContentPartPr>
              <p14:xfrm>
                <a:off x="9407403" y="-1998"/>
                <a:ext cx="57600" cy="5169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385A26B-13FB-483D-A0BC-F20D681B8F8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398763" y="-10638"/>
                  <a:ext cx="7524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6919BC4-CE7F-4FB9-A6E9-F62F88D32E51}"/>
                    </a:ext>
                  </a:extLst>
                </p14:cNvPr>
                <p14:cNvContentPartPr/>
                <p14:nvPr/>
              </p14:nvContentPartPr>
              <p14:xfrm>
                <a:off x="9465723" y="218682"/>
                <a:ext cx="275400" cy="2599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6919BC4-CE7F-4FB9-A6E9-F62F88D32E51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457083" y="209682"/>
                  <a:ext cx="2930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82D5C1D-E165-4C1B-9A30-13ED3675208F}"/>
                    </a:ext>
                  </a:extLst>
                </p14:cNvPr>
                <p14:cNvContentPartPr/>
                <p14:nvPr/>
              </p14:nvContentPartPr>
              <p14:xfrm>
                <a:off x="9747963" y="230562"/>
                <a:ext cx="248760" cy="2746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82D5C1D-E165-4C1B-9A30-13ED3675208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739323" y="221562"/>
                  <a:ext cx="2664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15C6DAB-0486-4B85-80E0-CF18A7804708}"/>
                    </a:ext>
                  </a:extLst>
                </p14:cNvPr>
                <p14:cNvContentPartPr/>
                <p14:nvPr/>
              </p14:nvContentPartPr>
              <p14:xfrm>
                <a:off x="9456723" y="104202"/>
                <a:ext cx="252000" cy="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15C6DAB-0486-4B85-80E0-CF18A780470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448083" y="95562"/>
                  <a:ext cx="269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DF4BD80-1180-4E56-A2A4-612BF77273E1}"/>
                    </a:ext>
                  </a:extLst>
                </p14:cNvPr>
                <p14:cNvContentPartPr/>
                <p14:nvPr/>
              </p14:nvContentPartPr>
              <p14:xfrm>
                <a:off x="10078443" y="458082"/>
                <a:ext cx="360" cy="133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DF4BD80-1180-4E56-A2A4-612BF77273E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069443" y="449442"/>
                  <a:ext cx="18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009099C-742C-46A1-A1FB-B8EFA8DDEF70}"/>
                    </a:ext>
                  </a:extLst>
                </p14:cNvPr>
                <p14:cNvContentPartPr/>
                <p14:nvPr/>
              </p14:nvContentPartPr>
              <p14:xfrm>
                <a:off x="10069443" y="309762"/>
                <a:ext cx="360" cy="226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009099C-742C-46A1-A1FB-B8EFA8DDEF7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060443" y="301122"/>
                  <a:ext cx="18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B91A456-525C-428A-9BF0-F4EA6709F147}"/>
                    </a:ext>
                  </a:extLst>
                </p14:cNvPr>
                <p14:cNvContentPartPr/>
                <p14:nvPr/>
              </p14:nvContentPartPr>
              <p14:xfrm>
                <a:off x="10237563" y="139122"/>
                <a:ext cx="167400" cy="3016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B91A456-525C-428A-9BF0-F4EA6709F14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228563" y="130122"/>
                  <a:ext cx="1850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CCF238A-6434-4EC8-AD13-EF18C677C8A5}"/>
                    </a:ext>
                  </a:extLst>
                </p14:cNvPr>
                <p14:cNvContentPartPr/>
                <p14:nvPr/>
              </p14:nvContentPartPr>
              <p14:xfrm>
                <a:off x="10203003" y="395082"/>
                <a:ext cx="208800" cy="586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CCF238A-6434-4EC8-AD13-EF18C677C8A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194003" y="386442"/>
                  <a:ext cx="2264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EB3819C-4B56-429A-BEE7-95EAA63F1C5E}"/>
                    </a:ext>
                  </a:extLst>
                </p14:cNvPr>
                <p14:cNvContentPartPr/>
                <p14:nvPr/>
              </p14:nvContentPartPr>
              <p14:xfrm>
                <a:off x="10454643" y="288162"/>
                <a:ext cx="266400" cy="2066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EB3819C-4B56-429A-BEE7-95EAA63F1C5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446003" y="279162"/>
                  <a:ext cx="284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F141138-873B-488C-9EAC-97381FA6BE20}"/>
                    </a:ext>
                  </a:extLst>
                </p14:cNvPr>
                <p14:cNvContentPartPr/>
                <p14:nvPr/>
              </p14:nvContentPartPr>
              <p14:xfrm>
                <a:off x="10794843" y="340362"/>
                <a:ext cx="287280" cy="212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F141138-873B-488C-9EAC-97381FA6BE2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785843" y="331362"/>
                  <a:ext cx="304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BAD93C0-9637-4CE5-B75E-EF7453AF6A0B}"/>
                    </a:ext>
                  </a:extLst>
                </p14:cNvPr>
                <p14:cNvContentPartPr/>
                <p14:nvPr/>
              </p14:nvContentPartPr>
              <p14:xfrm>
                <a:off x="11013003" y="279522"/>
                <a:ext cx="156600" cy="1659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BAD93C0-9637-4CE5-B75E-EF7453AF6A0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1004363" y="270882"/>
                  <a:ext cx="1742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BB006EB-B12C-44A3-B404-783C16B34636}"/>
                    </a:ext>
                  </a:extLst>
                </p14:cNvPr>
                <p14:cNvContentPartPr/>
                <p14:nvPr/>
              </p14:nvContentPartPr>
              <p14:xfrm>
                <a:off x="11258523" y="142362"/>
                <a:ext cx="198720" cy="3675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BB006EB-B12C-44A3-B404-783C16B3463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249883" y="133362"/>
                  <a:ext cx="2163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5C4FA81-4A07-4563-B7DB-D4975CFC5B6C}"/>
                    </a:ext>
                  </a:extLst>
                </p14:cNvPr>
                <p14:cNvContentPartPr/>
                <p14:nvPr/>
              </p14:nvContentPartPr>
              <p14:xfrm>
                <a:off x="11463003" y="300042"/>
                <a:ext cx="206280" cy="1875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5C4FA81-4A07-4563-B7DB-D4975CFC5B6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454003" y="291042"/>
                  <a:ext cx="223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D97EAB3-8B17-46A4-845A-5A653435E318}"/>
                    </a:ext>
                  </a:extLst>
                </p14:cNvPr>
                <p14:cNvContentPartPr/>
                <p14:nvPr/>
              </p14:nvContentPartPr>
              <p14:xfrm>
                <a:off x="11711043" y="471042"/>
                <a:ext cx="34200" cy="39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D97EAB3-8B17-46A4-845A-5A653435E31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702043" y="462402"/>
                  <a:ext cx="51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72A8F28-372D-4BDD-BD4B-82ED5C468E30}"/>
                    </a:ext>
                  </a:extLst>
                </p14:cNvPr>
                <p14:cNvContentPartPr/>
                <p14:nvPr/>
              </p14:nvContentPartPr>
              <p14:xfrm>
                <a:off x="11821203" y="270162"/>
                <a:ext cx="135360" cy="2192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72A8F28-372D-4BDD-BD4B-82ED5C468E30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812203" y="261522"/>
                  <a:ext cx="1530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0D2E185-A725-4271-9123-D005E72E302D}"/>
                    </a:ext>
                  </a:extLst>
                </p14:cNvPr>
                <p14:cNvContentPartPr/>
                <p14:nvPr/>
              </p14:nvContentPartPr>
              <p14:xfrm>
                <a:off x="11966283" y="260802"/>
                <a:ext cx="65160" cy="25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0D2E185-A725-4271-9123-D005E72E302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957643" y="252162"/>
                  <a:ext cx="828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C1F19A7-4CF0-445B-805C-CD01CB2B1A0C}"/>
                    </a:ext>
                  </a:extLst>
                </p14:cNvPr>
                <p14:cNvContentPartPr/>
                <p14:nvPr/>
              </p14:nvContentPartPr>
              <p14:xfrm>
                <a:off x="12118203" y="117162"/>
                <a:ext cx="34200" cy="1803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C1F19A7-4CF0-445B-805C-CD01CB2B1A0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2109563" y="108522"/>
                  <a:ext cx="518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CC63AD8-258A-45C3-9544-055FE85E0E28}"/>
                    </a:ext>
                  </a:extLst>
                </p14:cNvPr>
                <p14:cNvContentPartPr/>
                <p14:nvPr/>
              </p14:nvContentPartPr>
              <p14:xfrm>
                <a:off x="11170683" y="599562"/>
                <a:ext cx="145800" cy="2289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CC63AD8-258A-45C3-9544-055FE85E0E2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162043" y="590562"/>
                  <a:ext cx="1634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6A7175C-71AA-4FE9-AE41-F7B41ACC53D5}"/>
                    </a:ext>
                  </a:extLst>
                </p14:cNvPr>
                <p14:cNvContentPartPr/>
                <p14:nvPr/>
              </p14:nvContentPartPr>
              <p14:xfrm>
                <a:off x="11361843" y="748962"/>
                <a:ext cx="38160" cy="1137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6A7175C-71AA-4FE9-AE41-F7B41ACC53D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352843" y="740322"/>
                  <a:ext cx="558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B7534E6-1055-4D5F-9FE7-C07D00CB5679}"/>
                    </a:ext>
                  </a:extLst>
                </p14:cNvPr>
                <p14:cNvContentPartPr/>
                <p14:nvPr/>
              </p14:nvContentPartPr>
              <p14:xfrm>
                <a:off x="11445003" y="572562"/>
                <a:ext cx="167760" cy="3002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B7534E6-1055-4D5F-9FE7-C07D00CB567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436003" y="563922"/>
                  <a:ext cx="1854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1BAF009-D4F4-4856-B4A6-230E43E7D7BE}"/>
                    </a:ext>
                  </a:extLst>
                </p14:cNvPr>
                <p14:cNvContentPartPr/>
                <p14:nvPr/>
              </p14:nvContentPartPr>
              <p14:xfrm>
                <a:off x="11557683" y="684882"/>
                <a:ext cx="161640" cy="1519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1BAF009-D4F4-4856-B4A6-230E43E7D7B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549043" y="675882"/>
                  <a:ext cx="1792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05ADD91-C46F-4E78-8A6C-D4A6FFC59AA1}"/>
                    </a:ext>
                  </a:extLst>
                </p14:cNvPr>
                <p14:cNvContentPartPr/>
                <p14:nvPr/>
              </p14:nvContentPartPr>
              <p14:xfrm>
                <a:off x="11799243" y="745362"/>
                <a:ext cx="5400" cy="144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05ADD91-C46F-4E78-8A6C-D4A6FFC59AA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790243" y="736722"/>
                  <a:ext cx="23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9A5ECEC-0D45-43D1-BC9A-65E4DE48018C}"/>
                    </a:ext>
                  </a:extLst>
                </p14:cNvPr>
                <p14:cNvContentPartPr/>
                <p14:nvPr/>
              </p14:nvContentPartPr>
              <p14:xfrm>
                <a:off x="11823723" y="657882"/>
                <a:ext cx="113400" cy="1850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9A5ECEC-0D45-43D1-BC9A-65E4DE48018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815083" y="649242"/>
                  <a:ext cx="131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96657A1-46F9-485D-A059-3CA533D3A0E1}"/>
                    </a:ext>
                  </a:extLst>
                </p14:cNvPr>
                <p14:cNvContentPartPr/>
                <p14:nvPr/>
              </p14:nvContentPartPr>
              <p14:xfrm>
                <a:off x="11956203" y="607842"/>
                <a:ext cx="67680" cy="154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96657A1-46F9-485D-A059-3CA533D3A0E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947203" y="598842"/>
                  <a:ext cx="85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0370134-D5A6-40FB-9495-ADDC5897FD98}"/>
                    </a:ext>
                  </a:extLst>
                </p14:cNvPr>
                <p14:cNvContentPartPr/>
                <p14:nvPr/>
              </p14:nvContentPartPr>
              <p14:xfrm>
                <a:off x="12076803" y="494442"/>
                <a:ext cx="57960" cy="1922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0370134-D5A6-40FB-9495-ADDC5897FD9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2068163" y="485442"/>
                  <a:ext cx="75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E7535D2-9AC0-42D7-9C7F-5D21FCB491A7}"/>
                    </a:ext>
                  </a:extLst>
                </p14:cNvPr>
                <p14:cNvContentPartPr/>
                <p14:nvPr/>
              </p14:nvContentPartPr>
              <p14:xfrm>
                <a:off x="12013083" y="698922"/>
                <a:ext cx="127440" cy="180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E7535D2-9AC0-42D7-9C7F-5D21FCB491A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2004443" y="689922"/>
                  <a:ext cx="145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FD366C8-BA93-4C09-A0F1-FACA2EDED87B}"/>
                    </a:ext>
                  </a:extLst>
                </p14:cNvPr>
                <p14:cNvContentPartPr/>
                <p14:nvPr/>
              </p14:nvContentPartPr>
              <p14:xfrm>
                <a:off x="10391283" y="658602"/>
                <a:ext cx="101520" cy="1105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FD366C8-BA93-4C09-A0F1-FACA2EDED87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382283" y="649602"/>
                  <a:ext cx="119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2545021-2124-4FEB-ACAE-F535993E95F1}"/>
                    </a:ext>
                  </a:extLst>
                </p14:cNvPr>
                <p14:cNvContentPartPr/>
                <p14:nvPr/>
              </p14:nvContentPartPr>
              <p14:xfrm>
                <a:off x="10479483" y="629802"/>
                <a:ext cx="184320" cy="1908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2545021-2124-4FEB-ACAE-F535993E95F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470483" y="621162"/>
                  <a:ext cx="201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8ED0DDD-52A6-4019-BA75-97B8B91957E0}"/>
                    </a:ext>
                  </a:extLst>
                </p14:cNvPr>
                <p14:cNvContentPartPr/>
                <p14:nvPr/>
              </p14:nvContentPartPr>
              <p14:xfrm>
                <a:off x="10447443" y="988362"/>
                <a:ext cx="105480" cy="806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8ED0DDD-52A6-4019-BA75-97B8B91957E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438443" y="979722"/>
                  <a:ext cx="1231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DCFCBA7-CCD5-4CD4-8731-CF4F249069BD}"/>
                    </a:ext>
                  </a:extLst>
                </p14:cNvPr>
                <p14:cNvContentPartPr/>
                <p14:nvPr/>
              </p14:nvContentPartPr>
              <p14:xfrm>
                <a:off x="10529523" y="972522"/>
                <a:ext cx="166680" cy="1062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DCFCBA7-CCD5-4CD4-8731-CF4F249069B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520523" y="963522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1CD9D80-FE0D-49CC-A68A-0A59FA463CED}"/>
                    </a:ext>
                  </a:extLst>
                </p14:cNvPr>
                <p14:cNvContentPartPr/>
                <p14:nvPr/>
              </p14:nvContentPartPr>
              <p14:xfrm>
                <a:off x="10740123" y="1020042"/>
                <a:ext cx="140400" cy="14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1CD9D80-FE0D-49CC-A68A-0A59FA463CE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731483" y="1011042"/>
                  <a:ext cx="1580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387A1C5-360D-4946-81A2-EFA43BF27D36}"/>
                    </a:ext>
                  </a:extLst>
                </p14:cNvPr>
                <p14:cNvContentPartPr/>
                <p14:nvPr/>
              </p14:nvContentPartPr>
              <p14:xfrm>
                <a:off x="10757763" y="1056042"/>
                <a:ext cx="149040" cy="237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387A1C5-360D-4946-81A2-EFA43BF27D36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749123" y="1047402"/>
                  <a:ext cx="166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D81F22E-A033-46AA-9E7A-7FCCCE1C8F4C}"/>
                    </a:ext>
                  </a:extLst>
                </p14:cNvPr>
                <p14:cNvContentPartPr/>
                <p14:nvPr/>
              </p14:nvContentPartPr>
              <p14:xfrm>
                <a:off x="10942083" y="873522"/>
                <a:ext cx="171360" cy="2296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D81F22E-A033-46AA-9E7A-7FCCCE1C8F4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933083" y="864882"/>
                  <a:ext cx="1890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D3FB935-004B-48C3-996B-F008C5135B6A}"/>
                    </a:ext>
                  </a:extLst>
                </p14:cNvPr>
                <p14:cNvContentPartPr/>
                <p14:nvPr/>
              </p14:nvContentPartPr>
              <p14:xfrm>
                <a:off x="11129643" y="1037322"/>
                <a:ext cx="30240" cy="831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D3FB935-004B-48C3-996B-F008C5135B6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120643" y="1028682"/>
                  <a:ext cx="478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97CC5D2-0639-4852-B023-454BFAB6E901}"/>
                    </a:ext>
                  </a:extLst>
                </p14:cNvPr>
                <p14:cNvContentPartPr/>
                <p14:nvPr/>
              </p14:nvContentPartPr>
              <p14:xfrm>
                <a:off x="11193003" y="918162"/>
                <a:ext cx="127800" cy="1656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97CC5D2-0639-4852-B023-454BFAB6E90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184003" y="909162"/>
                  <a:ext cx="1454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20E08CD-4AE3-45EC-8D90-3780E1051BDD}"/>
                    </a:ext>
                  </a:extLst>
                </p14:cNvPr>
                <p14:cNvContentPartPr/>
                <p14:nvPr/>
              </p14:nvContentPartPr>
              <p14:xfrm>
                <a:off x="11378763" y="975042"/>
                <a:ext cx="348120" cy="1123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20E08CD-4AE3-45EC-8D90-3780E1051BD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369763" y="966402"/>
                  <a:ext cx="365760" cy="129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28" name="Picture 2" descr="Coq Habiliter affamé regle de couture en bois amazon - missrubycombi.fr">
            <a:extLst>
              <a:ext uri="{FF2B5EF4-FFF2-40B4-BE49-F238E27FC236}">
                <a16:creationId xmlns:a16="http://schemas.microsoft.com/office/drawing/2014/main" id="{996DB9AC-9DC5-4C63-9C5D-F2814D253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68">
            <a:extLst>
              <a:ext uri="{BEBA8EAE-BF5A-486C-A8C5-ECC9F3942E4B}">
                <a14:imgProps xmlns:a14="http://schemas.microsoft.com/office/drawing/2010/main">
                  <a14:imgLayer r:embed="rId369">
                    <a14:imgEffect>
                      <a14:backgroundRemoval t="10000" b="94667" l="3284" r="98209">
                        <a14:foregroundMark x1="96418" y1="85333" x2="4776" y2="10667"/>
                        <a14:foregroundMark x1="4776" y1="10667" x2="3284" y2="10667"/>
                        <a14:foregroundMark x1="89254" y1="79333" x2="87164" y2="86667"/>
                        <a14:foregroundMark x1="91940" y1="77333" x2="91343" y2="90667"/>
                        <a14:foregroundMark x1="92537" y1="78000" x2="95224" y2="94667"/>
                        <a14:foregroundMark x1="98209" y1="76667" x2="98209" y2="7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10"/>
          <a:stretch/>
        </p:blipFill>
        <p:spPr bwMode="auto">
          <a:xfrm rot="17760680" flipH="1">
            <a:off x="5792469" y="1647694"/>
            <a:ext cx="3577904" cy="33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B9DC82E3-960D-4FEA-B04F-E78F736FEA6A}"/>
              </a:ext>
            </a:extLst>
          </p:cNvPr>
          <p:cNvCxnSpPr>
            <a:cxnSpLocks/>
          </p:cNvCxnSpPr>
          <p:nvPr/>
        </p:nvCxnSpPr>
        <p:spPr>
          <a:xfrm flipV="1">
            <a:off x="7630941" y="3579582"/>
            <a:ext cx="237614" cy="1385816"/>
          </a:xfrm>
          <a:prstGeom prst="straightConnector1">
            <a:avLst/>
          </a:prstGeom>
          <a:ln w="476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3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63</Words>
  <Application>Microsoft Office PowerPoint</Application>
  <PresentationFormat>Widescreen</PresentationFormat>
  <Paragraphs>15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12</cp:revision>
  <dcterms:created xsi:type="dcterms:W3CDTF">2021-04-08T06:12:20Z</dcterms:created>
  <dcterms:modified xsi:type="dcterms:W3CDTF">2021-04-08T07:46:05Z</dcterms:modified>
</cp:coreProperties>
</file>