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 1281,'0'0'15383,"-20"0"-15271,-2-1-112,16 0 0,0 1-1,0-1 0,0 1 1,0 1-1,0-1 0,0 1 1,0 0-1,0 0 0,0 1 1,1 0-1,-1 0 0,-5 3 1,-5 6-28,0 1 1,1 0-1,0 1 1,1 1-1,1 0 1,0 1-1,1 1 1,0 0-1,2 0 1,0 1-1,0 1 1,2-1-1,0 1 1,1 1-1,1-1 1,1 1 0,1 1-1,0-1 1,-1 20-1,4-18 24,0-1-17,2 34 1,0-49 16,-1 0 0,1 0 0,0 0 0,1 0 0,-1 0 0,1-1 1,0 1-1,0 0 0,0-1 0,1 0 0,-1 0 0,5 5 0,-1-2-25,1-1 0,0 0 0,0 0 0,1-1-1,0 0 1,0 0 0,0-1 0,0 0 0,1 0 0,0-1 0,-1 0 0,19 3 0,-7-3-8,0-1 0,0-1 0,0-1 0,38-3 0,-55 2 31,1 1 0,0-1 0,-1 0 0,1 0 1,-1 0-1,1-1 0,-1 1 0,0-1 0,0 0 0,1 0 0,-1 0 0,0 0 0,-1 0 0,5-4 0,-3 1-204,-1 1 0,1-1-1,-1-1 1,0 1 0,0 0-1,0-1 1,4-11 0,4-29-3766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148 126 7892,'0'0'8417,"-20"9"-8121,10-4-271,1-1-4,1 0 0,-1 1 0,1 0 0,0 0 0,-10 9 0,14-10-10,1 0 1,-1 0-1,1 0 0,-1 1 0,1-1 1,0 1-1,1 0 0,-1 0 0,1 0 1,0 1-1,0-1 0,1 0 1,0 1-1,-2 8 0,-2 29 43,2 0 0,1 0 0,9 84 0,-6-119-49,1 0-1,0 0 1,0-1-1,1 1 1,0 0-1,0-1 1,1 0-1,0 0 0,0 0 1,0 0-1,1-1 1,0 0-1,1 0 1,-1 0-1,1-1 1,0 1-1,1-1 1,8 5-1,-7-6 10,1 1 0,-1-1 0,1-1 0,0 0-1,0 0 1,0-1 0,0 0 0,0-1 0,0 0 0,1 0 0,-1-1 0,0 0-1,1 0 1,-1-1 0,14-3 0,-17 2 6,0 0 0,-1-1 0,1 1 0,-1-1 0,1 0 0,-1 0 0,0-1 0,0 0 0,0 1 1,-1-2-1,0 1 0,1 0 0,-2-1 0,1 0 0,0 0 0,-1 0 0,0 0 0,5-11 0,-2 2 29,-1-1 0,0 1 1,-1-1-1,0 0 0,-1 0 0,1-23 1,-2 20-44,-1 0 0,-1 0 0,0 0 0,-1 0 0,-1 0 0,-1 0 0,-8-27 0,3 26-17,-2 1-1,1 1 1,-2-1 0,0 1 0,-26-28 0,17 23-60,-1 1 1,-1 1-1,-35-26 0,49 40 68,1 1 0,-1 0 0,0 0-1,0 1 1,-1 0 0,1 1 0,-1-1 0,0 2-1,0-1 1,0 1 0,0 1 0,0-1 0,-1 2-1,-13-1 1,22 1 8,0 0 0,0 1 0,0-1 0,0 0 0,1 0 0,-1 0 0,0 1-1,0-1 1,1 0 0,-1 1 0,0-1 0,0 1 0,1-1 0,-1 1 0,0-1 0,1 1 0,-1-1-1,1 1 1,-1 0 0,1-1 0,-1 1 0,1 0 0,-1-1 0,1 1 0,0 0 0,-1 1 0,-1 21 119,3-15-79,-1 3-8,0-1 0,1 0 0,0 0 0,0 0 1,7 18-1,-6-22-28,1 0 1,0 0 0,0 0 0,0-1-1,1 1 1,0-1 0,0 0-1,0 0 1,9 8 0,-1-3 8,0 0 1,1-1 0,0 0-1,0-1 1,1-1 0,0 0 0,0 0-1,16 3 1,-9-4-112,1-1 1,0-1-1,0-1 1,1-1-1,22-1 1,-42-1-96,0 0 0,0 0-1,-1 0 1,1 0 0,0-1 0,0 1-1,0-1 1,0 0 0,-1 0 0,1 0 0,0 0-1,-1-1 1,1 1 0,-1-1 0,1 1 0,-1-1-1,0 0 1,0 0 0,1 0 0,-1 0 0,2-4-1,20-26-4893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83 7523,'0'0'9357,"-11"-13"-8757,-34-41-221,44 52-357,0 1 1,0 0-1,0 0 0,0 0 1,0 0-1,0 0 0,-1 0 1,1 0-1,0 0 0,-1 1 1,1-1-1,0 0 0,-1 1 1,1-1-1,-1 1 0,1-1 1,-1 1-1,1 0 0,-1 0 1,1-1-1,-1 1 0,1 0 1,-1 1-1,1-1 0,-1 0 1,-1 1-1,-4 0 10,5-1-33,0 0 0,1 0 0,-1 1 0,0-1 0,0 1 0,1-1 0,-1 1 0,0 0 0,1-1 1,-1 1-1,1 0 0,-1 0 0,1 0 0,-1 0 0,1 1 0,-2 0 0,-15 28-102,15-25 88,-8 18-18,1 0 0,1 1 0,1 0 0,2 1 0,0 0 0,-4 45 0,6-19 31,2 0 0,8 72 0,-5-108 2,1 0 1,1-1 0,1 0-1,0 0 1,0 0-1,2 0 1,-1 0-1,2-1 1,0 0-1,0-1 1,1 1-1,11 11 1,-11-15-19,0 0 0,1-1 1,1 1-1,-1-2 0,1 1 0,1-1 1,-1-1-1,1 0 0,0 0 1,1-1-1,-1-1 0,1 0 1,0 0-1,20 2 0,-8-3-17,-1-1 0,1-1 1,39-3-1,-48 1 56,-1-2 1,1 1-1,-1-2 0,0 0 1,0-1-1,0 0 1,17-9-1,-11 1-29,-1 0 0,0-1 0,0-1 0,-1-1 0,-1-1 0,-1 0 0,-1-1 0,0 0 0,-1-2 0,-1 1 0,-1-2 0,-1 0 0,0 0 0,-2-1 0,-1 0 0,0 0 0,-2-1 0,0 0 0,4-46 0,-9 49-101,0 0 0,-1 0 1,-2 1-1,0-1 0,-5-21 0,6 36 95,0 0 0,0 0 0,-1 0 0,0 1-1,0-1 1,-1 0 0,1 1 0,-1 0 0,0-1 0,0 1 0,0 0 0,-1 1 0,1-1 0,-1 1-1,0-1 1,0 1 0,0 0 0,0 0 0,-1 1 0,1 0 0,-1-1 0,0 1 0,0 1-1,-8-3 1,8 3 71,0 0 1,0 0-1,0 1 0,0-1 0,0 1 0,0 0 0,-1 1 0,1-1 0,0 1 0,0 0 0,1 1 0,-1-1 1,0 1-1,0 0 0,-5 3 0,4-2 13,1 1 1,-1 1-1,1-1 1,0 1-1,0 0 1,0 0-1,1 0 1,-1 1-1,-5 11 1,-2 5 96,2 1 0,1 1 0,1 0 1,-11 48-1,10-18 106,3 0 0,0 105 0,6-150-267,0 1 1,0 0-1,1-1 1,1 1-1,0 0 1,0-1-1,1 0 1,6 17-1,-7-22-18,0-1-1,0 0 1,1 0-1,-1 0 0,1 0 1,-1 0-1,1 0 1,0-1-1,0 1 1,0-1-1,0 0 0,1 0 1,-1 0-1,1 0 1,-1-1-1,1 1 0,-1-1 1,1 0-1,0 0 1,0 0-1,-1-1 0,1 1 1,0-1-1,6 0 1,-5 0-1,-1 0 0,0-1 0,0 0 1,0 0-1,0 0 0,0 0 0,-1 0 0,1-1 1,0 1-1,0-1 0,-1 0 0,6-4 0,-2 0-37,0 0 0,-1 0-1,0-1 1,0 1 0,7-12-1,3-7-208,-1-1-1,17-42 0,-31 64 230,13-29-372,-3-1 1,-1 0-1,-1 0 1,-2-1-1,-1 0 1,-2 0-1,0-49 1,-6 56-521,-1 41 1215,2-9-270,-13 55 565,3 0 0,3 0 0,2 1-1,3-1 1,6 84 0,-3-134-577,1 0 0,1 0 0,0 0 0,0 0 0,0 0 0,1 0 0,6 11 0,-7-16-22,0 0 1,1 0 0,-1 0-1,1 0 1,0-1 0,0 0-1,0 1 1,1-1 0,-1 0-1,1-1 1,-1 1 0,1-1-1,0 1 1,0-1 0,0 0-1,7 2 1,-6-3-110,-1 1 0,1-1 1,0 0-1,0-1 0,0 1 0,0-1 0,0 0 1,0 0-1,0 0 0,0-1 0,0 0 1,0 0-1,0 0 0,0-1 0,0 1 0,-1-1 1,1 0-1,-1-1 0,1 1 0,-1-1 0,0 0 1,0 0-1,0 0 0,0 0 0,-1-1 0,5-4 1,4-8-853,0-1 1,0-1-1,-2 0 1,0 0 0,7-22-1,28-72-8056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5314,'0'0'5256,"28"3"-4818,-9-1-334,0-1 1,0-1-1,0 0 1,24-4 0,-39 3-70,-1 0-1,0-1 1,0 1 0,0-1 0,0 1 0,0-1 0,0 0 0,0 0 0,0 0 0,-1 0 0,1-1 0,-1 1 0,0-1-1,0 1 1,0-1 0,0 0 0,0 0 0,0 0 0,-1 0 0,1 0 0,-1 0 0,1-4 0,10-26 38,-1 0 1,-1-1 0,-2 0-1,-2-1 1,-1 1 0,-1-1 0,-3-67-1,-1 93-92,0 1 1,-1-1-1,0 1 0,-1 0 0,0-1 0,0 1 0,-6-15 0,6 20 7,0 0 0,1 0 0,-1 0 0,-1 0 0,1 1 0,0-1-1,-1 0 1,1 1 0,-1 0 0,0-1 0,0 1 0,0 0 0,0 1 0,0-1-1,0 0 1,0 1 0,-1 0 0,1 0 0,-1 0 0,-6-1 0,8 1 18,0 1 0,-1 0 0,1 0 0,0-1 1,0 2-1,-1-1 0,1 0 0,0 0 0,-1 1 1,1-1-1,0 1 0,0 0 0,0-1 0,-1 1 0,1 0 1,-2 2-1,0 0 35,1 0-1,0 0 1,1 0 0,-1 0-1,0 0 1,1 0 0,0 1 0,0-1-1,-3 8 1,-7 22 215,1 0-1,2 0 1,2 0-1,-7 60 1,-4 394 2110,18-428-2230,0-39-77,0 63 275,12 102 0,-9-162-274,1 1 0,1-1-1,1-1 1,1 1-1,1-1 1,1 0 0,1 0-1,1-1 1,15 22 0,-20-36-74,0 1 1,0-1 0,0 0 0,1-1-1,0 0 1,15 11 0,-18-14-67,0-1-1,1 0 1,-1 0 0,1 0 0,-1-1-1,1 1 1,-1-1 0,1 0 0,0 0-1,0-1 1,-1 0 0,1 1 0,0-2 0,0 1-1,5-1 1,-7 0-63,0 1 0,0-1 0,0 0 0,0-1-1,0 1 1,0 0 0,0-1 0,0 1 0,-1-1 0,1 0 0,-1 0 0,1 0-1,-1 0 1,0-1 0,1 1 0,1-3 0,1-4-449,1-1-1,-1 1 1,5-16 0,-7 19 306,31-86-4660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99 539 6371,'0'0'7155,"28"-22"-6755,2-2-229,-2 0 0,27-30 0,-51 49-153,0 1 1,-1-1-1,0 0 1,0 0-1,0-1 1,0 1-1,-1-1 1,0 1-1,0-1 1,-1 0-1,1 0 1,-1 1-1,0-1 1,0-10-1,1-19 13,-1 1 0,-7-61 1,5 86-118,0 0 1,-1 0 0,0 0-1,-1 1 1,0-1-1,0 1 1,-1 0 0,0 0-1,0 0 1,-1 0-1,0 1 1,0 0 0,-1 0-1,0 0 1,-13-11-1,16 16-22,-1-1 0,0 1 0,0 0 0,0 0 0,0 0 0,0 0 0,0 1 0,-7-2-1,9 3 100,-1-1 0,1 1 0,0 0-1,0 0 1,-1 0 0,1 0-1,0 0 1,0 0 0,-1 1-1,1-1 1,0 1 0,0 0-1,0 0 1,0-1 0,0 1 0,0 1-1,0-1 1,-3 2 0,-1 3 72,0 1 1,1-1-1,0 1 1,0 0 0,0 1-1,1-1 1,-6 16 0,-22 66 611,21-47-238,3 1 0,1-1 1,2 1-1,2 0 0,2 0 0,7 62 0,-4-87-268,1 0-1,1 0 1,0 0-1,1-1 1,1 0-1,1 0 1,1 0-1,0-1 1,1 0-1,1 0 1,0-1-1,1-1 1,1 1-1,20 18 1,-22-24-162,0 0 1,1 0-1,0-1 0,1-1 1,0 0-1,0 0 1,0-1-1,1-1 1,0 0-1,0-1 0,0 0 1,0-1-1,1 0 1,-1-1-1,1-1 0,0 0 1,0-1-1,-1-1 1,25-3-1,-32 3-229,0-1 1,0 1-1,0-2 0,0 1 1,0 0-1,0-1 0,0 0 1,-1-1-1,9-5 0,0-5-1209,0 1 0,19-27 0,-33 39 1421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11 562 6771,'0'0'6006,"14"-1"-5572,-1 0-354,-4 1-40,0-1 0,-1 0-1,1 0 1,-1-1 0,1 0 0,-1-1 0,1 0-1,-1 0 1,9-5 0,-6 1 0,-1 0 1,0-1 0,0 0-1,-1-1 1,0 0-1,0 0 1,-1-1-1,-1 0 1,1 0-1,-2-1 1,1 0-1,-1 0 1,-1 0-1,5-17 1,-4 10-26,-1-1 0,-1-1 0,0 1 1,-2 0-1,0-1 0,-2 0 0,0 1 0,-4-33 0,2 43-12,0 0-1,-1 0 0,0 0 1,0 1-1,-1-1 0,0 1 1,-1 0-1,0 0 1,0 1-1,0-1 0,-13-12 1,12 15 64,1-1 0,-1 1 0,0 0 1,-1 0-1,1 1 0,-1-1 1,0 1-1,0 1 0,0 0 1,0 0-1,-1 0 0,1 1 0,-1 0 1,-11-2-1,18 4-23,-1 0 0,1 0-1,0 0 1,-1 0 0,1 0 0,0 1 0,0-1-1,-1 0 1,1 0 0,0 1 0,0-1 0,0 1-1,-1-1 1,1 1 0,0 0 0,0-1 0,0 1-1,0 0 1,0 0 0,0 0 0,0 0 0,0 0-1,1 0 1,-1 0 0,0 0 0,0 0 0,1 0-1,-1 0 1,1 0 0,-1 0 0,0 3 0,0 3-10,-1 0 1,1 0 0,0 1 0,1 12-1,-1-3 56,-5 139 117,7 0 1,7 0-1,39 221 1,-34-306-157,65 383 575,-70-371-346,-3 100 0,-6-158-146,1-24-123,0-1 0,0 0 1,0 1-1,0-1 0,0 0 1,0 0-1,0 1 0,0-1 1,0 0-1,0 1 0,-1-1 1,1 0-1,0 1 0,0-1 1,0 0-1,0 0 0,-1 1 1,1-1-1,0 0 0,0 0 1,0 1-1,-1-1 0,1 0 1,0 0-1,0 0 0,-1 0 0,1 1 1,0-1-1,-1 0 0,1 0 1,0 0-1,0 0 0,-1 0 1,1 0-1,0 0 0,-1 0 1,-3 1-5,1-1 0,0 0 1,-1 1-1,1-2 0,-1 1 1,1 0-1,0-1 0,-1 1 0,1-1 1,0 0-1,-1 0 0,1 0 1,0-1-1,-3-1 0,0-1-22,1 1 0,0-1 1,0 0-1,0 0 0,0-1 0,1 0 0,-5-5 0,-2-6-41,1-1 0,0 0-1,2 0 1,-9-24 0,3 0-2,2 0-1,2-2 1,2 1-1,1-1 1,3 0 0,1 0-1,6-77 1,-2 112 47,-1 0-1,2 0 1,-1 0-1,1 1 1,0-1-1,1 0 1,-1 1-1,2 0 1,-1-1-1,1 1 1,0 1-1,0-1 1,1 0-1,0 1 1,9-8-1,-6 7-42,0 0-1,1 1 1,-1 0-1,2 1 1,-1 0-1,0 0 1,1 1-1,0 0 1,0 1-1,0 0 1,12-2-1,74-9-4435,-52 3 216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12166,'0'0'3777,"0"211"-2016,-10-115-929,-13-9-832,3-12-304,6-21-2609,11-24-5155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6307,'0'0'8964,"214"-33"-7876,-154 33-463,-10 0-145,-6 0-480,-14 0 0,-10 24-1217,-20 3-2528,0 3-4275</inkml:trace>
  <inkml:trace contextRef="#ctx0" brushRef="#br0" timeOffset="1">7 305 10005,'0'0'9108,"224"24"-8260,-167-21-464,-4-3-384,1 0-1136,-11-6-1585,-9-15-5507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25 235 7812,'0'0'11135,"-4"-11"-9809,-1-1-1387,1-1 0,1 0 1,0 0-1,1-1 0,0 1 0,1 0 0,0-1 0,2-18 0,-1 13-50,0 14 34,0 1-1,0 0 1,1-1 0,-1 1-1,1 0 1,0-1-1,0 1 1,2-5-1,-2 8 59,0-1 0,0 1 0,0-1 0,0 1 0,0-1 0,1 1 0,-1 0-1,0-1 1,1 1 0,-1 0 0,1 0 0,-1 0 0,1 0 0,-1 1-1,1-1 1,0 0 0,0 1 0,-1-1 0,1 1 0,0-1 0,3 1-1,0-1 7,0 1 1,1-1-1,-1 1 0,1 0 0,-1 1 0,0 0 0,1 0 0,-1 0 0,0 0 0,0 1 0,0 0 0,0 0 0,0 0 0,0 0 0,0 1 0,-1 0 0,1 0 0,-1 0 0,5 5 0,5 6 81,-1 1 1,0 1-1,20 32 1,-32-46-65,18 27 310,-2 2 0,-1 0 0,-1 0 0,-2 2-1,-1 0 1,-2 0 0,-1 1 0,-1 0 0,-2 1 0,3 65-1,-11-16 312,2-82-612,0 0 0,0-1 0,-1 1 1,1-1-1,-1 1 0,1-1 0,-1 1 1,0-1-1,0 1 0,1-1 0,-1 1 1,0-1-1,0 0 0,0 0 0,-1 1 1,1-1-1,0 0 0,0 0 0,-1 0 1,1 0-1,0 0 0,-1-1 1,1 1-1,-1 0 0,1-1 0,-1 1 1,0-1-1,-1 1 0,-5 0-42,-1 0 0,1 0 0,-1-1 0,-11-1 0,2 1-349,14 0 248,-1-1-1,0 1 1,1-1 0,-1 0-1,0-1 1,1 1 0,-1-1-1,1 0 1,0 0 0,0 0 0,0 0-1,0-1 1,0 0 0,0 0-1,0 0 1,1 0 0,0 0-1,-1-1 1,1 1 0,1-1-1,-5-7 1,2 3-117,1 0 0,0-1-1,0 1 1,1-1 0,0 0 0,1 0-1,0 0 1,0 0 0,1 0 0,-1-14-1,2 23 234,0-1 1,0 1-1,1 0 0,-1-1 0,0 1 0,0-1 0,0 1 0,0 0 0,0-1 0,0 1 0,1 0 0,-1 0 0,0-1 0,0 1 0,0 0 0,1-1 0,-1 1 0,0 0 1,1 0-1,-1-1 0,0 1 0,0 0 0,1 0 0,-1 0 0,0 0 0,1-1 0,-1 1 0,0 0 0,1 0 0,0 0 0,16 0-136,18 9 153,-22-1 118,0 0 0,0 0-1,-1 2 1,20 19-1,45 54 896,-59-63-823,-18-19-190,101 119 1416,-86-100-1126,0 1 0,-2 0 0,-1 1 0,13 29 0,-24-48-237,1 1 1,-1 0-1,0 0 1,0 0-1,0 0 1,0 0-1,0 0 1,-1 0 0,0 0-1,0 0 1,0 0-1,-1 4 1,0-6-29,0 1 1,0-1-1,0 0 1,0-1-1,0 1 0,0 0 1,-1 0-1,1 0 1,-1-1-1,1 1 1,-1-1-1,0 1 0,0-1 1,0 0-1,1 1 1,-1-1-1,0 0 1,0 0-1,-1-1 0,1 1 1,-3 1-1,-17 4-64,1-1 0,-1-1 0,-39 3 0,-70-5-1646,85-2 560,38 0 835,-26-3-451,33 3 689,0 0-1,0 0 1,0-1 0,0 1 0,0-1 0,0 1-1,0-1 1,0 1 0,0-1 0,0 0 0,0 1 0,1-1-1,-1 0 1,0 0 0,0 1 0,1-1 0,-1 0-1,1 0 1,-1 0 0,1 0 0,-1 0 0,1 0-1,-1 0 1,1 0 0,0 0 0,0 0 0,-1 0 0,1-1-1,0-1-198,0 1-1,-1-1 0,1 0 1,0 1-1,0-1 0,1 0 0,-1 1 1,1-1-1,-1 1 0,1-1 0,0 1 1,0-1-1,0 1 0,0-1 1,2-2-1,0 1-306,1 0 0,0 1 1,0-1-1,0 1 0,0 0 1,9-4-1,42-25-4319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115 125 8388,'0'0'9852,"-17"-4"-9329,7 1-454,5 1-46,0 0 0,0 1-1,0-1 1,0 1 0,0 0-1,0 1 1,-8-1 0,12 2-15,-1-1 0,1 0 0,-1 1 1,0-1-1,1 1 0,-1-1 0,1 1 0,0 0 0,-1 0 1,1 0-1,0 0 0,-1 0 0,1 0 0,0 0 0,0 0 1,0 0-1,0 0 0,0 1 0,0-1 0,0 0 0,0 1 1,0-1-1,1 1 0,-1-1 0,1 1 0,-1-1 0,1 1 1,-1-1-1,1 1 0,0 0 0,0-1 0,0 3 1,-7 96 156,9 165 0,-1-246-121,1-1-1,1 0 1,0 1-1,1-1 1,1 0 0,1 0-1,1-1 1,16 32-1,-19-43-94,0 0 0,-1 0 0,2 0-1,-1-1 1,1 1 0,0-1 0,0-1 0,0 1 0,0 0-1,1-1 1,0 0 0,0-1 0,0 1 0,0-1 0,1-1-1,-1 1 1,1-1 0,0 0 0,0 0 0,0-1 0,0 0-1,0 0 1,0-1 0,0 1 0,0-2 0,11 0 0,-12-1-21,1 1 1,-1-1 0,0 0 0,0-1 0,0 1 0,0-1 0,0 0 0,0-1 0,-1 0 0,1 1 0,-1-2 0,0 1 0,0-1 0,7-9 0,3-5-129,-1-2 0,19-36 0,-33 57 198,13-26-362,-1-1 1,-1-1-1,-1 0 0,10-47 0,8-117-1757,-17 104 651,-2 43 632,-9 44 848,1 0 0,-1 0 0,0 0-1,0 0 1,1 0 0,-1 0 0,0 1 0,1-1 0,-1 0 0,1 0 0,-1 0 0,1 1-1,0-1 1,-1 0 0,1 0 0,0 1 0,-1-1 0,2 0 0,-1 1 15,-1 0 0,1 0 0,-1 0 0,0 0 0,1 0 0,-1 0 0,1 0 0,-1 0 1,1 0-1,-1 1 0,1-1 0,-1 0 0,0 0 0,1 0 0,-1 1 0,1-1 0,-1 0 0,0 0 0,1 1 0,-1-1 1,0 0-1,1 1 0,-1-1 0,0 1 0,1-1 0,16 34 1457,-16-31-1384,41 104 2831,25 60 130,-50-131-2441,1-1-1,33 48 1,-45-73-477,2-1 0,-1 1 1,12 9-1,-18-28-74,-9-135-1639,4 89 258,1 1 0,6-56-1,-3 107 1286,1 0 0,0-1-1,-1 1 1,1 0-1,0 0 1,1 0 0,-1-1-1,0 1 1,1 1 0,0-1-1,-1 0 1,1 0-1,1 0 1,-1 1 0,5-5-1,-6 6 46,0 1 0,0-1-1,0 0 1,0 1 0,0-1 0,1 1-1,-1-1 1,0 1 0,1-1 0,-1 1-1,0 0 1,0 0 0,1 0 0,-1 0-1,0 0 1,1 0 0,1 0-1,-1 1 35,0-1 0,0 1 0,0 0 0,0 0 0,0 0 0,0 0 0,0 1 0,-1-1 0,1 0 0,0 1 0,-1-1 0,1 1 0,2 3 0,3 5 335,0 1 1,0 0 0,-1 0-1,8 23 1,16 56 1184,-21-61-1139,-1-2-10,6 19 724,31 69 0,-40-107-1009,-4-13 141,-2-109-957,6-158-3583,-4 256 3975,2 1 0,0 0 0,0 0 0,1 0 1,1 0-1,1 1 0,0-1 0,1 1 0,11-17 0,-15 26 278,1 0 0,-1 1 0,1 0 0,0-1 0,0 2 0,0-1 0,1 0 0,0 1 0,-1 0 0,1 0 0,0 0 0,10-3 0,-13 5 55,1 0 0,-1 1 0,1-1 0,-1 1 0,1 0 0,-1 0 0,1 0 0,-1 0 0,1 0 0,0 1 0,-1-1 0,1 1 0,-1 0 0,0-1 0,1 1 0,-1 0 0,0 0 0,1 1 0,-1-1 0,0 0 0,0 1-1,0 0 1,0-1 0,0 1 0,0 0 0,-1 0 0,1 0 0,-1 0 0,3 4 0,5 9 434,0 0-1,-2 1 0,0 0 0,8 23 0,13 75 1153,2 2-873,-24-99-812,0 0 1,1 0-1,1-1 0,13 22 1,-9-25-2127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3089,'0'0'12382,"5"0"-11995,69 0 631,127 15 0,-169-10-724,42-1 0,-27-4-5338,-18 0-86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2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3298,'0'0'9150,"-2"-3"-8413,-4-7-303,3 13-159,3 28-74,1-10-220,2 26 221,2-1-1,3 0 1,24 86 0,-16-73-91,7 32 14,120 397 99,-89-364-19,-46-107-173,2-1 0,0 0 0,0 0 0,24 26 1,-32-40-146,-1-1 0,1 1 1,-1 0-1,1-1 1,0 1-1,0-1 1,-1 0-1,1 0 1,0 1-1,0-1 1,0 0-1,0-1 1,1 1-1,-1 0 1,0-1-1,0 1 1,0-1-1,1 0 1,-1 1-1,0-1 1,0 0-1,5-1 1,-7 1-13,1 0 1,-1-1 0,0 1-1,1 0 1,-1 0 0,0-1-1,0 1 1,1 0 0,-1-1-1,0 1 1,0 0 0,1-1-1,-1 1 1,0-1 0,0 1-1,0 0 1,0-1 0,0 1-1,0-1 1,0 1-1,1 0 1,-1-1 0,0 1-1,0-1 1,0 1 0,0 0-1,-1-1 1,2-33-4377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2561,'0'0'6486,"-1"0"-6385,1-1 1,0 1 0,-1 0-1,1-1 1,0 1-1,0-1 1,0 1-1,-1-1 1,1 0 0,0 1-1,0-1 1,0 1-1,0-1 1,0 1-1,0-1 1,0 1 0,0-1-1,0 1 1,0-1-1,0 1 1,1-1-1,-1 1 1,0-1-1,0 1 1,0-1 0,1 1-1,0-2 1,13 0 342,0 0 1,0 1 0,0 0-1,1 1 1,13 2 0,15-1 270,4-1-157,22-1 362,109 14 0,-177-13-1164,4 0 697,-3-15-8041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4722,'0'0'7179,"2"-5"-6448,14 1-194,241-5 4436,-249 9-4933,9 1 161,-1 1-1,0 0 1,30 10 0,-30-8-658,0 0 0,0-1 0,32 2 0,-21-7-3470,-3-11-4117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6627,'0'0'5939,"177"0"-4419,-96 6 65,16 3-384,13 0-65,0 0-367,-3 1 47,-20-1-800,-14-3 112,-16-3-64,-20 0-48,-17-3-32,-10 0-432,-10-18-5939,0-13-2289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4530,'0'0'8881,"32"-9"-7072,2-1-1274,-3-1-57,1 2 1,0 2-1,1 1 1,48-3-1,305 6 2677,-211 4-3151,-172-1-4,3 1-160,0-1 0,0-1 0,0 1 0,0-1 0,0 0 0,7-2 0,-11 2-59,-1 0 1,1 0-1,0 0 1,-1 0-1,1 0 0,-1 0 1,1 0-1,-1-1 1,0 1-1,0-1 1,1 1-1,-1-1 1,0 1-1,0-1 0,0 0 1,-1 0-1,1 1 1,0-1-1,-1 0 1,1 0-1,-1 0 1,1-2-1,4-39-8505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3970,'0'0'7670,"3"0"-6429,84 0 1528,161 3 907,-197 1-3309,0 2 1,92 23-1,-129-25-663,0-1-1,0 0 1,1-1-1,14 0 1,-24-2-230,0 0 0,0 0 1,0 0-1,0-1 1,-1 0-1,1 0 0,0-1 1,0 1-1,-1-1 0,1 0 1,-1 0-1,1 0 0,-1-1 1,0 1-1,4-5 0,24-29-7336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2657,'0'0'5493,"5"-10"-3977,20-33 570,-25 42-1978,1 0 0,0 0 0,0 0 0,-1 0 0,1 0 0,0 0 0,0 1 0,0-1 0,0 0 0,0 0 0,0 1 0,0-1 0,0 1 0,0-1 0,0 1 0,0-1 0,0 1 0,0-1 0,1 1 0,-1 0 0,0 0 0,0 0 0,0 0 0,1 0 0,-1 0 0,0 0 0,2 0 0,5 1 443,146-7 3446,75 8-2885,-153 0-650,75 12-122,-101-7-1798,57 1 1,-106-8 1180,0 0 0,0 0 0,0 1 1,1-1-1,-1-1 0,0 1 0,0 0 0,0 0 0,0 0 0,0-1 1,0 1-1,0 0 0,0-1 0,0 1 0,0-1 0,-1 1 0,3-2 0,11-23-7427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6163,'0'0'9876,"147"-30"-9107,-104 30-113,11 0-48,9 0 321,14 6-529,7 12 0,6 0-144,3-9-256,-6-9 0,-13 0-928,-21-18-801,-19-18-2737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1201,'0'0'10431,"-5"0"-9233,-10 0-124,18 0 728,36 0-847,231 24 1186,-168-11-1849,192 33-183,-243-42-4540,-42-4-2994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4290,'0'0'10949,"154"9"-9588,-67 0-369,30 6 161,33-3-353,14-3 561,0 0-385,-14-3-608,-26 0-368,-37-3-48,-37 0-1505,-43-3-1472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3570,'0'0'12237,"24"-3"-10588,165-21 304,195 3 945,-225 17-2723,-131 3-424,1-2 0,37-7 0,-62 9 39,23-8-661,-26 9 609,0-1-1,0 0 1,0 1-1,0-1 1,-1 0 0,1 0-1,0 0 1,0 0 0,0 0-1,-1 0 1,1 0 0,0 0-1,-1 0 1,1 0 0,-1 0-1,1 0 1,-1 0 0,1 0-1,-1-3 1,1-16-9799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2273,'0'0'5504,"3"31"-3090,18 210 911,-15-192-2783,2 1 0,18 62 0,-21-97-547,-1 0 1,2-1-1,0 0 0,1 0 1,0 0-1,1-1 1,1 0-1,0-1 1,0 0-1,1 0 0,22 19 1,-26-28-34,-1 1-1,0-1 1,1 0-1,0 0 1,0-1 0,0 0-1,0 0 1,0 0 0,0-1-1,11 2 1,-12-3 6,0 0 0,-1 0 0,1 0 1,0 0-1,0-1 0,0 1 0,-1-1 0,1-1 1,0 1-1,-1-1 0,1 1 0,-1-1 0,1-1 1,5-3-1,-2-1 36,-1 1 1,-1-1 0,1 0-1,-1-1 1,0 0-1,-1 0 1,0 0-1,0 0 1,4-12 0,0-2 60,-1-1 1,9-40 0,-9 13-28,-2 1 0,-3-1 1,-1 0-1,-8-68 1,5 97-15,-2-1 0,0 1 0,-2 0 0,0 0 0,-1 0 0,-1 1 0,-1 0 0,-13-24 0,11 31 332,6 16 227,3 9-164,2 4-338,1 1 0,0-1 0,1 0 0,1 0 0,0 0 0,1-1 0,13 27 1,4 2 308,39 57 1,88 94 828,-37-52 120,-110-139-1294,3 2 84,-1 0-1,0 0 1,0 1 0,4 10-1,-7-16-107,-1 0 0,1 0 0,-1 0 0,0 0 0,1 0 0,-1 0 0,0 0 0,0 0 0,0 1 0,1-1 0,-1 0 0,0 0 0,-1 0 0,1 0 0,0 0 0,0 1 0,0-1 0,-1 0 0,1 0 0,-1 0 0,1 0 0,-1 0 0,1 0 0,-1 0 0,1 0 0,-1 0 0,0 0 0,0 0 0,1-1 0,-1 1 0,0 0 0,0 0 0,0-1 0,0 1 0,0 0 0,0-1 0,-2 1 0,-8 3-79,1-1 0,-1 0 0,-1-1 0,1-1 0,-20 1 0,5-1-1048,-38-6-1,61 5 955,0 0 0,0 0 1,1-1-1,-1 0 0,0 1 0,1-1 0,-1 0 0,1 0 0,-1-1 1,1 1-1,-1 0 0,1-1 0,0 1 0,0-1 0,0 0 1,0 0-1,0 0 0,0 0 0,-3-4 0,3 1-492,0 1-1,0-1 0,1 0 1,-1 0-1,1 1 1,0-1-1,1 0 1,-1 0-1,1 0 0,0-6 1,0-26-5170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4098,'0'0'7961,"7"0"-7161,136 1 3419,80 16-2211,-49 0-2145,-100-16-3365,-37-1-2020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7203,'0'0'9653,"197"0"-8485,-120 0-175,0 0-81,0 0-528,-7 0 161,-3 3-545,-11 0-64,-12-3 48,-7 0-1457,-17-9-1360,-10-30-3907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4418,'0'0'8873,"1"0"-8702,52 0 424,-1-1 93,-1 1 0,0 3-1,85 17 1,-98-10-585,-27-6-535,1 0 1,0-1-1,0-1 1,18 2-1,-18-4-3756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6883,'0'0'7396,"237"12"-6340,-167-9-480,-6 3 225,-11-3-561,-13 3 272,-9-3-512,-11 0-16,-4-3-432,-9 0-2610,3 0-4689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4:59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88 1777,'7'-7'13198,"-7"4"-13400,-1-17-14,1 20 215,0-1-1,0 1 1,0-1-1,0 0 1,0 1-1,0-1 1,0 1-1,-1-1 1,1 1-1,0-1 1,0 1-1,0 0 1,-1-1-1,1 1 1,0-1-1,-1 1 1,1-1-1,0 1 1,-1 0-1,1-1 1,0 1-1,-1 0 1,1-1-1,-1 1 1,1 0-1,-1 0 1,1-1-1,-1 1 1,1 0-1,-1 0 1,-1-2-49,1 1 0,0-1 0,-1 1 0,1-1 0,0 0 0,0 0 0,1 1 0,-1-1 0,0 0 1,1 0-1,-1 0 0,1 0 0,-1 0 0,1 0 0,0 0 0,0-2 0,-6-5 56,5 9 260,1-1-268,0-1 1293,-2 2-1117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37 1361,'0'0'10765,"4"-6"-9421,9-16-191,-10 17 2523,-19 5-3084,-33-2-634,29 1-4,-1 0 0,1 2 0,-27 3 0,36-1 9,0 1 1,0-1 0,0 2 0,1-1-1,0 1 1,0 1 0,-11 7 0,1 2-69,0 1 1,-19 20 0,18-14 56,1 0 1,1 2 0,1 0 0,2 1-1,0 0 1,-13 31 0,19-34 17,1 1 0,0 0 1,2 1-1,1 0 0,1 0 1,1 0-1,-1 48 0,5-40-15,-1-12 14,1 0 1,3 24 0,-2-38 15,1 0-1,-1 0 1,1 0 0,0 0-1,0 0 1,1-1 0,-1 1-1,1-1 1,0 1 0,1-1 0,5 7-1,-4-7-55,0 0 0,0-1 0,0 1 0,0-1 0,1 0 0,0 0 0,0-1 0,9 4 0,-11-5 31,0-1 0,0 1 1,0-1-1,1 0 0,-1-1 0,0 1 0,1-1 0,-1 0 0,1 0 0,-1 0 0,0-1 0,1 0 0,-1 0 0,5-1 0,-7 1 38,0 0 1,0 0-1,0-1 0,0 1 0,0-1 0,0 1 0,-1-1 0,1 1 0,-1-1 0,1 0 1,-1 0-1,0 0 0,1 0 0,-1 0 0,0 0 0,0 0 0,-1 0 0,2-3 0,1-5 35,-1 0-1,3-18 1,-3 14 7,-1 0 0,0 1 0,-1-1 0,-1 0 1,0 0-1,-3-15 0,2 22-24,0 0 0,-1 1 0,1-1 1,-1 1-1,0 0 0,-1 0 0,0 0 0,0 0 0,0 0 0,0 1 0,-1 0 0,0 0 0,-9-7 1,9 8-29,-1 0 1,0 1-1,1-1 0,-1 1 1,-1 1-1,1-1 1,0 1-1,0 0 1,-1 1-1,1-1 1,-1 1-1,0 1 1,1-1-1,-1 1 1,0 0-1,1 1 1,-1-1-1,-7 3 1,13-2-79,-1 1 1,1-1-1,0 0 0,-1 1 1,1-1-1,0 1 1,0 0-1,0-1 0,0 1 1,1 0-1,-1 0 1,0-1-1,1 1 1,-1 0-1,1 0 0,0 0 1,-1 0-1,1 0 1,0 0-1,0-1 0,0 1 1,0 0-1,1 0 1,-1 0-1,1 0 0,-1 0 1,1 0-1,-1-1 1,1 1-1,1 2 1,1-3-398,1 1 1,-1-1 0,0 0 0,1 1-1,0-2 1,-1 1 0,1 0 0,-1-1 0,1 1-1,0-1 1,7-1 0,19 1-4402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6883,'0'0'8964,"-43"138"-9012,30-84 16,3-9-848,6-6-897,4-15-1809,0-15 1361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6307,'0'0'6659,"-15"24"-6576,-43 76-97,54-92 14,0 0-1,0 0 0,1 0 1,-3 12-1,5-17-24,1 1 0,-1 0 1,1 0-1,0 0 0,1 7 0,0 9-306,0-19 307,1 1 0,-1-1-1,0 0 1,1 0 0,-1 0 0,1 0-1,-1-1 1,1 1 0,-1 0-1,1 0 1,0-1 0,-1 1-1,1-1 1,0 0 0,-1 0-1,4 1 1,7 2 35,2 3 84,-1 0 0,1 1 0,-1 1 1,-1 0-1,1 1 0,-1 0 1,-1 1-1,0 0 0,0 1 0,9 12 1,-9-9 75,-1 0 0,-1 0 0,0 0 0,-1 1 0,0 1 0,-1-1 0,-1 1 0,7 27 0,-11-30 54,0-1-1,0 1 1,-1-1-1,-1 1 1,0-1-1,-3 22 1,2-33-184,0 1-1,0 0 1,0-1 0,0 1 0,0-1 0,0 1 0,0-1-1,-1 1 1,1-1 0,0 0 0,-1 0 0,1 0 0,-1 0 0,0 0-1,1 0 1,-1 0 0,0 0 0,1 0 0,-1-1 0,0 1-1,0-1 1,-2 1 0,0 0-94,0-1 0,0 1 0,1-1 1,-1 1-1,0-1 0,0 0 0,1-1 0,-1 1 0,0-1 0,-5-1 0,6 0-147,0 0 0,0 0-1,0 0 1,1-1 0,-1 0-1,1 1 1,0-1 0,-1 0-1,1 0 1,1 0-1,-1 0 1,0-1 0,1 1-1,-1 0 1,0-6 0,-2 0-490,-17-47-3565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7716,'0'0'4209,"237"-60"-3856,-160 54-289,-4 6-64,-16 0-1665,-24-3-2817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6035,'0'0'7502,"35"-15"-6656,-23 9-752,40-16 321,1 2 1,0 2-1,90-18 0,114 12 759,2 20-746,-240 4-403,74 1 147,0 3-1,-1 4 0,0 4 1,98 27-1,299 120 194,-486-156-276,-14-1-188,-109-1-2583,24-1-2056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10949,'0'0'4306,"0"156"-3073,20-45-433,7 13-432,-1 11 80,8 6-224,-4 4 33,3-19-257,1-24-385,3-26-511,6-31-817,4-24-1216,0-21-1633,-7 0-2578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486 214 4114,'0'0'4983,"-9"10"-4585,-28 32 205,34-40-457,1 1 0,-1-1-1,1 0 1,-1 1 0,0-1 0,-5 3 0,-9-3 2173,10-2-1991,7-1-338,-1 1-1,0 0 1,1 0 0,-1 0-1,1-1 1,-1 1-1,0 0 1,1-1 0,-1 1-1,1-1 1,-1 1-1,1-1 1,-1 1 0,1-1-1,-1 1 1,1-1-1,0 1 1,-1-1 0,1 1-1,0-1 1,-1 0-1,1 1 1,0-1 0,0 0-1,0 1 1,-1-1-1,1 0 1,-4-23-216,4 19 138,-3-28-220,2-43 1,1 41 153,1 30 151,-1-1-1,1 1 1,-1 0-1,2 0 1,-1 0-1,0 1 1,1-1-1,0 0 1,0 0-1,1 1 1,-1-1-1,1 1 1,0 0-1,0 0 1,0 0-1,1 0 1,-1 0-1,1 1 1,0 0-1,0 0 0,5-4 1,-8 7-15,-1 0 1,0 0-1,1 0 0,-1 0 1,1 0-1,-1 0 0,1 0 1,-1 0-1,1 0 0,-1 0 1,1 0-1,-1 0 0,0 1 1,1-1-1,-1 0 0,1 0 1,-1 0-1,1 1 0,-1-1 1,0 0-1,1 0 0,-1 1 1,0-1-1,1 0 0,-1 1 1,0-1-1,1 0 0,-1 1 1,0-1-1,0 1 0,1-1 1,-1 0-1,0 1 0,0-1 1,0 1-1,0 0 0,6 20 169,-5-18-174,6 27 393,-2 0-1,-2 0 0,0 0 0,-4 56 0,1-38-75,-1-29-130,-1 1 0,-1 0 0,0 0 0,-2-1-1,0 0 1,-1 0 0,-1 0 0,-1-1 0,-15 27 0,0-8 285,0-1 1,-3-1-1,-40 43 0,23-33-191,-59 47-1,100-91-240,1 1-1,-1-1 1,1 0-1,-1 0 1,0 0-1,0 0 0,0 0 1,1 0-1,-1 0 1,0-1-1,0 1 1,0-1-1,0 1 1,-4-1-1,4 0-13,1 0-1,0 0 1,-1-1 0,1 1-1,0 0 1,-1-1-1,1 0 1,0 1 0,0-1-1,0 0 1,-1 1-1,1-1 1,0 0 0,0 0-1,0 0 1,0 0-1,-1-1 1,-2-5-38,0 0-1,0 0 1,0 0 0,1-1 0,0 1 0,-2-10-1,1 4-45,-4-11-146,2-1 1,0 0 0,-3-43 0,4-78-766,5 144 982,0 1 0,0-1 0,0 0 0,0 0 0,0 1 1,0-1-1,1 0 0,-1 0 0,1 1 0,-1-1 0,1 0 0,-1 1 1,1-1-1,0 1 0,0-1 0,0 1 0,0-1 0,0 1 0,0 0 1,0-1-1,2 0 0,0 0-12,0 1 0,0 0 0,0 0 0,0 0 0,0 0 0,1 1 0,-1-1 0,0 1 0,0 0 0,0 0 0,4 0 0,-2 0 5,0 1 0,0 0 0,0-1 0,0 2-1,0-1 1,0 1 0,-1-1 0,1 1-1,0 1 1,-1-1 0,0 1 0,1-1-1,-1 1 1,0 1 0,-1-1 0,5 5 0,6 7 62,0 1 0,18 31 0,-10-15 91,18 24 557,2-2 0,82 80-1,-120-131-707,-1 0-1,1-1 1,0 1-1,0-1 1,0 0-1,0 0 1,0-1-1,0 1 0,0-1 1,0 0-1,9 1 1,-11-1-249,1-1 1,-1 0-1,1 0 1,-1 0-1,1 0 0,-1 0 1,1-1-1,-1 1 1,1-1-1,-1 0 1,0 1-1,1-1 1,-1 0-1,0-1 1,0 1-1,0 0 0,1-1 1,-1 1-1,-1-1 1,1 1-1,0-1 1,3-3-1,15-35-8148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0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6115,'0'0'7627,"-1"-4"-6840,-2-21 1086,3 24-1582,0 1-276,0 0 0,0-1 0,0 1 0,0-1 0,0 1 1,0 0-1,0-1 0,0 1 0,1 0 0,-1-1 0,0 1 0,0 0 0,0-1 0,0 1 0,0 0 0,1-1 0,-1 1 1,0 0-1,0-1 0,1 1 0,-1 0 0,0 0 0,0-1 0,1 1 0,-1 0 0,0 0 0,1 0 0,-1-1 1,0 1-1,1 0 0,0 0 0,16-5-8,1 0 0,-1 2 0,1 0-1,0 1 1,29 1 0,-11 0-3,236-3 80,91-6 598,-323 5 2210,-54 5-5974,-14 0-1175,-11 0-2624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1 992,'0'0'13158,"4"0"-12925,722 14 2859,-657-11-2967,150 10 900,-212-8-558,-7-5-496,0 0 0,0 0-1,1 0 1,-1 0 0,0 0 0,0 0 0,0 0-1,0 0 1,0 0 0,0 0 0,0 0 0,0 0-1,0 0 1,0 0 0,0 1 0,0-1 0,0 0-1,0 0 1,0 0 0,0 0 0,1 0 0,-1 0-1,0 0 1,0 0 0,0 0 0,0 0 0,0 1-1,0-1 1,0 0 0,0 0 0,0 0 0,0 0 0,0 0-1,0 0 1,-1 0 0,1 0 0,0 0 0,0 1-1,0-1 1,0 0 0,0 0 0,0 0 0,0 0-1,0 0 1,0 0 0,0 0 0,0 0 0,0 0-1,0 0 1,0 0 0,0 0 0,0 0 0,-1 0-1,1 1 1,0-1 0,0 0 0,0 0 0,0 0-1,0 0 1,0 0 0,0 0 0,0 0 0,0 0-1,-1 0 1,1 0 0,0 0 0,-11 0-5294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6 5090,'0'0'8871,"3"-1"-8260,-26-1 4241,-112 0-4968,114 5 85,0 1 0,0 0 0,1 2 0,-1 1 0,1 0 0,-29 16 0,-112 73-318,102-58 157,-20 9 146,-54 35-28,115-69 51,0 1 0,0 1 0,2 1 0,-26 30 0,32-32 10,0 1 1,2 0-1,0 1 1,1 0-1,0 0 0,1 1 1,1-1-1,1 1 0,-4 31 1,2 13-46,2 84-1,4-143 59,-1 18 0,1-11-3,-1 0 0,1-1-1,1 1 1,-1 0-1,2 0 1,-1-1 0,1 1-1,0-1 1,1 1-1,5 11 1,-3-11-2,-1-1 0,1 0 0,1-1-1,-1 1 1,1-1 0,1 0 0,-1 0 0,1-1 0,1 0 0,-1 0 0,1-1 0,0 0-1,0 0 1,0-1 0,1 0 0,-1 0 0,1-1 0,0 0 0,0-1 0,0 0 0,0 0-1,1-1 1,16 1 0,-22-2 23,0 0-1,0 0 1,-1 0 0,1-1-1,0 1 1,0-1-1,0 0 1,-1 0-1,1 0 1,0-1 0,-1 1-1,1-1 1,4-3-1,-5 3 8,0-2 0,0 1 0,-1 0-1,0 0 1,1-1 0,-1 1 0,0-1 0,0 0-1,-1 0 1,1 0 0,-1 0 0,2-8-1,0-2 7,0 0 0,0-1 0,-2 0 0,1 1 0,-2-1-1,0 0 1,-1 0 0,0 1 0,-1-1 0,-1 1-1,-1-1 1,0 1 0,0 0 0,-1 0 0,-1 0-1,-1 1 1,1 0 0,-2 0 0,-12-16 0,12 20-19,-1-1-1,0 1 1,0 1 0,0 0 0,-1 0 0,-14-8-1,17 12-3,-1 1 0,0-1 0,0 1 0,0 1 0,-1-1 0,1 1 0,-1 1 0,1 0 0,-1 0 0,-9 0 0,18 1-7,-9 0-26,0 0-1,-1 0 1,1 0 0,0 1 0,0 1 0,0 0 0,0 0 0,0 0 0,-13 6 0,12-3-43,8-4 51,-1 0 0,0 0-1,0 0 1,0 1 0,1-1 0,-1 1-1,1 0 1,-1 0 0,-2 2 0,5-3-69,5 2-2067,5-1 1206,1 0 1,0 0-1,-1-1 0,1-1 0,19-1 0,0 1-1992,19 0-3570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7299,'0'0'6996,"-44"195"-6372,18-120 336,2-5-752,1-13-160,6-9 96,4-18-144,10-6-48,-1-9-496,4-12-800,7-6-4483,13-42 2786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5475,'0'0'8942,"3"-2"-7981,5-4-381,-4 8 65,-2 18-104,-2-11-765,0 274-30,0-282 248,0-1 1,0 1-1,0-1 0,1 0 0,-1 1 0,0-1 0,0 1 0,1-1 0,-1 0 0,0 1 1,1-1-1,-1 0 0,0 1 0,1-1 0,-1 0 0,1 0 0,-1 1 0,1-1 0,-1 0 1,0 0-1,1 0 0,-1 0 0,1 0 0,-1 1 0,1-1 0,-1 0 0,1 0 0,-1 0 1,1 0-1,0-1 0,21 1 19,-16 0-4,14 0-7,1-1-25,32 5 1,-46-3 18,0 0-1,0 1 1,0 0-1,0 0 1,0 1 0,0 0-1,-1 0 1,9 5 0,4 6 76,-1 0 1,-1 1-1,0 0 1,-1 2-1,-1 0 1,0 0-1,-2 2 1,0-1-1,-1 2 1,0 0-1,-2 0 1,0 1-1,-2 0 1,0 1 0,7 33-1,-13-41 118,-1 0 1,0 1-1,-1-1 0,0 0 1,-4 22-1,3-31-139,-1-1 1,1 1-1,-1-1 1,0 0-1,-1 1 1,1-1-1,-1 0 1,0 0-1,0-1 1,0 1-1,0 0 1,-1-1-1,1 0 1,-1 0-1,0 0 1,0 0-1,-8 3 1,3-1-12,0 0 1,0-1-1,-1-1 1,0 1-1,1-1 1,-1-1 0,-17 2-1,18-3-67,0 0 0,0-1 0,0 0 0,0-1 0,-14-2 0,19 2-19,0-1 0,0 1 0,0-1 0,0 0 0,1 0 0,-1 0 0,1-1 0,-1 1 1,1-1-1,0 0 0,0 0 0,0 0 0,1 0 0,-5-6 0,-1-4-352,0 0 0,2 0-1,-1-1 1,1 0 0,-7-27 0,6 12-1644,1-1-1,-1-30 1,4-12-4310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6019,'0'0'6883,"173"-66"-5570,-109 57-369,-1 9-416,1 0 273,-4 0-673,-3 3-64,-4 18-64,-3-3-1249,-13-6-2833,-13-3-7267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3330,'0'0'10815,"0"-7"-9806,0-23-134,0 22 531,1 16-1446,2 2-8,1 0-1,0 0 1,0-1 0,1 1 0,0-1 0,13 16 0,2 6 91,27 52 144,-4 1 0,-3 2-1,36 115 1,-67-172-92,-8-23-4557,-1-39 1119,0-28-2217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0 9332,'0'0'8396,"-32"26"-7961,-108 85 117,-148 145-222,232-202-532,45-43-293,0 0 0,-11 16-1,29-36-4752,6-4 3729,4-3 384,25-27-2109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5346,'0'0'3045,"16"16"-2741,53 50 34,-64-62-295,1 0-1,0 0 0,0 0 0,1-1 0,-1 0 0,1 0 0,-1 0 1,1-1-1,0 0 0,0-1 0,0 1 0,0-1 0,0-1 0,1 1 0,-1-1 1,12-2-1,1 2 290,-17 0-266,0 0 1,0-1-1,0 1 1,-1 0-1,1-1 1,0 0-1,0 0 1,-1 0-1,1 0 0,0 0 1,-1 0-1,1-1 1,-1 1-1,1-1 1,-1 0-1,0 0 1,0 0-1,4-4 1,-2 1 45,-1 0-1,0 0 1,0-1 0,0 1 0,-1-1 0,0 1 0,0-1 0,2-10 0,0-4 154,-2 0 0,0 0 0,-1-1-1,-3-29 1,0 37-152,0 0 1,-1 0 0,0 0-1,-1 1 1,0-1-1,-1 1 1,0 0 0,-14-21-1,5 11-68,-1 2-1,-1 0 1,-29-29 0,38 43 27,1 0 1,-1 0-1,-11-7 1,16 11 15,-1 1 0,0 0 0,0-1 0,0 1 0,0 0 0,0 0 0,0 1 0,0-1 0,-1 0 0,1 1 0,0 0 0,-5 0 0,6 0-78,1 0 0,0 1 1,-1-1-1,1 0 0,-1 1 0,1-1 0,-1 1 0,1-1 0,0 1 1,-1 0-1,1 0 0,0-1 0,0 1 0,0 0 0,-1 0 0,1 0 0,0 0 1,-1 3-1,-12 24-35,11-20 34,-8 24-95,2 1-1,1 1 1,1-1 0,2 1 0,1 0 0,2 0 0,2 1 0,4 43 0,-4-72-56,1 0 1,0 0-1,1 0 0,-1 0 0,1 0 1,0 0-1,1-1 0,-1 1 1,1-1-1,0 1 0,1-1 1,-1 0-1,1 0 0,0-1 1,7 8-1,-7-9-117,-1-1 0,1 1 0,0-1 0,0 1 0,0-1-1,0 0 1,0-1 0,1 1 0,-1-1 0,1 0 0,-1 0 0,1 0 0,-1 0 0,1-1 0,-1 0-1,1 0 1,0 0 0,-1 0 0,1-1 0,-1 0 0,8-2 0,-4 0-392,0 0 1,-1-1-1,11-6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215 182 4786,'0'0'8767,"-3"-20"-8031,-11-63 73,13 79-748,0 0 1,-1 0-1,1 0 1,-1 0 0,0 0-1,0 0 1,0 0-1,-1 1 1,1-1 0,-1 1-1,0 0 1,0-1 0,0 1-1,0 0 1,0 1-1,-1-1 1,1 1 0,-1-1-1,0 1 1,0 0-1,0 1 1,0-1 0,0 1-1,0-1 1,0 1-1,-1 0 1,1 1 0,0-1-1,-1 1 1,1 0 0,-6 0-1,8 0-57,0 1-1,0-1 1,0 1 0,0-1-1,0 1 1,0 0 0,0-1-1,0 1 1,0 0 0,0 0-1,1 1 1,-1-1 0,0 0-1,1 0 1,-1 1 0,1-1-1,0 1 1,-1 0-1,1-1 1,-2 4 0,-2 3-17,0 0-1,1 1 1,0 0 0,-3 10 0,0 3 2,2 1 0,0 0 1,1 0-1,0 27 0,2 102 381,2-91-262,0-44-98,1-1 0,0 0 1,1 0-1,5 18 0,-4-25-5,0 0 1,0 0-1,1-1 0,0 0 1,1 1-1,-1-1 0,2-1 0,9 12 1,-14-18-4,16 19 36,27 25-1,-42-44-37,1 1 1,-1-1-1,1 0 1,0 0-1,-1 0 0,1 0 1,0 0-1,-1-1 1,1 1-1,0-1 0,0 1 1,0-1-1,0 0 0,-1 0 1,1-1-1,0 1 1,0 0-1,0-1 0,-1 0 1,1 0-1,0 1 0,-1-2 1,1 1-1,0 0 1,-1 0-1,0-1 0,4-2 1,0-5-3,0 1 1,0-1-1,-1 0 1,0-1 0,0 0-1,-1 1 1,-1-1-1,0 0 1,0-1-1,-1 1 1,1-13-1,2-19-332,-1-61 0,-4 52-93,-1-67-558,0 103 562,-1-1-1,0 1 1,-1 0 0,-1-1 0,-6-15 0,8 27 76,0 5 265,2 13 94,0-13-19,0 46 410,1-1 0,3 1 1,2-1-1,1 0 0,15 45 1,-11-57 216,19 40 0,-24-62-448,0-1 0,0 0 0,1-1 0,1 1 0,0-1-1,15 15 1,-22-24-133,0 0 0,0 0-1,0 0 1,0 0 0,0 0-1,0-1 1,0 1 0,0 0 0,0-1-1,0 1 1,0-1 0,0 1-1,0-1 1,1 0 0,-1 1-1,2-1 1,-2 0-37,0-1-1,0 1 0,-1-1 1,1 0-1,0 1 0,0-1 1,0 0-1,-1 0 1,1 0-1,0 1 0,-1-1 1,1 0-1,-1 0 1,1 0-1,-1 0 0,1 0 1,-1 0-1,0 0 0,1 0 1,-1 0-1,0-2 1,9-29-134,-1-2 1,-2 1 0,3-47-1,-4-105-1578,-2 22 141,-3 145 1308,4-25-432,-4 41 644,1-1 1,-1 1-1,1-1 1,0 1-1,0-1 1,0 1-1,0 0 1,0 0-1,0-1 1,1 1-1,-1 0 1,4-3 0,-5 4 45,1 1 1,-1 0 0,0 0-1,1-1 1,-1 1 0,1 0 0,-1 0-1,0-1 1,1 1 0,-1 0 0,1 0-1,-1 0 1,1 0 0,-1 0 0,1 0-1,-1 0 1,1 0 0,-1 0 0,1 0-1,-1 0 1,1 0 0,-1 0 0,1 0-1,-1 0 1,1 0 0,-1 1 0,1-1-1,-1 0 1,0 0 0,1 1 0,-1-1-1,1 0 1,-1 0 0,0 1 0,1-1-1,-1 1 1,0-1 0,1 1-1,5 7 152,-1 0-1,1 1 1,-2-1-1,1 1 0,-1 0 1,-1 0-1,1 1 0,2 16 1,1-4 367,37 141 1640,-21-72-322,43 110 0,-64-194-1621,1 0 0,1 0 0,-1 0 0,1 0 0,9 10 0,-13-17-207,0 0 0,0 0 0,0 0 0,0-1 0,0 1 0,0 0 0,0 0 0,0 0 0,0 0 0,0-1 1,0 1-1,0 0 0,0 0 0,0 0 0,0-1 0,0 1 0,0 0 0,0 0 0,0 0 0,0 0 0,1-1 0,-1 1 0,0 0 0,0 0 0,0 0 0,0 0 0,0 0 1,1 0-1,-1 0 0,0-1 0,0 1 0,0 0 0,0 0 0,1 0 0,-1 0 0,0 0 0,0 0 0,0 0 0,0 0 0,1 0 0,-1 0 0,0 0 0,0 0 0,0 0 0,1 0 1,-1 0-1,0 0 0,0 0 0,0 0 0,1 0 0,-1 0 0,0 0 0,0 1 0,0-1 0,0 0 0,1 0 0,-1 0 0,0 0 0,0 0 0,0 0 0,0 0 0,0 1 0,1-386-4877,-1 370 4517,0 0 0,0-1-1,2 1 1,0 0 0,1 0 0,0 0 0,7-17 0,-10 31 341,1-1 1,-1 1-1,1 0 1,-1 0 0,1 0-1,0-1 1,0 1-1,-1 0 1,1 0 0,0 0-1,0 0 1,0 0 0,0 0-1,0 0 1,0 1-1,0-1 1,0 0 0,0 1-1,1-1 1,-1 0-1,0 1 1,0-1 0,1 1-1,-1 0 1,0-1-1,1 1 1,-1 0 0,2 0-1,-2 1 14,1-1-1,0 1 0,0 0 1,-1 0-1,1 0 0,-1 0 1,1 0-1,-1 0 0,0 1 1,1-1-1,-1 1 0,0-1 1,0 0-1,0 1 0,0 0 1,0-1-1,0 1 0,0 0 1,0-1-1,0 4 0,13 35 784,-2 1-1,7 46 0,-9-38 108,25 75 0,-30-110-864,1 0 0,0 0-1,1-1 1,1 0 0,0 0 0,1-1-1,0 0 1,1-1 0,18 18 0,-25-26-124,1 0 0,-1-1 0,1 1 0,-1-1 0,1 1 0,0-1 0,0 0 0,0-1 0,0 1 1,1-1-1,-1 0 0,0 0 0,7 1 0,-8-2-143,0 0 0,0-1 0,0 1 1,0-1-1,0 0 0,0 0 0,-1 0 0,1 0 1,0 0-1,-1 0 0,1-1 0,-1 1 1,1-1-1,-1 0 0,0 0 0,1 0 0,-1 0 1,0 0-1,0 0 0,-1-1 0,4-3 0,30-54-4514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 1201,'0'27'3620,"0"369"1307,1-250-2576,-3 242 1677,-1-333-3530,-2 1 0,-2-1 0,-19 70 0,16-88-197,-2 0 1,-2 0-1,-1-1 0,-2-1 0,-31 48 0,39-69-124,-1-1-1,0 1 0,-1-2 0,-1 0 0,-24 20 0,29-27-69,0 0 1,0 0-1,0-1 0,-1-1 1,0 1-1,1-1 0,-1 0 1,0-1-1,-1 0 0,1 0 1,0-1-1,-17 1 0,18-2-81,1 0-1,-1 0 0,1-1 1,-1 1-1,0-2 0,1 1 0,-1-1 1,-7-3-1,10 3-22,1 0-1,-1 0 1,1-1-1,0 0 1,0 1 0,0-1-1,0-1 1,0 1-1,1 0 1,-1 0 0,1-1-1,0 0 1,-3-7-1,-2-4-77,2 0 0,-1-1 0,2 1 0,0-1 0,1-1 0,-1-20 0,3-99-570,1 126 607,0 4 11,1-1 0,0 1 1,0 0-1,0 0 0,1 0 1,0 0-1,0 0 0,0 0 0,1 0 1,0 0-1,0 1 0,0-1 0,1 1 1,0 0-1,0 0 0,0 1 1,1-1-1,-1 1 0,1 0 0,0 0 1,0 0-1,1 1 0,-1 0 1,12-5-1,9-2-33,-1 1 0,2 1 0,-1 2 1,39-5-1,-58 10 53,142-29-939,-125 24-302,-1-1 0,1-1-1,-2-2 1,25-12 0,-35 14-925,0 0 1,11-11-1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6787,'0'0'9997,"-4"0"-8654,10 0-950,580 0 1800,-586-2-2016,1-7-716,-1-12-1197,-6 8-3457,-5 4-3107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735 328 6755,'-29'10'592,"-348"112"2378,109-39-844,254-77-1900,11-4-163,-1-1-1,1 0 1,0 0 0,-1 0 0,1 0 0,-1-1-1,1 1 1,-1-1 0,1 0 0,-1 0-1,-4 0 1,19-8-690,217-126-209,333-141-1,-560 274 838,214-86 362,-177 74-279,2 2 0,-1 2 0,63-7-1,-97 15-90,-1 0 0,1 1 0,0 0 0,-1 0 0,1 0 0,0 0 0,-1 1 0,1 0 0,-1 0-1,7 2 1,-9-2 5,0 1 0,0 0 0,0-1 0,0 1 0,-1 0 0,1 0 0,-1 0 0,1 0 0,-1 0 0,0 0 0,0 1 0,0-1 0,0 0 0,0 0 0,0 1 0,-1-1 0,1 1 0,-1-1 0,0 1 0,0 4 0,1 2 10,0 0 0,-2 0 0,1 0 0,-1 0 0,0 0 0,-1 0-1,0 0 1,0 0 0,-7 16 0,-2-3 62,0-1-1,-1 0 1,-15 19 0,-25 29 176,-3-3-1,-86 81 1,-145 100 511,99-106-552,161-122-246,23-16-221,6-4-97,45-25-1062,181-119 504,-6 3 1017,75-25 92,-206 122 207,126-43 0,-188 77-298,0 2 1,0 1-1,1 2 1,0 0-1,1 3 0,40-1 1,-68 4-98,1 0 1,-1 1-1,1-1 1,-1 1-1,0 0 1,0 1-1,6 1 1,-8-2-5,-1 0 1,1 0-1,0 0 1,-1 0-1,1 0 1,-1 0-1,1 1 0,-1-1 1,0 1-1,0-1 1,0 1-1,0-1 1,2 3-1,-1 2 3,0 1-1,-1-1 1,1 1-1,-1 0 1,-1-1-1,1 1 1,-1 0-1,-1 7 1,1-9 1,-1 14 34,0 1 0,-2-1 0,0 0 0,-1 0 1,-1 0-1,-1 0 0,0-1 0,-2 0 0,-15 28 0,-6 1 108,-1-2 0,-45 51 0,-108 105 139,33-39 108,202-202-2141,310-249 1392,-281 231 454,2 4 1,159-77-1,-209 116 122,0 2-1,1 1 1,1 2 0,0 1-1,61-6 1,-85 13-177,1 2-1,-1 0 1,1 0 0,-1 1-1,17 3 1,-24-3-31,1 0-1,-1 1 0,1 0 1,-1 0-1,0 0 0,0 0 0,0 1 1,0-1-1,0 1 0,0 0 1,-1 0-1,1 0 0,-1 1 1,0 0-1,3 3 0,-1 2 20,0 0-1,-1 1 0,1 0 0,-2-1 1,1 1-1,-2 0 0,1 1 0,-1-1 1,1 21-1,-2 11 114,-3 47 1,1-72-75,-1 7 125,-1 0 0,-1 0-1,-2-1 1,0 0 0,-10 24 0,13-38-129,-1 0 0,1 0 1,1 0-1,0 0 0,0 1 1,-1 10-1,5-16-175,6-4-140,2-1 91,-1-1 0,0 0 0,0-1 0,0 0 0,0 0-1,11-6 1,58-38-383,38-32 193,75-48-983,-144 99 1023,2 2-1,59-23 1,-97 45 421,1-1 0,-1 1 1,1 1-1,0 0 1,1 1-1,-1 0 0,0 1 1,0 0-1,20 2 1,-29-1-34,0 1 1,0-1 0,0 1-1,0 0 1,-1 0-1,1 0 1,0 0 0,0 1-1,-1-1 1,1 1 0,-1 0-1,0-1 1,1 1 0,-1 0-1,0 0 1,3 4 0,-1 0 71,1 1 0,-1 0 0,-1 1 1,5 10-1,-8-17-137,15 40 670,19 85 0,-23-78-676,20 53 0,-10-55-634,-20-43 273,1 0 0,0 0 1,0 0-1,1 0 0,-1-1 1,0 1-1,1-1 0,0 1 1,-1-1-1,1 0 0,6 3 1,-7-4-370,1 0 0,0 0 0,-1-1 1,1 1-1,0-1 0,-1 0 0,1 0 1,2 0-1,-4 0 719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24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9 4930,'0'0'8596,"-8"-8"-4212,14 11-4408,1 1 1,-1 0 0,0 1-1,0 0 1,0-1 0,0 2-1,-1-1 1,0 1 0,7 10-1,-1-3 7,111 159 268,-88-118-178,73 86 0,-57-89-59,2-3 1,67 48-1,-98-73 218,-22-23-264,0-1 1,-1 1-1,1 0 1,-1-1-1,1 1 0,0-1 1,0 0-1,-1 1 1,1-1-1,0 0 1,0 0-1,0 0 0,0 0 1,0 0-1,0 0 1,0 0-1,0 0 0,0 0 1,1-1-1,-2 0 1,-5-8-373,-71-95-6557,29 37-1149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25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488 1 8036,'0'0'7675,"-13"19"-6981,-192 278-417,-56 84-93,253-367-338,8-12-725,7-12-804,19-28-1273,7-14-1611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0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6 2657,'0'0'5920,"-10"-6"817,11 10-6788,-1 0 1,1 0 0,-1 0 0,1 0 0,0-1-1,1 1 1,-1 0 0,1-1 0,-1 1 0,1-1-1,0 1 1,4 4 0,1 3-15,80 116 338,136 151 0,-194-243-107,87 114 216,-114-146-299,-1-3 378,-11-8-549,-4-4-1285,1-1-1,0 0 1,1-1-1,-16-23 1,-2-7-3520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0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497 1 5090,'0'0'8164,"-2"0"-7147,-1 0-930,0-1 0,1 2 0,-1-1 0,0 0 0,1 0 0,-1 1 1,1 0-1,-1-1 0,0 1 0,1 0 0,0 0 0,-1 1 0,1-1 1,0 0-1,-1 1 0,1-1 0,-3 4 0,-6 5-99,0 0-1,-9 13 0,13-15 65,-54 68-10,-89 149 1,81-117-22,-41 62 622,103-156-754,16-22-2955,17-28-389,4-15-1329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2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4 4626,'0'0'6907,"-14"-3"-2918,14 3-3990,-1 0 1,1 0-1,-1 0 0,1 1 1,0-1-1,-1 0 1,1 0-1,0 1 0,0-1 1,-1 0-1,1 0 1,0 1-1,0-1 0,-1 0 1,1 1-1,0-1 1,0 0-1,0 1 0,-1-1 1,1 0-1,0 1 0,0-1 1,0 1-1,0-1 1,0 0-1,0 1 0,0-1 1,0 1-1,0 1 0,-9 43 246,3 1-1,-1 53 0,7 98-98,2-81-24,-3-73 3,0-3-48,2 0 1,10 69-1,2-23 285,3 177 1,-11-110-21,11 12 30,-3-46-213,-3-13-133,13 176 183,-21 26 126,-3-156-265,-1-133-4,0 1 0,-1-1-1,-1 0 1,-8 26 0,4-18-9,-5 37 0,-11 50 133,1-7 18,16-35-118,3 110 0,-1 28 106,-1 38-1,2-33-161,2 41-23,4-133-3,-2 180-3,1-283-23,0 0 0,7 25 0,-5-26-14,0 1-1,1 25 0,-2-45-824,-1-21-12060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3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1 458 5042,'0'0'6996,"1"-16"-4603,19 6-2389,0-1 0,0-1 0,-1 0 0,-1-2 0,0 0 1,-1-1-1,-1-1 0,0 0 0,-1-1 0,18-27 1,-18 21 58,-1-1 0,-1 0 1,-1-1-1,-1 0 0,-1-1 1,-1 0-1,-2-1 1,6-32-1,-13 60-26,0-1 0,0 0 1,0 0-1,0 1 0,0-1 0,1 0 1,-1 1-1,0-1 0,0 0 0,0 0 0,0 1 1,1-1-1,-1 0 0,0 0 0,0 0 1,0 1-1,1-1 0,-1 0 0,0 0 1,0 0-1,1 0 0,-1 1 0,0-1 1,1 0-1,-1 0 0,0 0 0,0 0 0,1 0 1,-1 0-1,0 0 0,1 0 0,-1 0 1,0 0-1,1 0 0,-1 0 0,0 0 1,0 0-1,1 0 0,-1 0 0,0 0 1,1 0-1,-1-1 0,0 1 0,0 0 1,1 0-1,-1 0 0,0 0 0,0-1 0,1 1 1,-1 0-1,0 0 0,0 0 0,0-1 1,1 1-1,-1 0 0,0 0 0,0-1 1,0 1-1,0 0 0,0-1 0,1 1 1,-1 0-1,0 0 0,0-1 0,0 1 0,0 0 1,0-1-1,0 1 0,0-1 0,1 141-25,-12 306 193,9-417-184,-6 107 54,8-134-238,0-19-4661,-1-8 380,-2 0-2170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6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54 121 1169,'0'0'2945,"-46"-57"-2641,39 48 0,7-3-48,0 3-256,0 0-176,0-3 48,0 0-1232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37 12550,'0'0'2001,"-16"34"-219,1-3-1343,-2 0-76,2 2 0,1 0 0,2 1 0,1 0 0,-7 42 0,13-37-219,1 1 0,2 65 0,2-97-149,0 0-1,1-1 1,0 1-1,0-1 1,1 1 0,0-1-1,0 0 1,1 0-1,0 0 1,0 0-1,1 0 1,-1-1 0,1 1-1,1-1 1,-1 0-1,1 0 1,0-1-1,1 0 1,-1 1 0,1-2-1,0 1 1,0-1-1,1 0 1,-1 0-1,1 0 1,0-1 0,8 2-1,0 1-34,0-2 0,0 0 0,1 0 0,-1-2 0,1 0-1,0 0 1,0-2 0,0 0 0,0-1 0,30-5 0,-25 1 24,0 0 0,0-2-1,-1 0 1,0-1 0,-1-1 0,0-1-1,29-19 1,-13 3 44,-1-1 0,-1-2-1,-1-1 1,-2-1 0,31-42 0,-46 54-59,-1-1 1,-1 0 0,-1-1 0,-1-1 0,-1 1 0,-1-2-1,-1 0 1,-1 0 0,-1 0 0,6-43 0,-11 52-12,0 0 1,-3-24 0,2 35 27,0-1 0,-1 1 1,0 0-1,0 0 1,0 0-1,0 0 1,0 0-1,0 0 0,-1 0 1,1 0-1,-1 0 1,0 1-1,0-1 1,0 0-1,0 1 1,-4-3-1,1 2 13,0 1-1,0 0 1,-1 0 0,1 0-1,-1 0 1,1 1 0,-1 0-1,1 0 1,-1 1 0,0 0-1,1 0 1,-1 0 0,0 0-1,1 1 1,-1 0 0,1 0-1,-1 1 1,1 0 0,-7 2-1,3 1 34,1 1-1,0-1 0,0 2 0,0-1 0,1 1 1,0 0-1,-11 14 0,3-1 133,1 1 0,-14 25 0,19-28-97,1 0 1,1 1-1,0 0 0,2 0 0,0 1 1,1-1-1,1 1 0,-1 38 1,3-45 11,2 1 1,-1-1 0,1 1 0,1-1 0,6 21 0,-5-24-52,0-1 0,1 0 0,1-1 0,-1 1 0,1-1 0,1 1 0,0-2 0,9 11 0,0-2 1,1-1 1,1 0-1,0-2 1,1 0 0,1-1-1,0 0 1,0-2-1,42 16 1,-30-15-86,0-2 1,1-2-1,0-1 1,0-1-1,49 1 1,-61-5-329,0-2 0,0 0 0,30-6 0,-41 5 4,0 0-1,0-1 0,0 0 0,-1-1 0,1 0 0,-1-1 1,0 1-1,0-1 0,13-12 0,-5 1-1531,-1-1 0,24-33 0,-38 50 1864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7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26 123 3153,'-3'-2'9945,"2"5"-8714,0 25-1208,-6 28 0,-1 17 89,3 375 75,6-262-113,-1-13-15,0-172-161,0-13-231,0-46 289,11-84 0,26-211-263,-4 27-114,-25 286 388,13-42 0,-17 67 51,-4 14-35,1 1 1,0-1 0,0 0 0,0 0 0,0 1 0,0-1 0,1 0 0,-1 1 0,0-1 0,0 1 0,0-1 0,0 1 0,1 0 0,-1 0 0,0-1 0,0 1 0,1 0 0,-1 0 0,0 0-1,0 0 1,1 0 0,1 1 0,34 5-193,-29-2 221,0 1 1,1 0-1,-2 0 1,1 1 0,-1 0-1,0 0 1,0 0-1,0 1 1,8 12 0,-3-3 131,-1 0-1,0 1 1,13 29 0,-12-13 152,-2 0 0,-2 0 0,-1 1 0,5 55 0,-11-79-218,18 363 455,-14-155-375,-4-147-136,-1-69-86,0-6-278,-5-96-248,-21-123 1,1 10-83,20 99 490,4 64 199,-2 1 0,-13-70 0,9 94 194,-2 1-1,0 0 1,-1 0 0,-2 1 0,0 1-1,-2 0 1,-23-30 0,36 49-202,-1 1 0,0 0 0,0 0 0,0 0-1,0 0 1,-1 0 0,1 0 0,0 0 0,-1 1 0,1-1 0,-1 1 0,1 0 0,-5-2 0,0 2 24,0 0 1,0 0 0,0 0 0,-10 1-1,16 1-40,0-1-1,0 0 0,0 1 1,1-1-1,-1 1 0,0 0 1,1-1-1,-1 1 0,0-1 1,1 1-1,-1 0 0,1 0 1,-1-1-1,1 1 0,-1 0 1,1 0-1,0 0 0,-1-1 1,1 1-1,0 0 0,0 0 1,-1 0-1,1 1 0,-6 30-117,4-22 106,-46 405-118,40-319 157,-5 355-2093,13-466 1213,-3-69-3680,-11 9-1962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8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5859,'0'0'4962,"21"4"-5047,2-1 101,-5-1 42,0 1 0,-1 0 1,1 2-1,-1 0 0,31 13 0,32 26 516,-62-32-331,1-1 0,1-1 0,0-1 1,1 0-1,23 6 0,-102-43 2963,-27-13-3397,34 20 130,-116-44-374,160 64 400,6 1-104,10 0-485,2 1 640,1 1-1,0-1 1,-1 2 0,1 0 0,17 6 0,-5 1 99,39 21 0,-61-30-288,1 1 0,0-1 0,-1 0 0,0 1 0,1 0 0,-1 0 1,0-1-1,0 1 0,0 0 0,0 1 0,0-1 0,0 0 0,-1 1 0,1-1 0,-1 1 0,0-1 0,2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9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71 197 3426,'0'0'7411,"0"-1"-7166,-1 1 1,1-1-1,-1 1 1,0-1-1,1 1 1,-1-1-1,0 1 1,1-1-1,-1 1 0,0 0 1,1-1-1,-1 1 1,0 0-1,0-1 1,1 1-1,-3 0 1,2 4-280,1 0 1,-1 0 0,0 0 0,1 0 0,0 0 0,0 0 0,1 7 0,1 13-111,21 498 248,-20-478-83,18 140 108,-18-169-93,-1-15-192,-1-11-36,-3-24 16,-2-1 1,-1 1-1,-1 0 1,-14-39-1,-6-32-475,8 6 213,4-1-1,-1-165 1,14 207 440,2-67 1,-1 124-13,0 1-1,1-1 1,-1 1 0,0 0-1,0-1 1,0 1-1,1-1 1,-1 1 0,1 0-1,-1-1 1,1 1 0,0 0-1,-1 0 1,1 0 0,0-1-1,0 1 1,0 0 0,0 0-1,0 0 1,0 0-1,0 0 1,0 1 0,0-1-1,2-1 1,-1 1-39,0 1 0,0-1 0,0 1 1,1 0-1,-1 0 0,0-1 0,0 1 0,0 1 0,0-1 1,1 0-1,-1 0 0,0 1 0,0-1 0,0 1 0,3 1 1,4 2-9,-1 0 0,0 1 0,0 0 1,0 1-1,0 0 0,-1 0 0,0 0 1,9 12-1,49 65 136,-58-73-34,7 10 41,-1 0 0,19 40 0,-27-48 20,-1-1 1,0 1 0,-1 0 0,0 0 0,0 0 0,-2 0-1,2 18 1,-3-12 58,0-5 50,0-1 1,0 0-1,-1 0 0,-4 13 1,4-20-167,0-1 0,-1 1 1,0-1-1,0 1 0,-1-1 0,1 0 1,-1 0-1,0 0 0,0 0 1,0-1-1,0 1 0,-1-1 0,-6 6 1,3-5-70,0 1 0,-1-1 0,1-1 0,-1 0 1,1 0-1,-1 0 0,0-1 0,0 0 0,0 0 1,-1-1-1,1 0 0,0-1 0,-14 0 0,20-3 3,1 1 1,0-1-1,0 1 0,0-1 0,0 0 0,1 0 0,-1 1 0,1-1 0,-1 0 0,1 0 1,0-4-1,0 2-18,-1 4 2,1-1 0,0 1 0,-1 0 0,1 0 0,0-1 0,0 1-1,0 0 1,0 0 0,0 0 0,0-1 0,0 1 0,1 0 0,-1 0 0,0-1 0,1 1 0,-1 0 0,1 0 0,-1 0 0,1 0 0,-1 0 0,1 0 0,0 0 0,0 0 0,-1 0-1,1 0 1,0 0 0,0 0 0,0 0 0,2-1 0,1 2-24,0-1 1,0 0-1,0 1 0,0 0 0,0 0 0,0 0 0,0 0 1,5 1-1,-5 0 53,2 0-25,1 0 0,-1 1 0,1 0 1,-1 0-1,0 1 0,0 0 0,0 0 1,0 0-1,0 1 0,10 8 1,5 6 26,24 28 0,-29-30 1,36 37 158,-22-26-42,-2 2 0,-1 1 0,38 56 0,-61-77 10,0 0 0,0 0 0,-1 1 0,0 0 0,-1 0 0,0-1 0,0 1 0,-1 1 0,0-1-1,-1 0 1,-1 12 0,1-15-26,-1 0-8,0 0 1,0 0-1,0-1 1,-1 1-1,0 0 0,-1-1 1,1 1-1,-1-1 1,-1 0-1,1 1 1,-1-2-1,0 1 1,0 0-1,0-1 1,-1 0-1,0 0 0,0 0 1,-8 5-1,4-3-2,1-1 0,-1 0-1,0-1 1,0 0 0,-1-1-1,0 0 1,1 0-1,-2-1 1,1 0 0,0 0-1,-20 1 1,-48-3 396,38-2-6194,48 1 1646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6:3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60 158 1024,'0'0'1649,"-25"-133"-752,15 128 143,4 5-656,-3 0-384,6-3-208,-4-3-688,7-5-609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1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34 1425,'0'0'7432,"-7"-5"-6284,-29-24 911,49 43 1191,10 15-3112,0 0-255,164 209 549,-185-235-432,-2-3-14,1 1 0,-1 0 0,1-1 0,-1 1 0,1 0 0,-1-1 0,1 1 0,-1-1 0,1 1 0,0-1 0,-1 1 0,1-1 0,0 1 0,0-1 0,-1 0 0,1 0 0,0 1 0,0-1 0,1 0 0,-1-44-8147,-1-5 1827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2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0 9124,'0'0'7716,"-22"181"-7700,-12-66 352,-4 7-192,0-18 16,4-16-192,9-20 32,3-26-96,6-17 64,10-19-832,6-12-2642,0-44-768,0-21 144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60 135 2209,'0'0'12558,"-3"-2"-11790,1 0-674,-7-1 45,8 3-139,1 1 1,0-1 0,-1 1-1,1-1 1,-1 1 0,1-1-1,0 1 1,-1 0 0,1-1-1,0 1 1,0 0 0,0-1-1,-1 1 1,1-1 0,0 1-1,0 0 1,0-1 0,0 1 0,0 0-1,0-1 1,0 1 0,1 1-1,0 35-2,2-1 0,2 1 0,18 69 0,48 102-6,-6-63-464,-59-137 11,-5-12-263,-6-16 354,-57-137-299,11 29-170,-17-68-770,60 164 1619,0-2-1,3 1 0,0 0 0,1-43 0,5 76-5,-1-1 0,1 1 0,0-1 0,0 0 0,-1 1-1,1-1 1,0 1 0,0 0 0,0-1 0,0 1 0,-1 0 0,1-1 0,0 1 0,0 0 0,0 0 0,0 0 0,0 0 0,0 0 0,0 0 0,0 0 0,0 0-1,0 0 1,0 0 0,1 1 0,2-1 31,10 0 54,1 0 0,-1 0-1,1 2 1,-1 0 0,0 0 0,0 1-1,25 9 1,36 23 1362,75 48 1,-145-79-1340,-11-3-3178,-36-1-2280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4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0 305 8820</inkml:trace>
  <inkml:trace contextRef="#ctx0" brushRef="#br0" timeOffset="1">0 305 8820,'29'99'256,"-7"-94"-224,9 1 1201,4 0 159,5-1-127,1-2-849,0-3-256,31 0-1825,-47-20-2160</inkml:trace>
  <inkml:trace contextRef="#ctx0" brushRef="#br0" timeOffset="2">578 0 12406,'0'0'1424,"0"167"-1408,0-71 32,0-3-48,0-25-560,0-29-4866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2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9 144,'0'0'4725,"-5"-2"-4050,-1 0-339,-7-2-323,0 3 4008,25 16-3290,159 116-66,-60-50-20,262 239 361,-355-303-900,-17-16-591,-1-3 268,0 0 0,0 0 1,0 0-1,-1 0 1,1 0-1,-1 0 0,0 1 1,1-1-1,-3-3 0,-28-38-2755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3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0 6019,'0'0'5234,"-19"229"-3393,-22-96-448,-6 8-625,-9-6-768,2-8 80,4-17-224,6-31 96,13-25-1009,9-31-623,6-23-1010,16-23-255,0-39-1361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5539,'0'0'6899,"217"-3"-5891,-167 3-1008,-13 0-224,-14 3-3298,-9 0-3457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5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50 5410,'0'0'6313,"-6"31"-6095,3-9-184,-5 19 21,2 2 0,2-1 0,2 73 0,8-61 38,2 1 1,3-1-1,2-1 0,27 71 1,-38-119-98,0 2-12,0-1 1,0 0-1,1-1 1,0 1-1,0 0 0,0-1 1,1 0-1,7 9 1,-11-16-156,1 0 0,0 0 0,-1 0 1,1 0-1,-1 0 0,1 0 1,-1 0-1,0 0 0,0 0 0,0 0 1,-1-3-1,0-14 44,0-1 0,-2 1 0,0-1-1,-2 1 1,-10-31 0,-47-94-346,36 87 348,10 22 5,-5-11-124,1-1 0,2-1 0,-16-72 0,32 114 309,1-1 0,0 0 1,1 0-1,-1 1 0,1-1 1,0 0-1,2-11 1,-1 17-55,-1 1 1,0 0-1,0-1 1,0 1-1,0-1 1,1 1-1,-1 0 1,0-1-1,1 1 1,-1 0-1,0-1 1,0 1-1,1 0 1,-1-1 0,1 1-1,-1 0 1,0 0-1,1-1 1,-1 1-1,1 0 1,-1 0-1,0 0 1,1 0-1,-1 0 1,1-1-1,-1 1 1,1 0-1,-1 0 1,0 0 0,1 0-1,27-3 616,0 2-1,40 2 1,-40 0-295,-2 1 60,0 2 0,0 1 0,0 0 0,-1 3 0,36 14 0,17 4 471,-78-26-971,1 0 0,0 0 1,-1 0-1,1 0 1,0 1-1,-1-1 1,1 0-1,-1 0 1,1 1-1,0-1 1,-1 0-1,1 1 1,-1-1-1,1 0 1,-1 1-1,1-1 0,-1 1 1,1-1-1,-1 1 1,1-1-1,-1 1 1,0 0-1,1-1 1,-1 1-1,0-1 1,0 1-1,1 0 1,-1-1-1,0 1 0,0-1 1,0 1-1,0 0 1,0-1-1,0 1 1,0 0-1,0-1 1,0 1-1,0 0 1,0-1-1,0 1 1,0 0-1,-1-1 0,1 1 1,0 0-1,0-1 1,-1 1-1,1-1 1,0 1-1,-1-1 1,1 1-1,-1 0 1,-20 13-4138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5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1 0 4290</inkml:trace>
  <inkml:trace contextRef="#ctx0" brushRef="#br0" timeOffset="1">1 0 4290,'47'209'3089,"-16"-203"-2448,10 2 1552,3-2 288,6-1-720,0 4-785,3-4-976,1 7-192,-14-4-2049,-21 3-5106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3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2689,'0'0'5525,"0"20"-3265,-1 2-1480,0-14-697,1 0 0,0 0 0,0-1 0,1 1 0,-1 0 1,2-1-1,-1 1 0,1 0 0,0-1 0,5 10 0,26 51 23,-20-39 24,21 34 0,-19-37 21,-1 1 0,12 31 1,-14-29 21,25 46 0,-9-32-77,35 43 0,-44-59 125,-1 0-1,-2 2 1,24 53 0,-13-26 340,5 5-189,-18-35-321,0 1 1,-1 0-1,-2 1 1,15 52-1,-14-28 315,2 0-1,28 69 1,66 218 47,-100-309-410,21 103 123,-22-95-105,1 0 1,1-1 0,2 0 0,29 64 0,16 26-16,-31-69-2,39 121 55,13 14 52,-54-134-94,46 86-97,10 54 155,61 151-41,-65-129-6,-5-17-21,-65-194-14,0 0 0,1 0 0,0-1 0,1 0 0,8 9 0,-9-11 6,0 0-1,0 0 1,-1 1-1,0-1 1,-1 1 0,0 0-1,7 17 1,87 247 18,-96-267-24,35 101 21,28 133 0,-52-187 12,91 322-13,-36-159 6,-33-111-27,38 180-10,12 34 1,-39-173 26,46 115 14,-41-143-24,1-4 0,45 153 0,-58-109 5,-23-86-5,40 114 1,-38-131 10,-2 1 0,14 84 0,-10-36-5,5 3-36,29 155 43,-45-199-15,4 0-1,1-1 1,47 117 0,-48-147 1,18 47-63,75 133 1,-100-200 75,-1 1 0,0 0-1,0 1 1,4 22 0,-5-20-7,1 1 0,9 21 1,3-9-84,-13-22 67,-1 0 1,1 0-1,-1 1 1,3 7 0,50 204 117,-32-109-111,5-17 42,-18-60-17,-2 0-1,7 34 1,-12-36-28,2 0 0,1 0 0,14 38 0,-5-11 3,-13-45 0,0 0 1,0 0-1,10 21 0,16 22-35,29 79 0,8 42 32,-9 30-227,-42-167 190,-11-30 50,0 0 1,-1 1-1,0-1 0,2 14 1,26 138 74,-2-17-78,-25-128-3,0 0-1,1 0 1,13 27-1,-5-14 3,-8-13 2,7 33 1,-9-36-6,-1 0 1,2 0 0,0-1-1,10 22 1,34 46-30,10 18 9,-44-74 19,18 25 1,-17-28-1,19 37 0,33 64 23,13 30 8,-59-109-27,-13-27 3,0 0 0,-1 0 0,-1 0 0,7 31 0,7 40 40,3 17 3,-20-79-56,5 30-53,-7-51 53,1 1 1,-1-1-1,1 0 0,0 0 1,0 0-1,0 0 1,0 0-1,0 0 0,6 5 1,-7-8-60,1 0 0,-1 0 0,0 0 0,1 0 0,-1-1 0,1 1 0,-1 0 1,1-1-1,-1 1 0,1-1 0,-1 0 0,1 1 0,0-1 0,-1 0 1,3 0-1,6-3-4406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19 142 880,'0'0'2108,"-18"0"9911,119-1-12012,123 2 293,-48 7-263,-50 1 185,-1-1-44,217-8 529,-291-6-621,-20 1 98,100-21-32,-96 17-130,2 1 0,48-3 0,-36 6-1,55-12-1,-64 8 43,1 3 0,58-2 0,-70 6-29,-1-1 0,0-1 0,39-11 0,-40 8-8,1 1 0,0 1 0,41-1 0,727 0 612,265 4-305,-1011 3-313,0 3-1,53 11 1,-89-11-1,8 0 4,-15-3-21,0 0-1,0 1 0,-1 0 1,10 4-1,-13-5 0,32 14 85,-32-15-98,0 1 1,0 0-1,-1-1 1,1 1-1,0-1 0,0 0 1,0 0-1,4-1 1,16 2 19,109 30 13,-63-22-16,-47-7 1740,-22-1-1587,0 1-161,0 14-3238,0-1-1508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3858,'0'0'6656,"1"4"-6578,1 4-35,1 0 0,0 0 0,0-1 0,1 1 0,0-1 0,0 0 0,1 0 0,0 0 0,6 6 0,4 6 148,52 72 697,103 149 38,-167-235-1185,12 16 488,-14-20-473,-1-1 1,1 1 0,0-1-1,-1 1 1,1-1 0,0 1-1,0-1 1,0 1-1,-1-1 1,1 0 0,0 0-1,0 1 1,0-1 0,0 0-1,1 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5795,'0'0'2593,"-9"146"-1873,-20-41 385,-8 8 655,-1-3-799,0-11-225,10-23-736,3-14 0,3-20-192,10-22 48,8-20-1585,4-56-5746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3314,'0'0'7488,"23"0"-5473,-20 1-2020,-1-1 1,0 0 0,0 1-1,0 0 1,0-1 0,0 1-1,0 0 1,0 0 0,0 0-1,0 0 1,-1 0 0,4 3-1,23 22 149,-13-10-26,275 255 1371,-287-267-1587,-2-3 23,0 1 0,1-1-1,-1 0 1,1 1 0,-1-1-1,1 0 1,-1 0-1,1 0 1,0 0 0,-1 0-1,1 0 1,0 0 0,0-1-1,0 1 1,0 0-1,0-1 1,2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7732,'0'0'1376,"-57"200"-1056,26-98 481,0-9-369,9-23-432,3-24-160,-3-24-2353,-9-22-5475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5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1 576,'0'0'11848,"7"15"-12042,20 21 326,2-1 1,36 34-1,-18-16 62,-30-32-96,26 24 0,37 31 290,41 36 325,-111-105-636,13 11 243,-2 1 1,22 23-1,-22-21-223,0 0 0,1-1 0,1-1 0,1-2 0,28 17 0,-27-17 48,-2 0-1,43 41 1,9 8 237,-37-33-268,-1 2 0,47 56-1,36 35 152,-111-116-240,0 0 1,0 0-1,8 14 1,14 18 16,11 10 2,-32-38-45,0 0 1,1-1 0,1 0 0,16 13 0,-9-9 11,0 1 1,21 27-1,20 19 8,11 6 35,67 85 0,-72-77-45,10 18-14,-45-55 13,46 48 0,-69-81-8,136 125-29,22 14 68,45 33-70,-107-109-25,-57-41 59,0 3 0,-2 1 1,66 67-1,-75-64 19,1-1 0,75 57 1,-63-54 0,66 69 0,-112-106-24,12 12-6,24 16 1,-22-18 16,22 21 1,47 61 33,6 6-88,-56-64 61,-3 2 0,39 57 0,68 78 11,-44-58-16,46 46 15,-40-47-9,4-6-46,-76-79 24,51 51 60,-17-13-14,50 60-20,60 77 98,-40-86-137,-46-42 8,-3-8-39,2 10 62,-55-52-2,-1 2 0,41 49 0,-40-39 15,67 63 0,5 9 40,0-1-12,-68-76-63,113 107 72,-52-48-82,-87-84 20,38 33 33,-24-23-16,23 25-1,34 34-1,-62-60 6,17 13 45,-17-14-21,20 20 1,-10-3-58,-17-18 16,2-1 0,-1 0 0,20 15-1,-9-11-13,28 29 0,-24-21-17,2-1-1,52 33 0,-63-43 59,-1 0 0,0 0 0,25 31 1,-21-23 10,28 24 0,-2-4 23,73 84 0,-5-9-3,-77-68-49,-23-30-4,20 23 0,-21-27-16,-1 2 0,18 27 0,-19-24 15,25 28 1,-4-9-10,-19-22 13,27 27 0,32 33-31,-31-30 117,-9-21-212,-4-6 80,-7 7 91,-20-23-44,1 0-1,-1-1 0,1 1 1,0-1-1,1 0 0,7 6 1,-5-4-28,0-1 0,0 1 0,-1 0 0,9 9 1,5 10 12,121 139 12,-97-117 0,66 55 1,-82-77-6,-2 1 0,35 45 0,-38-42-5,1-2 0,49 44 0,19-5-2,-62-46 6,0 2 0,-1 0 0,32 34 0,84 78 44,-104-101-36,-2 3-1,-1 1 0,38 50 1,-16-19-18,-44-52 2,-1 0-1,-1 1 1,23 35-1,-21-26 3,1-2-1,2-1 0,39 41 0,10 11 2,44 41-20,-4-3 14,-44-46 25,-21-24-16,7 3-22,-30-29 19,19 22 0,7 16 81,26 28-159,96 92 120,-139-147-69,40 30 0,15 13 64,-50-39-39,3-3 1,49 33-1,-40-29-15,62 56 0,4 9-16,-67-59 15,-29-27 3,23 24-1,-8-5 58,-18-19-39,19 25 0,-3-4-3,1 0-1,57 46 1,-44-41 8,194 168 71,-114-86-120,-1-1 0,-22-15 49,-24-24-2,-22-33-70,10 11-10,73 67 146,-6-5-64,-1 3-4,40 44-20,-141-136 47,-29-31-42,1 0 1,-1 1-1,0-1 1,1 0-1,-1 0 1,0 1-1,0-1 1,1 0-1,-1 0 1,0 1-1,0-1 1,1 0-1,-1 1 1,0-1-1,0 0 1,0 1-1,0-1 1,1 1-1,-1-1 1,0 0-1,0 1 1,0-1-1,0 1 1,0-1-1,0 0 1,0 1-1,0-1 1,0 1-1,0-1 1,0 0-1,0 1 1,-1-1-1,1 0 1,0 1-1,0-1 1,0 1-1,0-1 1,-1 0-1,1 1 1,0-1-1,0 0 1,-1 0-1,1 1 1,0-1-1,0 0 1,-1 1-1,1-1 1,0 0-1,-1 0 1,1 0-1,0 1 1,-1-1-1,1 0 1,-1 0-1,0 0 1,-29 7-2263,-28-5-4305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5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62 1297,'0'0'2481,"0"-18"-2860,-6-8 287,6 25 100,-1 0 0,1 0-1,0 0 1,-1 0 0,1 0 0,-1 0-1,1 0 1,-1 0 0,0 1-1,1-1 1,-1 0 0,0 0-1,0 1 1,1-1 0,-1 0 0,0 1-1,0-1 1,0 1 0,0-1-1,0 1 1,0-1 0,0 1 0,-2-1 642,3 18 4342,-1-12-4870,1 1 1,0-1-1,0 1 1,1 0-1,-1-1 1,1 1-1,0-1 1,1 0-1,-1 1 1,1-1-1,4 8 1,19 30-70,54 67 1,42 32 405,-121-142-457,32 37 110,-5-6 211,0-1 0,63 52 0,-49-48 245,-2 1 1,34 42-1,-38-40-369,118 126 650,-139-147-772,-2 0 0,0 1 1,14 25-1,-13-19 51,18 22 0,90 132 119,-33-44-131,56 89 63,-55-79-80,-8 6 96,-3-5-38,206 316 158,-243-397-270,89 106 0,-29-42-7,-66-85 2,1-1 0,51 42 0,25 28 16,-87-84-40,-3-5 4,-1 2 0,-2 0 0,25 39 0,-22-27 4,32 38 1,-3-3 1,87 139 123,-70-118-117,-62-82-26,0-1 0,1 1 0,0-1 0,14 13-1,-18-19-6,0 1 0,0 0-1,-1-1 1,1 1 0,-1 0-1,3 6 1,9 14 37,45 75-49,23 37 50,-63-107-49,-10-13 0,1-1 0,14 15 0,-16-19 19,0-1 0,0 2 0,9 17 0,-10-16 3,0 0 0,14 17 1,50 75-27,-42-65 28,25 48 1,-20-30 28,78 135-60,-48-81 54,146 217-19,-118-218-49,-2-2 53,-70-85-13,0 0-1,45 37 1,-45-44-43,-6-3 57,22 28-1,-24-26-11,26 24 0,-26-27 7,0 0 0,14 20 1,6 7 19,-10-12-24,9 9 8,-26-34-11,-4-3-9,-1 0 0,1 1 1,0-1-1,-1 0 0,1 1 0,0-1 0,-1 1 1,1-1-1,-1 1 0,1-1 0,0 1 1,-1-1-1,0 1 0,1-1 0,-1 1 1,1 0-1,-1-1 0,0 1 0,1 1 1,1-2-22,0 1 0,0-1 0,0 1 0,0-1 0,0 1 1,0 0-1,0 0 0,0 0 0,2 2 0,-3-3 25,0 1-1,0-1 0,0 1 1,0-1-1,0 1 0,0-1 0,0 1 1,0 0-1,0 0 0,0-1 1,-1 1-1,1 0 0,0 0 1,0 0-1,-1 0 0,2 1 0,-2-1-29,13 19 71,14 9 8,55 47-1,-41-40-77,-20-18 37,0 2 0,-1 0 0,-2 1 0,0 1 0,22 35 0,-39-55 0,-1-1 0,1 1 0,0 0 0,0-1 1,0 1-1,0 0 0,1-1 0,-1 0 0,0 1 0,1-1 0,-1 0 0,1 1 0,-1-1 0,1 0 0,0 0 0,-1 0 0,1 0 0,0-1 0,0 1 0,-1 0 1,1-1-1,2 1 0,-15-15-327,-7 2-1681,-9-4-2982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9764,'0'0'4627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46 2609,'0'0'3914,"-5"-4"-3292,1 1-343,1 1-60,1-1 0,-1 1 0,1 0 0,-1 0-1,0 1 1,0-1 0,0 1 0,0-1 0,0 1-1,0 0 1,0 0 0,-4 0 0,-10-13 1589,14 10-845,14 13-768,59 48-15,-13-13 325,-2 4 0,59 66-1,-29-6-3,19 22-337,-103-129-162,0 1 0,1 0 0,-1-1-1,1 1 1,-1-1 0,1 1 0,0-1 0,-1 0 0,1 0 0,0 0 0,0 0 0,0 0 0,0 0-1,0 0 1,0-1 0,0 1 0,0-1 0,0 1 0,0-1 0,4 0 0,-5-13-488,-1 9 95,-1 0-1,1 0 1,-1 0-1,0 0 1,0 0-1,0 0 1,0 1-1,-1-1 1,0 0-1,0 1 1,-3-7-1,-19-21-4712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3554,'0'0'6461,"0"-3"-6482,0 0 35,0-1 1,1 1-1,0 0 1,0 0-1,0 0 1,0-1-1,0 1 1,1 0-1,-1 1 1,1-1-1,0 0 1,0 0-1,0 1 1,3-4-1,6-8 137,71-101 938,92-124 1117,-161 221-1982,1 1 0,25-22 0,-37 38 497,-2 14-5350,0-3 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62 3698,'0'0'5359,"-5"-4"-4203,-1-2-795,2 2 35,-1 0 1,1 0 0,-1 0 0,-10-6 0,15 9-375,-1 1 1,1 0-1,0 0 1,0 0-1,0 0 1,-1 0-1,1 0 1,0 0-1,0-1 1,-1 1 0,1 0-1,0 0 1,0 0-1,-1 0 1,1 0-1,0 0 1,0 0-1,-1 0 1,1 0-1,0 0 1,0 0-1,-1 1 1,1-1-1,0 0 1,0 0-1,0 0 1,-1 0-1,1 0 1,0 0 0,0 0-1,0 1 1,-1-1-1,1 0 1,0 0-1,0 0 1,0 0-1,0 1 1,-1-1-1,1 0 1,0 0-1,0 1 1,0-1-1,0 0 1,0 0-1,0 0 1,0 1-1,-1 14-351,1-9 427,0 44-118,-1-7 42,2-1 0,11 83-1,-7-103-9,35 144 67,-35-144-73,6 13-15,-9-34-36,-1-2 33,0 0 0,-1-1 0,1 1 1,-1 0-1,1 0 0,-1 0 0,0-1 0,1 1 1,-1 0-1,0-1 0,0 1 0,0 0 0,0-1 1,0 1-1,0 0 0,0 0 0,-1-3 0,1 0-13,-6-106-812,4 96 823,0 1 0,0 0 0,-1 0 0,0 0 0,-2 0 0,1 0 1,-1 1-1,-9-14 0,6 9 3,0-1 0,1 0 0,-6-24 1,8 7-54,1-1 0,1-68 0,3 101 64,0 3-9,0-1 1,0 0-1,1 1 1,-1-1-1,0 0 1,1 1-1,-1-1 1,0 1-1,1-1 1,-1 1-1,1-1 1,-1 1-1,1-1 1,-1 1-1,1-1 1,-1 1-1,1 0 1,-1-1-1,1 1 1,0 0-1,-1-1 1,1 1-1,-1 0 1,1 0-1,0 0 1,-1-1-1,1 1 1,0 0-1,-1 0 1,1 0-1,1 0 1,28 0-117,-23 1 57,27-2-87,-19 0 107,0 1 1,1 0-1,22 4 0,-33-3 64,0 1-1,0-1 0,0 1 1,0 0-1,-1 0 1,1 0-1,-1 0 1,0 1-1,1 0 0,-1 0 1,0 0-1,-1 1 1,1-1-1,6 9 1,53 88 1046,-35-53-542,-20-32-479,0 0 0,0 0 1,-2 0-1,0 1 0,0 0 1,-2 0-1,0 1 0,-1-1 1,1 18-1,0-2-21,0-1 1,2 1-1,2-1 0,11 32 1,-31-80-5136,-17-16 1188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4626,'0'0'5971,"142"-124"-5059,-80 104-15,-5 9-897,-7 5-224,-9 6-705,-13 0-2240,-12 0-3746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10213,'0'0'2209,"31"234"-1921,-31-121-288,0-9-4050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1713,'0'0'5282,"3"-5"-776,11 3-4496,1 1-1,-1 0 0,0 1 0,1 1 1,-1 0-1,0 1 0,0 1 0,0 0 1,17 7-1,16 7 565,58 31 0,-65-29-385,-9-3-60,-22-10 4,1-1-1,-1 0 0,1-1 1,0 0-1,1 0 1,-1-1-1,1 0 0,19 1 1,-29-4 182,-1-276 1459,8 277-7534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0 368,'0'0'2823,"-2"5"-2250,2-2-399,0-2-105,-1 1 1,1-1 0,0 1-1,-1-1 1,1 1-1,-1-1 1,1 1-1,-1-1 1,0 1 0,1-1-1,-1 0 1,-1 2-1,0-2 887,2-2-885,-1 1 0,1 0-1,0 0 1,0 0 0,0 0 0,0 0 0,0 0 0,-1 0 0,1 0 0,0 0-1,0 0 1,0 0 0,0 1 0,0-1 0,-1 0 0,1 0 0,0 0 0,0 0-1,0 0 1,0 0 0,0 0 0,-1 0 0,1 0 0,0 0 0,0 0 0,0 1-1,0-1 1,0 0 0,0 0 0,0 0 0,0 0 0,0 0 0,-1 0 0,1 1-1,0-1 1,0 0 0,0 0 0,0 0 0,0 0 0,0 1 0,0-1 0,0 0-1,0 0 1,0 0 0,0 0 0,0 0 0,0 1 0,0-1 0,0 0 0,0 0-1,0 0 1,1 0 0,-1 0 0,0 1 0,0-1 0,0 0 0,0 0 0,0 1 65,0 0 0,0-1 0,-1 1 0,1 0 0,0 0 0,0-1 0,-1 1 0,1 0 0,0-1 0,-1 1 0,1 0 0,-1-1 0,1 1 0,-1-1 0,1 1 0,-1-1 0,0 1 0,-2 3 2366,14-3-1508,280-1 713,-268 1-1607,46 9 0,-33-3-49,128 9 18,-94-3 202,-48-7-262,32 3-1,68 2 30,-96-9-44,0 0 1,36-4-1,-8 0 4,39 2 8,246 8 111,-221-4-115,-75-4 8,72 8-1,-66-3-2,-35-4-5,0 1-1,0 0 1,18 5-1,-15-3 2,-1-1-1,20 1 0,6 2 5,11-1-3,-34-4 2,0 1-1,27 7 1,6 3 6,95 8 0,-57-10-7,48 14 6,94 9 10,-115-23-38,154 33 0,15-7 2,-48-9 0,-172-16 13,135 3-1,112 2-28,-146-4 83,88-8-47,54 4 30,147 1-1,-300-10-41,236 0-25,446 3-19,-510 11 66,106 1-6,175-58-83,-302 8 59,-221 30 60,133 7-1,-207 0-66,0 0-1,-1 1 0,1 0 1,-1 1-1,1 0 1,14 7-1,-22-9-110,-1 1 0,1 0 0,-1 0 0,0 1 0,0-1 0,0 1-1,0 0 1,0 0 0,3 3 0,-5-3-224,1-1 1,0 1-1,-1 0 0,0 0 0,1 0 0,-1 0 0,0 0 1,-1 0-1,1 0 0,-1 0 0,1 0 0,-1 6 0,-4 28-9322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4834,'0'0'5835,"23"-6"-2738,-20 6-3116,-1 1-1,0-1 0,1 1 0,-1-1 0,0 1 1,1 0-1,-1 0 0,0 0 0,0 0 0,0 0 1,1 0-1,-1 0 0,2 3 0,24 24 74,-17-17-47,20 22 126,0 1-1,-3 1 0,38 60 0,-55-76-16,-1 1-1,-1 0 1,0 0-1,-1 1 1,-2 0-1,0 0 0,-1 0 1,-1 1-1,1 33 1,-4 42 1434,-1-95-1526,0 0 1,-1 0-1,1-1 1,0 1-1,-1 0 1,1 0-1,-1-1 1,0 1 0,1 0-1,-1-1 1,0 1-1,0 0 1,0-1-1,0 1 1,0-1-1,-1 0 1,-1 3-1,-30 18-70,11-9-323,-63 44-5052,33-28-1838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3 3730,'-1'-3'13392,"-3"4"-13818,-1 1 437,1 0 1,-1 0 0,1 1-1,-1-1 1,1 1 0,0 0-1,0 1 1,0-1 0,-5 7-1,-32 42-26,30-38 15,-217 344-83,122-181 78,36-76 19,20-30-25,46-59-1939,11-11 30,13-11-1616,-4-19-263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51 784,'0'0'3957,"-4"-3"-3693,0-1-207,-10-14 361,8 15 564,0 0 1,0 0-1,0 1 1,0-1 0,0 2-1,-11-3 1,-5-2 1050,26 7-2370,10 3 234,-1 1 0,0 1-1,0 0 1,0 1 0,-1 1-1,12 9 1,13 6 221,281 206 2260,-213-148-1974,-93-72-348,-8-7-4,0 1 0,-1 0 0,1 0 0,0 0 0,-1 1 0,0-1 0,0 1-1,5 7 1,-13-12-821,-6-6-756,-10-19-3235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0 737 6707,'0'0'4034,"26"-30"-3298,82-103-434,-98 120-265,-2 0 1,1 0-1,-2-1 1,0 0-1,0 0 1,-1 0 0,5-23-1,-7 14 59,-1 0-1,0 0 1,-2-28 0,-1 31-32,0 0 40,0 0 0,-1 0 0,-2 0 0,0 0 0,-10-35 0,9 44-15,0 1 0,-1-1 0,0 1 0,-1-1 0,0 1 0,-1 1 0,1-1 0,-2 1-1,0 1 1,0-1 0,-10-7 0,15 13-2,-1 0 1,0 1-1,1-1 0,-1 1 0,0 0 0,-1 0 0,1 0 1,-5-1-1,8 3-38,0 0-1,-1-1 1,1 1 0,0 0 0,0 0-1,-1 0 1,1 0 0,0 0 0,-1 0 0,1 1-1,0-1 1,-1 0 0,1 1 0,0-1-1,0 1 1,0-1 0,-1 1 0,1-1 0,0 1-1,0 0 1,0 0 0,0 0 0,0-1-1,0 1 1,0 0 0,0 0 0,1 0 0,-1 1-1,0-1 1,0 0 0,1 0 0,-1 0-1,1 0 1,-1 2 0,-5 18 51,2 0 0,0 1 0,1-1-1,1 1 1,1 32 0,1-37-80,-3 91 156,5 0 0,27 175 0,27-3-16,-15-87 526,15 200 0,-54-311 381,-8-98-958,-17-19-16,-20-38-186,29 44 23,3-1 1,0 0-1,2-1 0,1 0 1,1 0-1,2-1 0,1 0 1,1-53-1,3 84 14,0 1-1,0-1 1,1 1-1,-1 0 1,0-1-1,0 1 0,0 0 1,1-1-1,-1 1 1,0 0-1,1-1 1,-1 1-1,0 0 1,1 0-1,-1-1 1,0 1-1,1 0 1,-1 0-1,0 0 1,1 0-1,-1-1 1,1 1-1,-1 0 1,0 0-1,1 0 0,-1 0 1,1 0-1,-1 0 1,1 0-1,0 0 1,19 0-1573,-13 1 936,25-1-2428,1 0-1617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4034,'0'0'11047,"0"9"-11297,1 132 449,22 159-1,-20-280-183,-3-13-12,1 0 0,0-1 0,0 1 0,4 9 0,-2-75-147,31-445-179,-32 492 306,0 1 0,1 0 0,0 0 0,1 1 0,5-13 0,-7 19 6,0-1-1,1 1 0,-1-1 0,1 1 0,0 0 1,0 0-1,1 0 0,-1 1 0,1-1 0,0 1 0,0 0 1,0 0-1,7-4 0,-5 6-38,-1 0 1,1 0-1,-1 0 0,1 1 1,0 0-1,-1 1 1,1-1-1,-1 1 0,12 3 1,-8 3 113,0 0 0,-1 1 0,1 0 0,-2 0 0,1 1 0,-1 0 0,10 17 0,-4-4 35,-1 1 1,-1 0-1,-2 1 1,0 0-1,-1 1 1,-1 0-1,-2 0 1,0 0-1,-2 1 0,1 39 1,-3-28-77,0 5 38,1 0 0,2 0 0,13 51 0,-5-46-3,-13-53-307,-1 1 0,1-1 0,-1 1 0,0-1-1,0 1 1,-1 0 0,0 0 0,0 0 0,0 0-1,-5-6 1,-8-12-1369,-13-26-2266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2257,'0'0'5507,"-10"3"-5243,5 0 3017,50 0-2677,0 2 0,0 2 0,66 19 0,-76-17-291,-8-6 104,-23-3-378,0 0-1,0 1 1,0-1 0,0 1 0,0 0 0,5 2 0,-6 0 1357,-3-3-1359,0 0 1,0 0-1,0 1 1,0-1-1,0 0 0,0 0 1,0 0-1,0 0 1,1 1-1,-1-1 1,0 0-1,0 0 1,0 0-1,0 0 1,1 0-1,-1 1 1,0-1-1,0 0 1,0 0-1,0 0 1,1 0-1,-1 0 1,0 0-1,0 0 1,0 0-1,1 0 0,-1 0 1,0 0-1,0 0 1,0 0-1,1 0 1,-1 0-1,0 0 1,0 0-1,0 0 1,1 0-1,-1 0 1,1 0-12,-1 16-275,-2 22-3463,-6-13-1864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3362,'0'0'9439,"1"-1"-9359,5-2-111,-1-1 1,0 0-1,0-1 1,0 1 0,-1-1-1,1 0 1,-1 0-1,4-7 1,4-3 85,31-36 146,-12 16 84,-1-1 0,41-67 0,-66 94-242,-2 5 17,0-1-1,0 1 0,-1-1 1,0 0-1,0 1 0,0-1 1,1-11 1584,-6 28-647,-16 18-957,-43 50-1,25-33-8,13-14 46,9-13-81,0 0-1,-1-1 0,-21 19 0,36-37-11,2-3-1109,-1 0 987,1 0 0,0 1 0,-1-1 0,1 1 0,0-1 0,0 1 0,0-1 0,0 1 0,2-3-1,-1 2-30,11-16 99,1 0 1,0 2-1,1-1 1,23-17 0,-28 29-567,-5 5-2199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31 160 2561,'0'0'6342,"-5"-3"-5144,-14-10-409,19 12-779,0 1-1,0 0 1,0 0 0,0 0-1,-1 0 1,1 0-1,0 0 1,0 0-1,0 0 1,0 0-1,-1 0 1,1 0 0,0 0-1,0 0 1,0 0-1,0 0 1,-1 0-1,1 0 1,0 0 0,0 0-1,0 0 1,0 0-1,-1 0 1,1 0-1,0 0 1,0 0-1,0 0 1,0 1 0,-1-1-1,1 0 1,0 0-1,0 0 1,0 0-1,0 0 1,0 0 0,0 1-1,0-1 1,-1 0-1,1 0 1,0 0-1,0 0 1,0 0-1,0 1 1,0-1 0,0 0-1,0 0 1,0 0-1,0 1 1,0-1-1,0 0 1,0 0 0,0 0-1,0 0 1,0 1-1,0-1 1,0 0-1,0 0 1,0 0-1,0 0 1,0 1 0,0-1-1,1 0 1,-1 0-1,0 0 1,0 0-1,0 0 1,0 1-1,0-1 1,0 0 0,1 2 59,-2 40 79,2-1-1,2 0 0,1-1 0,14 53 1,21 59 136,37 120 333,-74-268-670,0-6 16,0-13-1,-2-24-10,-24-99-79,-1-2-258,3-358 78,23 497 315,0 1 0,1-1 0,-1 1 0,0-1-1,0 1 1,1 0 0,-1-1 0,0 1 0,1 0 0,-1 0-1,0 0 1,0 0 0,1 0 0,-1 0 0,2 1 0,2-1 5,3-1 66,1 1 0,-1 0 0,1 1 0,0 0 0,-1 0 1,0 0-1,1 1 0,-1 1 0,0-1 0,0 1 0,0 1 0,0 0 0,7 4 0,-1 2 131,0 1-1,-1 0 1,0 1 0,-1 0-1,0 1 1,-1 1-1,14 22 1,-19-25-85,0 1-1,0-1 1,-1 2 0,-1-1 0,0 0 0,0 1-1,-1 0 1,-1 0 0,0 0 0,-1 20 0,-1-31-95,1 7 109,-2-1 0,1 1-1,-4 16 1,3-22-132,0 0 1,0 0-1,0 0 1,-1 0-1,1 0 0,-1 0 1,0-1-1,0 1 0,0 0 1,0-1-1,0 0 0,-1 1 1,-3 1-1,1 1-22,-1-1 0,-1 0 0,1-1 0,0 0 0,-1 0 0,0 0 0,0-1 0,0 0 0,-13 2 0,-2-1-352,-42-1 0,48-2 266,12 0 44,-1 0 1,1 0-1,0 0 0,0 0 0,-1-1 0,1 1 0,0-1 0,0 0 0,0 0 0,-1-1 0,1 1 0,1-1 0,-1 0 0,0 0 0,0 0 0,-6-6 0,10 7 45,-1 1 0,1-1-1,-1 0 1,1 0 0,-1 0 0,1 1-1,-1-1 1,1 0 0,0 0 0,-1 0-1,1 0 1,0 0 0,0 0 0,0 0-1,0 0 1,0 0 0,0 0 0,0 0-1,0 1 1,0-1 0,0 0 0,1 0-1,-1 0 1,0 0 0,0 0 0,1 0 0,-1 0-1,1 1 1,-1-1 0,1 0 0,-1 0-1,1 0 1,0 1 0,-1-1 0,1 0-1,0 1 1,-1-1 0,1 1 0,0-1-1,0 1 1,0-1 0,-1 1 0,1-1-1,0 1 1,0 0 0,0 0 0,0-1-1,0 1 1,0 0 0,1 0 0,11-3-24,0 1 0,0 1 0,0 0 0,0 1 0,0 0 0,1 1 0,-1 1 0,-1 0 0,1 0 0,0 2 0,0-1 0,-1 2 0,14 6-1,6 5 229,-2 2-1,-1 1 0,0 1 1,35 33-1,-55-45-88,-1 0-1,0 1 1,0 0 0,-1 0 0,0 1-1,-1 0 1,0 0 0,-1 1-1,0-1 1,0 1 0,-1 0 0,-1 1-1,0-1 1,0 1 0,-1-1-1,1 21 1,-3-26-11,0-1 0,0 1-1,-1-1 1,1 1 0,-1-1 0,-1 1 0,1-1-1,-1 0 1,0 0 0,0 1 0,-3 4 0,2-6-55,-1 1 0,0 0 1,0-1-1,-1 0 1,1 0-1,-1 0 0,0 0 1,0-1-1,-10 6 0,4-4 29,0 0 0,0-1 0,0 0 0,-1-1 0,1 0 0,-1 0 0,-15 0-1,-86-1-120,69-2 32,42 0-57,-14-2-138,16 2 97,0 0 0,-1 0 0,1 0 0,-1 0 1,1-1-1,0 1 0,-1 0 0,1 0 0,0 0 0,-1-1 0,1 1 0,0 0 1,0-1-1,-1 1 0,1 0 0,0 0 0,0-1 0,-1 1 0,1 0 1,0-1-1,0 1 0,0-1 0,0 1 0,0 0 0,0-1 0,-1 1 1,1 0-1,0-1 0,0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082-554A-4FF5-AD41-C54BD91E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8DE3-3861-440B-9F52-58183322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A66E-BA32-4594-AF04-381B7FD2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6D87-0C49-4FC8-835F-A99CAA2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63CB-5A96-4287-90F7-42D31251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DD63-B740-45B6-84BF-3DE8C30D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01C91-DCCE-4267-A6F3-F427D347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684D-0E5F-4523-8C67-9A3133C5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5321-2CA1-4295-A190-5CC89CDB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0381-3DF3-4DCC-B2C8-4D1E4B9E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2EF86-F61E-44A6-BC24-62BB644E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7653-3016-42FC-A2BD-1BFC8510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8B66-C7A0-47CA-8D93-CB69530E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F0F4-9123-444C-9C69-C3DBDEF1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0216-4F7C-4588-8FBE-E0F956AA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8B58-942D-4C7D-A13F-1EFDCAD4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E7BF-5A7E-4A0F-AFC4-2F269380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2285-08A9-47AF-B0DA-38E60C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E0B0-2FC9-4665-B753-FE005B6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A684-E6F4-46F6-BC5B-69099AD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F3B4-D613-40EE-AFE7-D5537D31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C60D-BBD0-4466-88A3-7827DFB5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4F58-6A7B-4B96-B70B-D08E68A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FAF5-BC4F-4CCF-92C4-46289D9E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266-12E9-417C-AC30-6ACEADD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7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D7B4-3534-466A-8741-4F8535C9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E2D0-1DAB-4377-9BFA-3FA5492F6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DD1D7-EB75-480C-9C76-1E74A443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537-A8DE-4CF3-9DD4-F5A1452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17AF-9EF0-43EE-99DD-D8B13E19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3787-F491-461B-993B-6295BF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2FC4-DAEA-45C2-A148-E08FDDAD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12406-EEA6-482E-A767-D59BF9FA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98FDD-971B-47E3-8D7D-9DF3B3FF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C12C3-A039-4CF2-901B-74DC756A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7FA08-DF29-48CA-83CC-824299DD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8A251-103D-4DD4-8878-2940CC23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B31F-FAC7-41F6-B156-A6D75015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05F6A-7F1D-4FE2-B22F-4CC4EA2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2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C59-81FB-4832-857A-8352D080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CB56B-E5B4-41ED-BA38-9DE0621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C90FF-1043-40CE-AD22-ACDF8FE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88C9-89C6-4897-98D5-47A6110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3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9E3C7-CB03-47AD-8BC7-BD0DBE15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41B4-8722-4713-9D25-26B1B62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8B837-ECE7-4228-8D8B-49A630F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0965-4115-4BE2-8A6F-14DE116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75D-ABCE-480F-9BA5-C77EDC50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FD49F-F85A-4CE9-B373-120F88BB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8EB8-B7F5-4829-B97B-4636973C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6DF-9FA7-4F8A-A888-6486489B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8FF82-2344-4751-98CD-BCE26DA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8B74-145C-43C3-81E5-33D320EE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0667F-D426-4336-BCF8-F03B4990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086D-97B1-40EA-AF5B-50401409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08DC-C073-47C6-BCE6-BFDF0AE5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E8D7-9E13-43E4-9C14-F2E4A8E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F3A9C-00A6-4228-A4BE-FE3E11F0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73B6-3BA4-4070-846B-3827DA6C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D42D-D335-4B1D-B645-07D9EC9D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2441-A667-4936-A715-EB2F7D20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C6A7-B189-4CC1-B18A-C1D19F16772F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F685-3D92-4CA9-A136-BCA78440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4107-5AD6-492D-A3B7-3D5399F3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4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38" Type="http://schemas.openxmlformats.org/officeDocument/2006/relationships/customXml" Target="../ink/ink68.xml"/><Relationship Id="rId154" Type="http://schemas.openxmlformats.org/officeDocument/2006/relationships/customXml" Target="../ink/ink76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4.xml"/><Relationship Id="rId16" Type="http://schemas.openxmlformats.org/officeDocument/2006/relationships/customXml" Target="../ink/ink7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28" Type="http://schemas.openxmlformats.org/officeDocument/2006/relationships/customXml" Target="../ink/ink63.xml"/><Relationship Id="rId144" Type="http://schemas.openxmlformats.org/officeDocument/2006/relationships/customXml" Target="../ink/ink71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2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69.png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7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4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2.xml"/><Relationship Id="rId182" Type="http://schemas.openxmlformats.org/officeDocument/2006/relationships/customXml" Target="../ink/ink90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119" Type="http://schemas.openxmlformats.org/officeDocument/2006/relationships/image" Target="../media/image59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72" Type="http://schemas.openxmlformats.org/officeDocument/2006/relationships/customXml" Target="../ink/ink85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183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184" Type="http://schemas.openxmlformats.org/officeDocument/2006/relationships/customXml" Target="../ink/ink91.xml"/><Relationship Id="rId189" Type="http://schemas.openxmlformats.org/officeDocument/2006/relationships/image" Target="../media/image94.png"/><Relationship Id="rId3" Type="http://schemas.microsoft.com/office/2007/relationships/hdphoto" Target="../media/hdphoto1.wdp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80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58AAD-4589-4E9D-AC9B-A8D771F1335B}"/>
              </a:ext>
            </a:extLst>
          </p:cNvPr>
          <p:cNvSpPr txBox="1"/>
          <p:nvPr/>
        </p:nvSpPr>
        <p:spPr>
          <a:xfrm>
            <a:off x="838849" y="4946015"/>
            <a:ext cx="27139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Echelle : 1cm sur la figure correspond à 5cm en réalité</a:t>
            </a:r>
          </a:p>
        </p:txBody>
      </p:sp>
    </p:spTree>
    <p:extLst>
      <p:ext uri="{BB962C8B-B14F-4D97-AF65-F5344CB8AC3E}">
        <p14:creationId xmlns:p14="http://schemas.microsoft.com/office/powerpoint/2010/main" val="11533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58AAD-4589-4E9D-AC9B-A8D771F1335B}"/>
              </a:ext>
            </a:extLst>
          </p:cNvPr>
          <p:cNvSpPr txBox="1"/>
          <p:nvPr/>
        </p:nvSpPr>
        <p:spPr>
          <a:xfrm>
            <a:off x="838849" y="4973320"/>
            <a:ext cx="27139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Echelle : 1cm sur la figure correspond à 2cm en réalité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48D18B-5B69-4319-B469-CE9CDF55D6E6}"/>
              </a:ext>
            </a:extLst>
          </p:cNvPr>
          <p:cNvGrpSpPr/>
          <p:nvPr/>
        </p:nvGrpSpPr>
        <p:grpSpPr>
          <a:xfrm>
            <a:off x="875955" y="6105"/>
            <a:ext cx="1387800" cy="476640"/>
            <a:chOff x="875955" y="6105"/>
            <a:chExt cx="13878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341525-EBA2-4518-85B9-78CBA4EAF39A}"/>
                    </a:ext>
                  </a:extLst>
                </p14:cNvPr>
                <p14:cNvContentPartPr/>
                <p14:nvPr/>
              </p14:nvContentPartPr>
              <p14:xfrm>
                <a:off x="875955" y="270705"/>
                <a:ext cx="136800" cy="21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341525-EBA2-4518-85B9-78CBA4EAF3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955" y="261705"/>
                  <a:ext cx="154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DFD403-501D-4C4C-BDED-7420355A45C1}"/>
                    </a:ext>
                  </a:extLst>
                </p14:cNvPr>
                <p14:cNvContentPartPr/>
                <p14:nvPr/>
              </p14:nvContentPartPr>
              <p14:xfrm>
                <a:off x="939675" y="35985"/>
                <a:ext cx="148680" cy="438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DFD403-501D-4C4C-BDED-7420355A45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1035" y="27345"/>
                  <a:ext cx="1663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7D7DE4-4B9B-448D-80CB-6747F9E5A22F}"/>
                    </a:ext>
                  </a:extLst>
                </p14:cNvPr>
                <p14:cNvContentPartPr/>
                <p14:nvPr/>
              </p14:nvContentPartPr>
              <p14:xfrm>
                <a:off x="1045875" y="175665"/>
                <a:ext cx="280440" cy="27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7D7DE4-4B9B-448D-80CB-6747F9E5A2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235" y="166665"/>
                  <a:ext cx="298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77E4DA-A6BB-470D-95AC-3D1AF3DC6EC0}"/>
                    </a:ext>
                  </a:extLst>
                </p14:cNvPr>
                <p14:cNvContentPartPr/>
                <p14:nvPr/>
              </p14:nvContentPartPr>
              <p14:xfrm>
                <a:off x="1235955" y="6105"/>
                <a:ext cx="150840" cy="425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77E4DA-A6BB-470D-95AC-3D1AF3DC6E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7315" y="-2535"/>
                  <a:ext cx="168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D05E1C-E4F6-4743-9D4D-2E594F552600}"/>
                    </a:ext>
                  </a:extLst>
                </p14:cNvPr>
                <p14:cNvContentPartPr/>
                <p14:nvPr/>
              </p14:nvContentPartPr>
              <p14:xfrm>
                <a:off x="1392195" y="202140"/>
                <a:ext cx="404640" cy="25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D05E1C-E4F6-4743-9D4D-2E594F5526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3555" y="193500"/>
                  <a:ext cx="42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5606A7-B2E9-4F32-8A79-2A3A70F0540C}"/>
                    </a:ext>
                  </a:extLst>
                </p14:cNvPr>
                <p14:cNvContentPartPr/>
                <p14:nvPr/>
              </p14:nvContentPartPr>
              <p14:xfrm>
                <a:off x="1792155" y="194580"/>
                <a:ext cx="471600" cy="26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5606A7-B2E9-4F32-8A79-2A3A70F05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3515" y="185940"/>
                  <a:ext cx="489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51D6F4-E7D4-4935-BA2E-3B0A7A700D31}"/>
                    </a:ext>
                  </a:extLst>
                </p14:cNvPr>
                <p14:cNvContentPartPr/>
                <p14:nvPr/>
              </p14:nvContentPartPr>
              <p14:xfrm>
                <a:off x="1292475" y="110340"/>
                <a:ext cx="123120" cy="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51D6F4-E7D4-4935-BA2E-3B0A7A700D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3835" y="101700"/>
                  <a:ext cx="140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FE6CA8-6E65-4EE1-BB0D-647230E6825B}"/>
                    </a:ext>
                  </a:extLst>
                </p14:cNvPr>
                <p14:cNvContentPartPr/>
                <p14:nvPr/>
              </p14:nvContentPartPr>
              <p14:xfrm>
                <a:off x="1062795" y="876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FE6CA8-6E65-4EE1-BB0D-647230E682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4155" y="78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3A53BB-169E-4DB5-94DA-4C436D963066}"/>
              </a:ext>
            </a:extLst>
          </p:cNvPr>
          <p:cNvGrpSpPr/>
          <p:nvPr/>
        </p:nvGrpSpPr>
        <p:grpSpPr>
          <a:xfrm>
            <a:off x="2524755" y="-35820"/>
            <a:ext cx="923040" cy="593280"/>
            <a:chOff x="2524755" y="-35820"/>
            <a:chExt cx="9230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96996D-37FF-4AB5-A45C-BCE77DF9C420}"/>
                    </a:ext>
                  </a:extLst>
                </p14:cNvPr>
                <p14:cNvContentPartPr/>
                <p14:nvPr/>
              </p14:nvContentPartPr>
              <p14:xfrm>
                <a:off x="2524755" y="-35820"/>
                <a:ext cx="75960" cy="59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96996D-37FF-4AB5-A45C-BCE77DF9C4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5755" y="-44820"/>
                  <a:ext cx="936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460770-7793-415E-A7F3-ED73869F28AD}"/>
                    </a:ext>
                  </a:extLst>
                </p14:cNvPr>
                <p14:cNvContentPartPr/>
                <p14:nvPr/>
              </p14:nvContentPartPr>
              <p14:xfrm>
                <a:off x="2603955" y="210615"/>
                <a:ext cx="154440" cy="24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460770-7793-415E-A7F3-ED73869F2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4955" y="201615"/>
                  <a:ext cx="172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7D51AB-35BE-462A-8F06-6340568D2E78}"/>
                    </a:ext>
                  </a:extLst>
                </p14:cNvPr>
                <p14:cNvContentPartPr/>
                <p14:nvPr/>
              </p14:nvContentPartPr>
              <p14:xfrm>
                <a:off x="2783595" y="187935"/>
                <a:ext cx="392400" cy="28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7D51AB-35BE-462A-8F06-6340568D2E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4595" y="178935"/>
                  <a:ext cx="410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C3359E-9918-479E-A987-AD3FB3DF0DCB}"/>
                    </a:ext>
                  </a:extLst>
                </p14:cNvPr>
                <p14:cNvContentPartPr/>
                <p14:nvPr/>
              </p14:nvContentPartPr>
              <p14:xfrm>
                <a:off x="3142875" y="-11505"/>
                <a:ext cx="141120" cy="51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C3359E-9918-479E-A987-AD3FB3DF0D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4235" y="-20505"/>
                  <a:ext cx="1587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36BF6D-7BF0-4937-A696-B4BEB14973E5}"/>
                    </a:ext>
                  </a:extLst>
                </p14:cNvPr>
                <p14:cNvContentPartPr/>
                <p14:nvPr/>
              </p14:nvContentPartPr>
              <p14:xfrm>
                <a:off x="3253035" y="215655"/>
                <a:ext cx="194760" cy="31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36BF6D-7BF0-4937-A696-B4BEB14973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4035" y="207015"/>
                  <a:ext cx="21240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AD5E23-B93B-477F-BFF1-12932B2E7238}"/>
              </a:ext>
            </a:extLst>
          </p:cNvPr>
          <p:cNvGrpSpPr/>
          <p:nvPr/>
        </p:nvGrpSpPr>
        <p:grpSpPr>
          <a:xfrm>
            <a:off x="3788715" y="-2865"/>
            <a:ext cx="1445760" cy="633600"/>
            <a:chOff x="3788715" y="-2865"/>
            <a:chExt cx="144576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5C28F2-54FF-49C1-BE4F-A2B3A94BA730}"/>
                    </a:ext>
                  </a:extLst>
                </p14:cNvPr>
                <p14:cNvContentPartPr/>
                <p14:nvPr/>
              </p14:nvContentPartPr>
              <p14:xfrm>
                <a:off x="3788715" y="-2865"/>
                <a:ext cx="116280" cy="63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5C28F2-54FF-49C1-BE4F-A2B3A94BA7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9715" y="-11865"/>
                  <a:ext cx="13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08DB42-864A-4E72-8229-76C6B2AC2725}"/>
                    </a:ext>
                  </a:extLst>
                </p14:cNvPr>
                <p14:cNvContentPartPr/>
                <p14:nvPr/>
              </p14:nvContentPartPr>
              <p14:xfrm>
                <a:off x="4016235" y="28455"/>
                <a:ext cx="25560" cy="19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08DB42-864A-4E72-8229-76C6B2AC27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7595" y="19455"/>
                  <a:ext cx="43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524E7F-D710-4858-B8FF-E4887A70117F}"/>
                    </a:ext>
                  </a:extLst>
                </p14:cNvPr>
                <p14:cNvContentPartPr/>
                <p14:nvPr/>
              </p14:nvContentPartPr>
              <p14:xfrm>
                <a:off x="4105515" y="278295"/>
                <a:ext cx="169920" cy="11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524E7F-D710-4858-B8FF-E4887A701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6515" y="269655"/>
                  <a:ext cx="187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E2FBB8-E401-4A94-8A96-C7E1198002BC}"/>
                    </a:ext>
                  </a:extLst>
                </p14:cNvPr>
                <p14:cNvContentPartPr/>
                <p14:nvPr/>
              </p14:nvContentPartPr>
              <p14:xfrm>
                <a:off x="4439595" y="50055"/>
                <a:ext cx="200520" cy="37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E2FBB8-E401-4A94-8A96-C7E1198002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30595" y="41055"/>
                  <a:ext cx="218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116C51-D1DE-443C-8E62-C6C0171A080E}"/>
                    </a:ext>
                  </a:extLst>
                </p14:cNvPr>
                <p14:cNvContentPartPr/>
                <p14:nvPr/>
              </p14:nvContentPartPr>
              <p14:xfrm>
                <a:off x="4748835" y="179295"/>
                <a:ext cx="485640" cy="28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116C51-D1DE-443C-8E62-C6C0171A08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40195" y="170655"/>
                  <a:ext cx="50328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53E240-BA08-4A03-87D2-55C2DB4A9336}"/>
                  </a:ext>
                </a:extLst>
              </p14:cNvPr>
              <p14:cNvContentPartPr/>
              <p14:nvPr/>
            </p14:nvContentPartPr>
            <p14:xfrm>
              <a:off x="851115" y="3345495"/>
              <a:ext cx="166320" cy="9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53E240-BA08-4A03-87D2-55C2DB4A93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2115" y="3336855"/>
                <a:ext cx="183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5036DD-A1F8-4964-B66F-DB74B1042AA8}"/>
                  </a:ext>
                </a:extLst>
              </p14:cNvPr>
              <p14:cNvContentPartPr/>
              <p14:nvPr/>
            </p14:nvContentPartPr>
            <p14:xfrm>
              <a:off x="1237755" y="3353415"/>
              <a:ext cx="161280" cy="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5036DD-A1F8-4964-B66F-DB74B1042A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28755" y="3344415"/>
                <a:ext cx="1789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37D6DD-0D86-4234-8E65-DC461D48A49A}"/>
                  </a:ext>
                </a:extLst>
              </p14:cNvPr>
              <p14:cNvContentPartPr/>
              <p14:nvPr/>
            </p14:nvContentPartPr>
            <p14:xfrm>
              <a:off x="1651035" y="3340455"/>
              <a:ext cx="189360" cy="12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37D6DD-0D86-4234-8E65-DC461D48A4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42395" y="3331455"/>
                <a:ext cx="207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70E062-DC2C-48BF-9E9B-84D7D480963F}"/>
                  </a:ext>
                </a:extLst>
              </p14:cNvPr>
              <p14:cNvContentPartPr/>
              <p14:nvPr/>
            </p14:nvContentPartPr>
            <p14:xfrm>
              <a:off x="6593475" y="3362055"/>
              <a:ext cx="348120" cy="23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70E062-DC2C-48BF-9E9B-84D7D48096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84475" y="3353055"/>
                <a:ext cx="3657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38E5A29-6105-47DA-AB1D-A7978D49D00E}"/>
              </a:ext>
            </a:extLst>
          </p:cNvPr>
          <p:cNvGrpSpPr/>
          <p:nvPr/>
        </p:nvGrpSpPr>
        <p:grpSpPr>
          <a:xfrm>
            <a:off x="7323555" y="3313455"/>
            <a:ext cx="938880" cy="65880"/>
            <a:chOff x="7323555" y="3313455"/>
            <a:chExt cx="93888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F2A0A1-804D-44C8-BDC1-EF92AEA080CD}"/>
                    </a:ext>
                  </a:extLst>
                </p14:cNvPr>
                <p14:cNvContentPartPr/>
                <p14:nvPr/>
              </p14:nvContentPartPr>
              <p14:xfrm>
                <a:off x="7323555" y="3313455"/>
                <a:ext cx="331200" cy="5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F2A0A1-804D-44C8-BDC1-EF92AEA080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4915" y="3304455"/>
                  <a:ext cx="348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66ED95-6B10-4710-AC8C-C4A1A6D2C6F5}"/>
                    </a:ext>
                  </a:extLst>
                </p14:cNvPr>
                <p14:cNvContentPartPr/>
                <p14:nvPr/>
              </p14:nvContentPartPr>
              <p14:xfrm>
                <a:off x="7981635" y="3356655"/>
                <a:ext cx="280800" cy="22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66ED95-6B10-4710-AC8C-C4A1A6D2C6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2995" y="3347655"/>
                  <a:ext cx="2984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AADA97-8176-433B-BF35-D8ED195D0B0B}"/>
              </a:ext>
            </a:extLst>
          </p:cNvPr>
          <p:cNvGrpSpPr/>
          <p:nvPr/>
        </p:nvGrpSpPr>
        <p:grpSpPr>
          <a:xfrm>
            <a:off x="9195555" y="3305895"/>
            <a:ext cx="2174400" cy="67320"/>
            <a:chOff x="9195555" y="3305895"/>
            <a:chExt cx="217440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D9AE09-58CA-41B3-9C91-43CCF6CC1C61}"/>
                    </a:ext>
                  </a:extLst>
                </p14:cNvPr>
                <p14:cNvContentPartPr/>
                <p14:nvPr/>
              </p14:nvContentPartPr>
              <p14:xfrm>
                <a:off x="9195555" y="3312375"/>
                <a:ext cx="313200" cy="2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D9AE09-58CA-41B3-9C91-43CCF6CC1C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915" y="3303375"/>
                  <a:ext cx="330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DEA81A-65FF-439C-AB02-EFB088447EA3}"/>
                    </a:ext>
                  </a:extLst>
                </p14:cNvPr>
                <p14:cNvContentPartPr/>
                <p14:nvPr/>
              </p14:nvContentPartPr>
              <p14:xfrm>
                <a:off x="9740595" y="3353415"/>
                <a:ext cx="324000" cy="19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DEA81A-65FF-439C-AB02-EFB088447E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31955" y="3344415"/>
                  <a:ext cx="341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C06EB4-6DDD-4330-8F9C-FCCD5CEF7B42}"/>
                    </a:ext>
                  </a:extLst>
                </p14:cNvPr>
                <p14:cNvContentPartPr/>
                <p14:nvPr/>
              </p14:nvContentPartPr>
              <p14:xfrm>
                <a:off x="10395075" y="3313455"/>
                <a:ext cx="277200" cy="3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C06EB4-6DDD-4330-8F9C-FCCD5CEF7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86435" y="3304455"/>
                  <a:ext cx="294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38A044-824E-4E9C-A8A8-83DA8847C769}"/>
                    </a:ext>
                  </a:extLst>
                </p14:cNvPr>
                <p14:cNvContentPartPr/>
                <p14:nvPr/>
              </p14:nvContentPartPr>
              <p14:xfrm>
                <a:off x="10918515" y="3305895"/>
                <a:ext cx="451440" cy="2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38A044-824E-4E9C-A8A8-83DA8847C7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9515" y="3296895"/>
                  <a:ext cx="46908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D583C9-4599-455A-BA72-C68FF9CDFEE1}"/>
                  </a:ext>
                </a:extLst>
              </p14:cNvPr>
              <p14:cNvContentPartPr/>
              <p14:nvPr/>
            </p14:nvContentPartPr>
            <p14:xfrm>
              <a:off x="5387835" y="3288255"/>
              <a:ext cx="333720" cy="42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D583C9-4599-455A-BA72-C68FF9CDFE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79195" y="3279615"/>
                <a:ext cx="351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F5893A-7135-485C-9594-29EDD9ECC2F8}"/>
                  </a:ext>
                </a:extLst>
              </p14:cNvPr>
              <p14:cNvContentPartPr/>
              <p14:nvPr/>
            </p14:nvContentPartPr>
            <p14:xfrm>
              <a:off x="4400355" y="3352335"/>
              <a:ext cx="237240" cy="13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F5893A-7135-485C-9594-29EDD9ECC2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91355" y="3343335"/>
                <a:ext cx="254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DADDF9-F2F8-4EAD-912B-ECBE206B5556}"/>
                  </a:ext>
                </a:extLst>
              </p14:cNvPr>
              <p14:cNvContentPartPr/>
              <p14:nvPr/>
            </p14:nvContentPartPr>
            <p14:xfrm>
              <a:off x="3906795" y="3313455"/>
              <a:ext cx="263880" cy="1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DADDF9-F2F8-4EAD-912B-ECBE206B55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98155" y="3304455"/>
                <a:ext cx="2815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675C3F5-3AD8-476D-8BD7-2A0013820051}"/>
              </a:ext>
            </a:extLst>
          </p:cNvPr>
          <p:cNvGrpSpPr/>
          <p:nvPr/>
        </p:nvGrpSpPr>
        <p:grpSpPr>
          <a:xfrm>
            <a:off x="2121555" y="3318855"/>
            <a:ext cx="1567800" cy="72720"/>
            <a:chOff x="2121555" y="3318855"/>
            <a:chExt cx="156780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005B50-6D2F-49F5-91A5-DD6088B91EC5}"/>
                    </a:ext>
                  </a:extLst>
                </p14:cNvPr>
                <p14:cNvContentPartPr/>
                <p14:nvPr/>
              </p14:nvContentPartPr>
              <p14:xfrm>
                <a:off x="2121555" y="3373215"/>
                <a:ext cx="169920" cy="1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005B50-6D2F-49F5-91A5-DD6088B91E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2915" y="3364575"/>
                  <a:ext cx="18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63C999-A19F-4F36-9AF6-DFFB670C93BF}"/>
                    </a:ext>
                  </a:extLst>
                </p14:cNvPr>
                <p14:cNvContentPartPr/>
                <p14:nvPr/>
              </p14:nvContentPartPr>
              <p14:xfrm>
                <a:off x="3491715" y="3318855"/>
                <a:ext cx="197640" cy="1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63C999-A19F-4F36-9AF6-DFFB670C93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83075" y="3309855"/>
                  <a:ext cx="2152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25F9F97-BC17-4160-9ACF-E13BBD19CC72}"/>
                  </a:ext>
                </a:extLst>
              </p14:cNvPr>
              <p14:cNvContentPartPr/>
              <p14:nvPr/>
            </p14:nvContentPartPr>
            <p14:xfrm>
              <a:off x="4110555" y="2248935"/>
              <a:ext cx="11880" cy="31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25F9F97-BC17-4160-9ACF-E13BBD19CC7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01915" y="2240295"/>
                <a:ext cx="295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5924DB0-6251-48C5-8753-DE81CA5286E3}"/>
              </a:ext>
            </a:extLst>
          </p:cNvPr>
          <p:cNvGrpSpPr/>
          <p:nvPr/>
        </p:nvGrpSpPr>
        <p:grpSpPr>
          <a:xfrm>
            <a:off x="8760315" y="141855"/>
            <a:ext cx="1131120" cy="732960"/>
            <a:chOff x="8760315" y="141855"/>
            <a:chExt cx="113112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A3AEBD-931B-4E41-AB0E-AA77FEA591C5}"/>
                    </a:ext>
                  </a:extLst>
                </p14:cNvPr>
                <p14:cNvContentPartPr/>
                <p14:nvPr/>
              </p14:nvContentPartPr>
              <p14:xfrm>
                <a:off x="8903955" y="141855"/>
                <a:ext cx="195840" cy="28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A3AEBD-931B-4E41-AB0E-AA77FEA591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4955" y="132855"/>
                  <a:ext cx="213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572071-E8A6-46A3-B837-9BD571FFE22C}"/>
                    </a:ext>
                  </a:extLst>
                </p14:cNvPr>
                <p14:cNvContentPartPr/>
                <p14:nvPr/>
              </p14:nvContentPartPr>
              <p14:xfrm>
                <a:off x="9021315" y="401775"/>
                <a:ext cx="25560" cy="111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572071-E8A6-46A3-B837-9BD571FFE2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12315" y="393135"/>
                  <a:ext cx="43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E3796D-C80F-4545-A43D-9533B1C5A89A}"/>
                    </a:ext>
                  </a:extLst>
                </p14:cNvPr>
                <p14:cNvContentPartPr/>
                <p14:nvPr/>
              </p14:nvContentPartPr>
              <p14:xfrm>
                <a:off x="9164955" y="185415"/>
                <a:ext cx="99360" cy="23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E3796D-C80F-4545-A43D-9533B1C5A8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55955" y="176415"/>
                  <a:ext cx="117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0A41A1-775F-4628-94E1-009EB382E650}"/>
                    </a:ext>
                  </a:extLst>
                </p14:cNvPr>
                <p14:cNvContentPartPr/>
                <p14:nvPr/>
              </p14:nvContentPartPr>
              <p14:xfrm>
                <a:off x="9205275" y="141855"/>
                <a:ext cx="172440" cy="25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0A41A1-775F-4628-94E1-009EB382E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96635" y="133215"/>
                  <a:ext cx="190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4210C2B-9AE9-4328-BD1C-45D5788690FE}"/>
                    </a:ext>
                  </a:extLst>
                </p14:cNvPr>
                <p14:cNvContentPartPr/>
                <p14:nvPr/>
              </p14:nvContentPartPr>
              <p14:xfrm>
                <a:off x="8760315" y="491775"/>
                <a:ext cx="696600" cy="82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4210C2B-9AE9-4328-BD1C-45D5788690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1315" y="482775"/>
                  <a:ext cx="714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84B898B-86A8-4D98-B76B-614556E43E5B}"/>
                    </a:ext>
                  </a:extLst>
                </p14:cNvPr>
                <p14:cNvContentPartPr/>
                <p14:nvPr/>
              </p14:nvContentPartPr>
              <p14:xfrm>
                <a:off x="8943915" y="571695"/>
                <a:ext cx="200160" cy="303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84B898B-86A8-4D98-B76B-614556E43E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35275" y="563055"/>
                  <a:ext cx="217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68ADC0-BD94-4506-9472-EF1FE425B4DF}"/>
                    </a:ext>
                  </a:extLst>
                </p14:cNvPr>
                <p14:cNvContentPartPr/>
                <p14:nvPr/>
              </p14:nvContentPartPr>
              <p14:xfrm>
                <a:off x="9510915" y="463695"/>
                <a:ext cx="307080" cy="28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68ADC0-BD94-4506-9472-EF1FE425B4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01915" y="454695"/>
                  <a:ext cx="324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6A7456-3D1C-4203-9D3F-9745A4EC43D0}"/>
                    </a:ext>
                  </a:extLst>
                </p14:cNvPr>
                <p14:cNvContentPartPr/>
                <p14:nvPr/>
              </p14:nvContentPartPr>
              <p14:xfrm>
                <a:off x="9521715" y="527415"/>
                <a:ext cx="369720" cy="14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6A7456-3D1C-4203-9D3F-9745A4EC43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12715" y="518775"/>
                  <a:ext cx="3873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5A6E65-19A2-42A9-9D1B-975FF0FE7012}"/>
              </a:ext>
            </a:extLst>
          </p:cNvPr>
          <p:cNvGrpSpPr/>
          <p:nvPr/>
        </p:nvGrpSpPr>
        <p:grpSpPr>
          <a:xfrm>
            <a:off x="6423915" y="52215"/>
            <a:ext cx="1535400" cy="811080"/>
            <a:chOff x="6423915" y="52215"/>
            <a:chExt cx="1535400" cy="81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5237FD-F14F-4538-B43D-415902E6F82D}"/>
                    </a:ext>
                  </a:extLst>
                </p14:cNvPr>
                <p14:cNvContentPartPr/>
                <p14:nvPr/>
              </p14:nvContentPartPr>
              <p14:xfrm>
                <a:off x="6452715" y="149775"/>
                <a:ext cx="374400" cy="384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5237FD-F14F-4538-B43D-415902E6F8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3715" y="141135"/>
                  <a:ext cx="3920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305F87-09B0-4690-8D7B-F9A8C3A3AA7F}"/>
                    </a:ext>
                  </a:extLst>
                </p14:cNvPr>
                <p14:cNvContentPartPr/>
                <p14:nvPr/>
              </p14:nvContentPartPr>
              <p14:xfrm>
                <a:off x="6716235" y="406095"/>
                <a:ext cx="55800" cy="186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305F87-09B0-4690-8D7B-F9A8C3A3AA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7235" y="397455"/>
                  <a:ext cx="73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D449C7-4CA3-41DD-946B-199166EC6070}"/>
                    </a:ext>
                  </a:extLst>
                </p14:cNvPr>
                <p14:cNvContentPartPr/>
                <p14:nvPr/>
              </p14:nvContentPartPr>
              <p14:xfrm>
                <a:off x="6897675" y="171735"/>
                <a:ext cx="160200" cy="31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D449C7-4CA3-41DD-946B-199166EC60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9035" y="162735"/>
                  <a:ext cx="177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D2E159F-F8E0-4882-A6EA-220BF4BA9359}"/>
                    </a:ext>
                  </a:extLst>
                </p14:cNvPr>
                <p14:cNvContentPartPr/>
                <p14:nvPr/>
              </p14:nvContentPartPr>
              <p14:xfrm>
                <a:off x="6918195" y="119175"/>
                <a:ext cx="232560" cy="27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D2E159F-F8E0-4882-A6EA-220BF4BA93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09555" y="110535"/>
                  <a:ext cx="250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FDAF3B-35A8-41B4-B163-33535B6427F3}"/>
                    </a:ext>
                  </a:extLst>
                </p14:cNvPr>
                <p14:cNvContentPartPr/>
                <p14:nvPr/>
              </p14:nvContentPartPr>
              <p14:xfrm>
                <a:off x="7157595" y="324015"/>
                <a:ext cx="101520" cy="220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FDAF3B-35A8-41B4-B163-33535B6427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48955" y="315015"/>
                  <a:ext cx="119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7FE9095-D003-48C0-A950-97AC4387DEC8}"/>
                    </a:ext>
                  </a:extLst>
                </p14:cNvPr>
                <p14:cNvContentPartPr/>
                <p14:nvPr/>
              </p14:nvContentPartPr>
              <p14:xfrm>
                <a:off x="7094235" y="333735"/>
                <a:ext cx="201960" cy="178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7FE9095-D003-48C0-A950-97AC4387DE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85595" y="324735"/>
                  <a:ext cx="219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8E99C92-51DB-4B33-B675-59E721C358C1}"/>
                    </a:ext>
                  </a:extLst>
                </p14:cNvPr>
                <p14:cNvContentPartPr/>
                <p14:nvPr/>
              </p14:nvContentPartPr>
              <p14:xfrm>
                <a:off x="7444155" y="238335"/>
                <a:ext cx="114840" cy="186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8E99C92-51DB-4B33-B675-59E721C358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35155" y="229695"/>
                  <a:ext cx="13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FB6B8A9-E554-468C-86A9-F25C8CAFEDB7}"/>
                    </a:ext>
                  </a:extLst>
                </p14:cNvPr>
                <p14:cNvContentPartPr/>
                <p14:nvPr/>
              </p14:nvContentPartPr>
              <p14:xfrm>
                <a:off x="7388715" y="268575"/>
                <a:ext cx="218160" cy="594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FB6B8A9-E554-468C-86A9-F25C8CAFED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80075" y="259935"/>
                  <a:ext cx="2358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15C778-B7D5-4A31-AE67-40C8A69714EA}"/>
                    </a:ext>
                  </a:extLst>
                </p14:cNvPr>
                <p14:cNvContentPartPr/>
                <p14:nvPr/>
              </p14:nvContentPartPr>
              <p14:xfrm>
                <a:off x="7745835" y="296655"/>
                <a:ext cx="213480" cy="19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15C778-B7D5-4A31-AE67-40C8A69714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36835" y="288015"/>
                  <a:ext cx="23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24627D-990A-41EC-8CB1-F76066A3B1A5}"/>
                    </a:ext>
                  </a:extLst>
                </p14:cNvPr>
                <p14:cNvContentPartPr/>
                <p14:nvPr/>
              </p14:nvContentPartPr>
              <p14:xfrm>
                <a:off x="6423915" y="52215"/>
                <a:ext cx="1321200" cy="419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24627D-990A-41EC-8CB1-F76066A3B1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15275" y="43575"/>
                  <a:ext cx="133884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329E7AF-CA3E-441E-BD2D-3288EE1A788D}"/>
              </a:ext>
            </a:extLst>
          </p:cNvPr>
          <p:cNvGrpSpPr/>
          <p:nvPr/>
        </p:nvGrpSpPr>
        <p:grpSpPr>
          <a:xfrm>
            <a:off x="1992675" y="1513455"/>
            <a:ext cx="615600" cy="1983240"/>
            <a:chOff x="1992675" y="1513455"/>
            <a:chExt cx="615600" cy="19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7E6752-7FF8-4445-BA00-1A99B80A2ACD}"/>
                    </a:ext>
                  </a:extLst>
                </p14:cNvPr>
                <p14:cNvContentPartPr/>
                <p14:nvPr/>
              </p14:nvContentPartPr>
              <p14:xfrm>
                <a:off x="2398755" y="3216975"/>
                <a:ext cx="209520" cy="236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7E6752-7FF8-4445-BA00-1A99B80A2A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90115" y="3208335"/>
                  <a:ext cx="227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4FFCE5C-3CCC-44F8-AB95-49529C0BA874}"/>
                    </a:ext>
                  </a:extLst>
                </p14:cNvPr>
                <p14:cNvContentPartPr/>
                <p14:nvPr/>
              </p14:nvContentPartPr>
              <p14:xfrm>
                <a:off x="2382915" y="3239655"/>
                <a:ext cx="175680" cy="257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4FFCE5C-3CCC-44F8-AB95-49529C0BA8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4275" y="3231015"/>
                  <a:ext cx="193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A59EA57-55B7-4963-BAA1-C91140C526E1}"/>
                    </a:ext>
                  </a:extLst>
                </p14:cNvPr>
                <p14:cNvContentPartPr/>
                <p14:nvPr/>
              </p14:nvContentPartPr>
              <p14:xfrm>
                <a:off x="2427195" y="1644855"/>
                <a:ext cx="174960" cy="236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A59EA57-55B7-4963-BAA1-C91140C526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18195" y="1635855"/>
                  <a:ext cx="192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B8A6CA-C555-4E80-9CCC-AEE1F0F2EB8D}"/>
                    </a:ext>
                  </a:extLst>
                </p14:cNvPr>
                <p14:cNvContentPartPr/>
                <p14:nvPr/>
              </p14:nvContentPartPr>
              <p14:xfrm>
                <a:off x="2392635" y="1617495"/>
                <a:ext cx="178920" cy="238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B8A6CA-C555-4E80-9CCC-AEE1F0F2EB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83995" y="1608495"/>
                  <a:ext cx="196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95D0AA7-18C4-4C84-A0C6-7DD9B0094220}"/>
                    </a:ext>
                  </a:extLst>
                </p14:cNvPr>
                <p14:cNvContentPartPr/>
                <p14:nvPr/>
              </p14:nvContentPartPr>
              <p14:xfrm>
                <a:off x="2469675" y="1692375"/>
                <a:ext cx="43560" cy="1653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95D0AA7-18C4-4C84-A0C6-7DD9B00942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61035" y="1683735"/>
                  <a:ext cx="61200" cy="16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E0EA573-1EF5-4E8F-88CF-21C6BADA4328}"/>
                    </a:ext>
                  </a:extLst>
                </p14:cNvPr>
                <p14:cNvContentPartPr/>
                <p14:nvPr/>
              </p14:nvContentPartPr>
              <p14:xfrm>
                <a:off x="1992675" y="2975415"/>
                <a:ext cx="119880" cy="271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E0EA573-1EF5-4E8F-88CF-21C6BADA43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84035" y="2966415"/>
                  <a:ext cx="137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D35716B-3436-4482-850C-105791FAFBC3}"/>
                    </a:ext>
                  </a:extLst>
                </p14:cNvPr>
                <p14:cNvContentPartPr/>
                <p14:nvPr/>
              </p14:nvContentPartPr>
              <p14:xfrm>
                <a:off x="2023995" y="2998095"/>
                <a:ext cx="19440" cy="43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D35716B-3436-4482-850C-105791FAFB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15355" y="2989455"/>
                  <a:ext cx="37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3799684-E092-4AF3-91D7-FE3F5BCE71CC}"/>
                    </a:ext>
                  </a:extLst>
                </p14:cNvPr>
                <p14:cNvContentPartPr/>
                <p14:nvPr/>
              </p14:nvContentPartPr>
              <p14:xfrm>
                <a:off x="2014995" y="2898735"/>
                <a:ext cx="142920" cy="403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3799684-E092-4AF3-91D7-FE3F5BCE71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06355" y="2889735"/>
                  <a:ext cx="1605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62808C3-6F81-437C-84A1-3AC5D2D3D290}"/>
                    </a:ext>
                  </a:extLst>
                </p14:cNvPr>
                <p14:cNvContentPartPr/>
                <p14:nvPr/>
              </p14:nvContentPartPr>
              <p14:xfrm>
                <a:off x="2009595" y="3080535"/>
                <a:ext cx="145080" cy="56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62808C3-6F81-437C-84A1-3AC5D2D3D2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00955" y="3071535"/>
                  <a:ext cx="16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3704B81-A26F-49D0-BA88-3A2CFC331D10}"/>
                    </a:ext>
                  </a:extLst>
                </p14:cNvPr>
                <p14:cNvContentPartPr/>
                <p14:nvPr/>
              </p14:nvContentPartPr>
              <p14:xfrm>
                <a:off x="2129835" y="1513455"/>
                <a:ext cx="200520" cy="407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3704B81-A26F-49D0-BA88-3A2CFC331D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0835" y="1504455"/>
                  <a:ext cx="218160" cy="42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5E2977F-BD5B-4057-A5F6-4092C807A20C}"/>
                  </a:ext>
                </a:extLst>
              </p14:cNvPr>
              <p14:cNvContentPartPr/>
              <p14:nvPr/>
            </p14:nvContentPartPr>
            <p14:xfrm>
              <a:off x="2462115" y="1757175"/>
              <a:ext cx="21960" cy="57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5E2977F-BD5B-4057-A5F6-4092C807A2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53115" y="1748175"/>
                <a:ext cx="3960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142A5E9-9C24-4E81-8083-8004D285A5F8}"/>
              </a:ext>
            </a:extLst>
          </p:cNvPr>
          <p:cNvGrpSpPr/>
          <p:nvPr/>
        </p:nvGrpSpPr>
        <p:grpSpPr>
          <a:xfrm>
            <a:off x="4573515" y="3140295"/>
            <a:ext cx="229680" cy="578520"/>
            <a:chOff x="4573515" y="3140295"/>
            <a:chExt cx="22968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05F241A-8137-4655-B0E1-FC29348459CD}"/>
                    </a:ext>
                  </a:extLst>
                </p14:cNvPr>
                <p14:cNvContentPartPr/>
                <p14:nvPr/>
              </p14:nvContentPartPr>
              <p14:xfrm>
                <a:off x="4574955" y="3223455"/>
                <a:ext cx="95040" cy="116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5F241A-8137-4655-B0E1-FC29348459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66315" y="3214455"/>
                  <a:ext cx="112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2E0A78E-68DF-4494-8B6F-E65D78524528}"/>
                    </a:ext>
                  </a:extLst>
                </p14:cNvPr>
                <p14:cNvContentPartPr/>
                <p14:nvPr/>
              </p14:nvContentPartPr>
              <p14:xfrm>
                <a:off x="4581435" y="3140295"/>
                <a:ext cx="84960" cy="270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2E0A78E-68DF-4494-8B6F-E65D785245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2795" y="3131295"/>
                  <a:ext cx="10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EB1177D-B233-4B8B-A998-02E433088F35}"/>
                    </a:ext>
                  </a:extLst>
                </p14:cNvPr>
                <p14:cNvContentPartPr/>
                <p14:nvPr/>
              </p14:nvContentPartPr>
              <p14:xfrm>
                <a:off x="4573515" y="3459615"/>
                <a:ext cx="142920" cy="259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EB1177D-B233-4B8B-A998-02E433088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64875" y="3450975"/>
                  <a:ext cx="160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26938B3-5FCB-404E-85E7-6B4909A90FF9}"/>
                    </a:ext>
                  </a:extLst>
                </p14:cNvPr>
                <p14:cNvContentPartPr/>
                <p14:nvPr/>
              </p14:nvContentPartPr>
              <p14:xfrm>
                <a:off x="4595115" y="3398415"/>
                <a:ext cx="208080" cy="167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26938B3-5FCB-404E-85E7-6B4909A90F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86115" y="3389415"/>
                  <a:ext cx="2257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076B123-AD63-42C1-A436-7E9CB2FB511C}"/>
              </a:ext>
            </a:extLst>
          </p:cNvPr>
          <p:cNvGrpSpPr/>
          <p:nvPr/>
        </p:nvGrpSpPr>
        <p:grpSpPr>
          <a:xfrm>
            <a:off x="3455715" y="3139215"/>
            <a:ext cx="247680" cy="614520"/>
            <a:chOff x="3455715" y="3139215"/>
            <a:chExt cx="24768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7D1124F-C99C-46FB-AE28-4423B7168FE9}"/>
                    </a:ext>
                  </a:extLst>
                </p14:cNvPr>
                <p14:cNvContentPartPr/>
                <p14:nvPr/>
              </p14:nvContentPartPr>
              <p14:xfrm>
                <a:off x="3455715" y="3224535"/>
                <a:ext cx="247680" cy="203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7D1124F-C99C-46FB-AE28-4423B7168F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47075" y="3215535"/>
                  <a:ext cx="265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C3D38F0-6AA4-4916-B52D-22FA951D69E6}"/>
                    </a:ext>
                  </a:extLst>
                </p14:cNvPr>
                <p14:cNvContentPartPr/>
                <p14:nvPr/>
              </p14:nvContentPartPr>
              <p14:xfrm>
                <a:off x="3462555" y="3139215"/>
                <a:ext cx="137160" cy="371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C3D38F0-6AA4-4916-B52D-22FA951D69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53555" y="3130215"/>
                  <a:ext cx="154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97DDF86-DECD-4AFB-A9C7-2C9CB92B0150}"/>
                    </a:ext>
                  </a:extLst>
                </p14:cNvPr>
                <p14:cNvContentPartPr/>
                <p14:nvPr/>
              </p14:nvContentPartPr>
              <p14:xfrm>
                <a:off x="3487035" y="3484095"/>
                <a:ext cx="161280" cy="269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97DDF86-DECD-4AFB-A9C7-2C9CB92B01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78035" y="3475455"/>
                  <a:ext cx="178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9FEAA9E-FB85-4837-A108-97464D3BAE6E}"/>
                    </a:ext>
                  </a:extLst>
                </p14:cNvPr>
                <p14:cNvContentPartPr/>
                <p14:nvPr/>
              </p14:nvContentPartPr>
              <p14:xfrm>
                <a:off x="3538155" y="3502095"/>
                <a:ext cx="155160" cy="100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9FEAA9E-FB85-4837-A108-97464D3BAE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29515" y="3493095"/>
                  <a:ext cx="17280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3C374B7-FF9F-45DD-BB6B-B1359AA230FE}"/>
                  </a:ext>
                </a:extLst>
              </p14:cNvPr>
              <p14:cNvContentPartPr/>
              <p14:nvPr/>
            </p14:nvContentPartPr>
            <p14:xfrm>
              <a:off x="4075995" y="1701015"/>
              <a:ext cx="1528200" cy="43311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3C374B7-FF9F-45DD-BB6B-B1359AA230F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67355" y="1692375"/>
                <a:ext cx="1545840" cy="434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E7D37E-2419-4A9C-9E5E-04451160BAB1}"/>
              </a:ext>
            </a:extLst>
          </p:cNvPr>
          <p:cNvGrpSpPr/>
          <p:nvPr/>
        </p:nvGrpSpPr>
        <p:grpSpPr>
          <a:xfrm>
            <a:off x="2439435" y="1690935"/>
            <a:ext cx="4366440" cy="4289040"/>
            <a:chOff x="2439435" y="1690935"/>
            <a:chExt cx="4366440" cy="42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D947021-AD46-483F-94A5-F3A2F0CB6BBF}"/>
                    </a:ext>
                  </a:extLst>
                </p14:cNvPr>
                <p14:cNvContentPartPr/>
                <p14:nvPr/>
              </p14:nvContentPartPr>
              <p14:xfrm>
                <a:off x="2439435" y="1690935"/>
                <a:ext cx="1639800" cy="60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D947021-AD46-483F-94A5-F3A2F0CB6B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0795" y="1682295"/>
                  <a:ext cx="1657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DDD57A7-6A70-432F-9371-3BB9523ABFFA}"/>
                    </a:ext>
                  </a:extLst>
                </p14:cNvPr>
                <p14:cNvContentPartPr/>
                <p14:nvPr/>
              </p14:nvContentPartPr>
              <p14:xfrm>
                <a:off x="5153115" y="4848495"/>
                <a:ext cx="118800" cy="1681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DDD57A7-6A70-432F-9371-3BB9523AB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4115" y="4839495"/>
                  <a:ext cx="136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4040598-B9FF-4799-AD5A-1F902AAFB53C}"/>
                    </a:ext>
                  </a:extLst>
                </p14:cNvPr>
                <p14:cNvContentPartPr/>
                <p14:nvPr/>
              </p14:nvContentPartPr>
              <p14:xfrm>
                <a:off x="5156355" y="4806735"/>
                <a:ext cx="87480" cy="278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4040598-B9FF-4799-AD5A-1F902AAFB5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47355" y="4798095"/>
                  <a:ext cx="10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FA36AE9-1C1A-423C-A5FC-EA3D8DF6EECA}"/>
                    </a:ext>
                  </a:extLst>
                </p14:cNvPr>
                <p14:cNvContentPartPr/>
                <p14:nvPr/>
              </p14:nvContentPartPr>
              <p14:xfrm>
                <a:off x="5407995" y="5686935"/>
                <a:ext cx="151560" cy="125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FA36AE9-1C1A-423C-A5FC-EA3D8DF6EE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99355" y="5677935"/>
                  <a:ext cx="169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14FA420-DF86-4581-B7B5-2408F7A936C8}"/>
                    </a:ext>
                  </a:extLst>
                </p14:cNvPr>
                <p14:cNvContentPartPr/>
                <p14:nvPr/>
              </p14:nvContentPartPr>
              <p14:xfrm>
                <a:off x="5396835" y="5730495"/>
                <a:ext cx="77040" cy="192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14FA420-DF86-4581-B7B5-2408F7A936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88195" y="5721855"/>
                  <a:ext cx="94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1885D41-2575-40CD-970A-0BFFCAF15126}"/>
                    </a:ext>
                  </a:extLst>
                </p14:cNvPr>
                <p14:cNvContentPartPr/>
                <p14:nvPr/>
              </p14:nvContentPartPr>
              <p14:xfrm>
                <a:off x="2484435" y="1707135"/>
                <a:ext cx="4321440" cy="4272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1885D41-2575-40CD-970A-0BFFCAF151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5795" y="1698495"/>
                  <a:ext cx="4339080" cy="429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9DA88A8-6CEE-45C1-B6C0-0F09CC18344C}"/>
                  </a:ext>
                </a:extLst>
              </p14:cNvPr>
              <p14:cNvContentPartPr/>
              <p14:nvPr/>
            </p14:nvContentPartPr>
            <p14:xfrm>
              <a:off x="2517915" y="1768335"/>
              <a:ext cx="1664280" cy="22564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9DA88A8-6CEE-45C1-B6C0-0F09CC18344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09275" y="1759335"/>
                <a:ext cx="1681920" cy="22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C96E113-50F8-47F2-816A-63B0BEAD1C76}"/>
              </a:ext>
            </a:extLst>
          </p:cNvPr>
          <p:cNvGrpSpPr/>
          <p:nvPr/>
        </p:nvGrpSpPr>
        <p:grpSpPr>
          <a:xfrm>
            <a:off x="4816875" y="2959215"/>
            <a:ext cx="445680" cy="466920"/>
            <a:chOff x="4816875" y="2959215"/>
            <a:chExt cx="4456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260D837-9676-4A46-B509-780E0E97A4E1}"/>
                    </a:ext>
                  </a:extLst>
                </p14:cNvPr>
                <p14:cNvContentPartPr/>
                <p14:nvPr/>
              </p14:nvContentPartPr>
              <p14:xfrm>
                <a:off x="4816875" y="3234615"/>
                <a:ext cx="194040" cy="191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260D837-9676-4A46-B509-780E0E97A4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08235" y="3225615"/>
                  <a:ext cx="21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8CE6B68-739B-4379-B5A9-9AF67F527279}"/>
                    </a:ext>
                  </a:extLst>
                </p14:cNvPr>
                <p14:cNvContentPartPr/>
                <p14:nvPr/>
              </p14:nvContentPartPr>
              <p14:xfrm>
                <a:off x="4860435" y="3208335"/>
                <a:ext cx="129240" cy="178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8CE6B68-739B-4379-B5A9-9AF67F5272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51795" y="3199335"/>
                  <a:ext cx="146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E52BD8B-ED3C-498D-8A78-AC345E74F8E5}"/>
                    </a:ext>
                  </a:extLst>
                </p14:cNvPr>
                <p14:cNvContentPartPr/>
                <p14:nvPr/>
              </p14:nvContentPartPr>
              <p14:xfrm>
                <a:off x="5068155" y="3062175"/>
                <a:ext cx="156240" cy="201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E52BD8B-ED3C-498D-8A78-AC345E74F8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59515" y="3053535"/>
                  <a:ext cx="173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18D172B-F818-4A1B-8A45-7C4B276E280F}"/>
                    </a:ext>
                  </a:extLst>
                </p14:cNvPr>
                <p14:cNvContentPartPr/>
                <p14:nvPr/>
              </p14:nvContentPartPr>
              <p14:xfrm>
                <a:off x="5056995" y="3109695"/>
                <a:ext cx="142560" cy="58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18D172B-F818-4A1B-8A45-7C4B276E28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47995" y="3100695"/>
                  <a:ext cx="16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D5A9509-D891-42BA-9368-68D2ADCEB9EB}"/>
                    </a:ext>
                  </a:extLst>
                </p14:cNvPr>
                <p14:cNvContentPartPr/>
                <p14:nvPr/>
              </p14:nvContentPartPr>
              <p14:xfrm>
                <a:off x="5251035" y="2959215"/>
                <a:ext cx="11520" cy="163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D5A9509-D891-42BA-9368-68D2ADCEB9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42395" y="2950575"/>
                  <a:ext cx="291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4C2E5FF-035D-48E4-854C-5B4323FD1256}"/>
              </a:ext>
            </a:extLst>
          </p:cNvPr>
          <p:cNvGrpSpPr/>
          <p:nvPr/>
        </p:nvGrpSpPr>
        <p:grpSpPr>
          <a:xfrm>
            <a:off x="3784395" y="3634935"/>
            <a:ext cx="3551040" cy="708480"/>
            <a:chOff x="3784395" y="3634935"/>
            <a:chExt cx="3551040" cy="7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F5CEBCB-3AD5-47C9-A195-53CF75E79520}"/>
                    </a:ext>
                  </a:extLst>
                </p14:cNvPr>
                <p14:cNvContentPartPr/>
                <p14:nvPr/>
              </p14:nvContentPartPr>
              <p14:xfrm>
                <a:off x="3784395" y="3634935"/>
                <a:ext cx="181440" cy="100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F5CEBCB-3AD5-47C9-A195-53CF75E795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75395" y="3626295"/>
                  <a:ext cx="199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35FE019-B3B7-43F0-B27B-EEB30EBAE245}"/>
                    </a:ext>
                  </a:extLst>
                </p14:cNvPr>
                <p14:cNvContentPartPr/>
                <p14:nvPr/>
              </p14:nvContentPartPr>
              <p14:xfrm>
                <a:off x="4109475" y="4062975"/>
                <a:ext cx="3225960" cy="2005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35FE019-B3B7-43F0-B27B-EEB30EBAE2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00475" y="4053975"/>
                  <a:ext cx="3243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8B5FD95-3C06-4CBE-B238-43938E7A9421}"/>
                    </a:ext>
                  </a:extLst>
                </p14:cNvPr>
                <p14:cNvContentPartPr/>
                <p14:nvPr/>
              </p14:nvContentPartPr>
              <p14:xfrm>
                <a:off x="4588275" y="4011135"/>
                <a:ext cx="117720" cy="266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8B5FD95-3C06-4CBE-B238-43938E7A94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79635" y="4002135"/>
                  <a:ext cx="135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A69801-121D-4700-8927-57C15B7BE53B}"/>
                    </a:ext>
                  </a:extLst>
                </p14:cNvPr>
                <p14:cNvContentPartPr/>
                <p14:nvPr/>
              </p14:nvContentPartPr>
              <p14:xfrm>
                <a:off x="4846395" y="4047855"/>
                <a:ext cx="203040" cy="2955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A69801-121D-4700-8927-57C15B7BE53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7395" y="4038855"/>
                  <a:ext cx="220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066E19C-71D8-4034-883C-5AA588CDF44A}"/>
                    </a:ext>
                  </a:extLst>
                </p14:cNvPr>
                <p14:cNvContentPartPr/>
                <p14:nvPr/>
              </p14:nvContentPartPr>
              <p14:xfrm>
                <a:off x="4845675" y="4060815"/>
                <a:ext cx="221400" cy="155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066E19C-71D8-4034-883C-5AA588CDF4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37035" y="4052175"/>
                  <a:ext cx="239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A3CBD9D-11C2-42A0-AFAA-6B999FB3B51A}"/>
                    </a:ext>
                  </a:extLst>
                </p14:cNvPr>
                <p14:cNvContentPartPr/>
                <p14:nvPr/>
              </p14:nvContentPartPr>
              <p14:xfrm>
                <a:off x="5176515" y="3835455"/>
                <a:ext cx="148320" cy="2530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A3CBD9D-11C2-42A0-AFAA-6B999FB3B5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7875" y="3826455"/>
                  <a:ext cx="165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719E857-79B1-4B75-A31C-33D6678FEF10}"/>
                    </a:ext>
                  </a:extLst>
                </p14:cNvPr>
                <p14:cNvContentPartPr/>
                <p14:nvPr/>
              </p14:nvContentPartPr>
              <p14:xfrm>
                <a:off x="5188035" y="3948135"/>
                <a:ext cx="126720" cy="54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719E857-79B1-4B75-A31C-33D6678FEF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79395" y="3939135"/>
                  <a:ext cx="144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403DA82-46AD-42E1-97CD-12D16CCCC2A0}"/>
                    </a:ext>
                  </a:extLst>
                </p14:cNvPr>
                <p14:cNvContentPartPr/>
                <p14:nvPr/>
              </p14:nvContentPartPr>
              <p14:xfrm>
                <a:off x="5393595" y="3735735"/>
                <a:ext cx="93960" cy="124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403DA82-46AD-42E1-97CD-12D16CCCC2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84595" y="3726735"/>
                  <a:ext cx="111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81E8884-313D-4B68-BF71-5EB02FC2180F}"/>
                    </a:ext>
                  </a:extLst>
                </p14:cNvPr>
                <p14:cNvContentPartPr/>
                <p14:nvPr/>
              </p14:nvContentPartPr>
              <p14:xfrm>
                <a:off x="5165715" y="3754455"/>
                <a:ext cx="209880" cy="31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81E8884-313D-4B68-BF71-5EB02FC218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57075" y="3745815"/>
                  <a:ext cx="22752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29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6</cp:revision>
  <dcterms:created xsi:type="dcterms:W3CDTF">2021-03-16T06:50:24Z</dcterms:created>
  <dcterms:modified xsi:type="dcterms:W3CDTF">2021-03-21T21:32:14Z</dcterms:modified>
</cp:coreProperties>
</file>