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3" d="100"/>
          <a:sy n="143" d="100"/>
        </p:scale>
        <p:origin x="-547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709-157D-47EE-A5DF-C33B55D3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D4D6D-A465-474D-B3F4-96894471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E2A3-9EE8-41BB-B2D4-790C3B4B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3639-41B0-46B1-AF00-5D4DA89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5201-8F31-479C-9B91-1CB956B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9D6-74EF-487B-B730-D138C43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553B1-F480-4EE7-875F-F3A135F9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649A-C7D5-4694-87FD-D669EE4F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7D7B-548F-4AF0-A50E-52DD5820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0D3-EF6A-467F-BD9D-33C93662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2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351E-00DE-465A-AD61-8C14676E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50C0-4C9D-47EB-BEF1-2E1A3FF2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161E-A76C-49C7-AD7E-65E45555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A982-CB54-40C0-ACA0-97EA27EE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9AD3-D8FB-4EEB-ABAD-B73E68F4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3A72-A7F6-4A3C-8F4A-482DE01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631A-6F17-4375-9D81-DCEAEF3B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4874-B7FF-4E0B-8C8A-3B9AEA84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1D31-67E9-4B04-BC48-6AE7D8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20BD-12D4-4EB7-90FE-784E930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C055-5650-41CC-A196-B765AEED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D4E1-E20F-4B07-B5B4-2C4511C9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604-53DF-42BF-9B0B-8A59FCCE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84D0-95A8-4BFD-8990-66E22F88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C88-9267-4FFA-B6B1-34A1FC4E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B676-E159-4A30-A345-DE284D5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EF9C-D3CB-4CB9-9ABD-501BE9EE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87442-F19E-4126-A100-35BAEDD0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719E-612A-4F00-BA9A-46C9E5E0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923E-8607-4FDF-A87A-C0B99F10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5FA6-6990-41AC-8567-BFA37CCD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C3A-63B9-477A-B6D2-810A734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3C22-72D4-4CF3-98A2-2FD3F413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E00F-9166-43AE-85BB-C7CE330F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D291-ED3E-448E-87E3-EFBC6F13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22282-2BF0-4F4C-969A-5ADB2B45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C0988-C2D3-48B0-AA63-0D2F7B7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2D7D-2591-4329-A41A-679DE14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5F8C-42F0-48DA-B39E-BDB37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7E1E-B99A-44F4-9D0E-B68CF90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22FEE-D242-49EC-B5DB-5059AF9B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AA528-E684-42BC-87D7-126BDE9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DAAF-DB47-4ECF-9DA1-27A5B95E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1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60A52-6F75-4A3C-A907-A44B7F78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E14BB-CC0B-44AF-93A0-964D0227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B5CE0-CADB-463A-AAA2-5CFDB75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8E7-8899-47E0-81B8-63D6689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C1F2-724C-4C34-B4D2-E11881D5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4128-2B6A-43A1-8392-2AF7B42D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2D1-2D33-4C41-A13C-1E51CA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2038-A4C6-4A38-BEA7-3B3A33C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A20B-666C-4BF8-BD9B-12191243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00D3-3CB5-4E0C-A909-526DD716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DBFAE-7BCB-4EC2-8FB5-E314E94DA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CC49-D907-4637-8D00-773E6132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CE66-6907-40DE-8385-99F7AFE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6AF7-0E52-48A3-8241-23A8C63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DAE7-B363-4082-B319-E031A608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F729-A431-4C40-A345-7B06D49E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63B1-0324-4E21-A174-84F205CB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5822-B3B8-4EA5-9639-5A623AF8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101F-4606-479A-8971-2D93600BCCF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FCE9-2288-4F0C-AEA7-F552EDD0F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D088-EE22-47B0-8387-824EA84E6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942-B4C7-40B4-881F-C9F1B6D12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ête D'animal De Dessin Animé Illustration de Vecteur - Illustration du  loup, poulet: 16494764">
            <a:extLst>
              <a:ext uri="{FF2B5EF4-FFF2-40B4-BE49-F238E27FC236}">
                <a16:creationId xmlns:a16="http://schemas.microsoft.com/office/drawing/2014/main" id="{5C5092A4-0A47-4EC0-9E10-7C9FB03C6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647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6BD166-7652-4F30-A6CB-A45D4711808C}"/>
              </a:ext>
            </a:extLst>
          </p:cNvPr>
          <p:cNvSpPr txBox="1"/>
          <p:nvPr/>
        </p:nvSpPr>
        <p:spPr>
          <a:xfrm>
            <a:off x="4732742" y="4841506"/>
            <a:ext cx="11600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bg1"/>
                </a:solidFill>
              </a:rPr>
              <a:t>Position de départ (M</a:t>
            </a:r>
            <a:r>
              <a:rPr lang="fr-FR" sz="1300" baseline="-25000" dirty="0">
                <a:solidFill>
                  <a:schemeClr val="bg1"/>
                </a:solidFill>
              </a:rPr>
              <a:t>0</a:t>
            </a:r>
            <a:r>
              <a:rPr lang="fr-FR" sz="13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4B0D96-D23D-47B1-9BA8-AAFD657F144A}"/>
              </a:ext>
            </a:extLst>
          </p:cNvPr>
          <p:cNvCxnSpPr>
            <a:cxnSpLocks/>
          </p:cNvCxnSpPr>
          <p:nvPr/>
        </p:nvCxnSpPr>
        <p:spPr>
          <a:xfrm>
            <a:off x="6759984" y="4526105"/>
            <a:ext cx="373777" cy="257563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248846-8804-4E12-8F58-015522024C81}"/>
              </a:ext>
            </a:extLst>
          </p:cNvPr>
          <p:cNvSpPr txBox="1"/>
          <p:nvPr/>
        </p:nvSpPr>
        <p:spPr>
          <a:xfrm>
            <a:off x="5973739" y="4301450"/>
            <a:ext cx="1160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bg1"/>
                </a:solidFill>
              </a:rPr>
              <a:t>Arrivée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177A4-911F-4488-8392-B67AF1997CEF}"/>
              </a:ext>
            </a:extLst>
          </p:cNvPr>
          <p:cNvSpPr txBox="1"/>
          <p:nvPr/>
        </p:nvSpPr>
        <p:spPr>
          <a:xfrm>
            <a:off x="2903493" y="5384704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32910-A117-4C2D-AAE5-98697D451CF7}"/>
              </a:ext>
            </a:extLst>
          </p:cNvPr>
          <p:cNvSpPr txBox="1"/>
          <p:nvPr/>
        </p:nvSpPr>
        <p:spPr>
          <a:xfrm>
            <a:off x="3790282" y="623041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90C07C7B-195C-462D-8AAF-67A2EEA5A98E}"/>
              </a:ext>
            </a:extLst>
          </p:cNvPr>
          <p:cNvSpPr/>
          <p:nvPr/>
        </p:nvSpPr>
        <p:spPr>
          <a:xfrm>
            <a:off x="3850818" y="5366403"/>
            <a:ext cx="387554" cy="433137"/>
          </a:xfrm>
          <a:prstGeom prst="mathMultiply">
            <a:avLst>
              <a:gd name="adj1" fmla="val 378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FAF698-A534-47DB-B30B-0D48796AC935}"/>
              </a:ext>
            </a:extLst>
          </p:cNvPr>
          <p:cNvCxnSpPr/>
          <p:nvPr/>
        </p:nvCxnSpPr>
        <p:spPr>
          <a:xfrm flipV="1">
            <a:off x="3389236" y="394636"/>
            <a:ext cx="0" cy="5835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7D8FFA-6DB7-423E-B96C-71AA85682235}"/>
              </a:ext>
            </a:extLst>
          </p:cNvPr>
          <p:cNvCxnSpPr>
            <a:cxnSpLocks/>
          </p:cNvCxnSpPr>
          <p:nvPr/>
        </p:nvCxnSpPr>
        <p:spPr>
          <a:xfrm>
            <a:off x="3379201" y="6222065"/>
            <a:ext cx="5851426" cy="83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237588-89C3-4C78-B79A-648558615392}"/>
              </a:ext>
            </a:extLst>
          </p:cNvPr>
          <p:cNvSpPr txBox="1"/>
          <p:nvPr/>
        </p:nvSpPr>
        <p:spPr>
          <a:xfrm>
            <a:off x="2806270" y="117835"/>
            <a:ext cx="11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 (pixels)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AF8171-8ED0-44DF-B887-DA448261159D}"/>
              </a:ext>
            </a:extLst>
          </p:cNvPr>
          <p:cNvSpPr txBox="1"/>
          <p:nvPr/>
        </p:nvSpPr>
        <p:spPr>
          <a:xfrm>
            <a:off x="2909092" y="4737890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5C46AD-361E-42D0-8C30-9D204DD48890}"/>
              </a:ext>
            </a:extLst>
          </p:cNvPr>
          <p:cNvSpPr txBox="1"/>
          <p:nvPr/>
        </p:nvSpPr>
        <p:spPr>
          <a:xfrm>
            <a:off x="2903492" y="4128662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765879-A350-44BA-8495-3B2D8B608DA3}"/>
              </a:ext>
            </a:extLst>
          </p:cNvPr>
          <p:cNvSpPr txBox="1"/>
          <p:nvPr/>
        </p:nvSpPr>
        <p:spPr>
          <a:xfrm>
            <a:off x="2903492" y="3490031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FE4F5A-7B0D-44EE-8E48-3119FC3EECBB}"/>
              </a:ext>
            </a:extLst>
          </p:cNvPr>
          <p:cNvSpPr txBox="1"/>
          <p:nvPr/>
        </p:nvSpPr>
        <p:spPr>
          <a:xfrm>
            <a:off x="2903491" y="2872124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E5DB9-DF57-4CF9-9549-C2ED31007E4B}"/>
              </a:ext>
            </a:extLst>
          </p:cNvPr>
          <p:cNvSpPr txBox="1"/>
          <p:nvPr/>
        </p:nvSpPr>
        <p:spPr>
          <a:xfrm>
            <a:off x="2903490" y="2225310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2CBBC-90EF-4547-90D0-09FB2BFFC532}"/>
              </a:ext>
            </a:extLst>
          </p:cNvPr>
          <p:cNvSpPr txBox="1"/>
          <p:nvPr/>
        </p:nvSpPr>
        <p:spPr>
          <a:xfrm>
            <a:off x="2910393" y="1586679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668B9-4568-46DB-9442-CDB433C79922}"/>
              </a:ext>
            </a:extLst>
          </p:cNvPr>
          <p:cNvSpPr txBox="1"/>
          <p:nvPr/>
        </p:nvSpPr>
        <p:spPr>
          <a:xfrm>
            <a:off x="2918711" y="958658"/>
            <a:ext cx="653139" cy="38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1A20BE-9860-4072-9201-080FCD8B62A6}"/>
              </a:ext>
            </a:extLst>
          </p:cNvPr>
          <p:cNvSpPr txBox="1"/>
          <p:nvPr/>
        </p:nvSpPr>
        <p:spPr>
          <a:xfrm>
            <a:off x="4366194" y="623041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6C42BE-EB07-437B-8742-2157C02F1A3E}"/>
              </a:ext>
            </a:extLst>
          </p:cNvPr>
          <p:cNvSpPr txBox="1"/>
          <p:nvPr/>
        </p:nvSpPr>
        <p:spPr>
          <a:xfrm>
            <a:off x="5031314" y="6231689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854AF3-5407-4FD2-BBDA-667E7F12B0FF}"/>
              </a:ext>
            </a:extLst>
          </p:cNvPr>
          <p:cNvSpPr txBox="1"/>
          <p:nvPr/>
        </p:nvSpPr>
        <p:spPr>
          <a:xfrm>
            <a:off x="5676573" y="6212438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4421BE-E25D-4289-8514-CB489E377789}"/>
              </a:ext>
            </a:extLst>
          </p:cNvPr>
          <p:cNvSpPr txBox="1"/>
          <p:nvPr/>
        </p:nvSpPr>
        <p:spPr>
          <a:xfrm>
            <a:off x="6281752" y="6221865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0FD11B-A75D-4329-B4F2-E6A11A56F556}"/>
              </a:ext>
            </a:extLst>
          </p:cNvPr>
          <p:cNvSpPr txBox="1"/>
          <p:nvPr/>
        </p:nvSpPr>
        <p:spPr>
          <a:xfrm>
            <a:off x="6946872" y="6220794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451C3-7D3D-4821-ABF7-4BD87AD7344E}"/>
              </a:ext>
            </a:extLst>
          </p:cNvPr>
          <p:cNvSpPr txBox="1"/>
          <p:nvPr/>
        </p:nvSpPr>
        <p:spPr>
          <a:xfrm>
            <a:off x="7588350" y="6222063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0E6975-32ED-4873-8A58-9B6F7CFA63E9}"/>
              </a:ext>
            </a:extLst>
          </p:cNvPr>
          <p:cNvSpPr txBox="1"/>
          <p:nvPr/>
        </p:nvSpPr>
        <p:spPr>
          <a:xfrm>
            <a:off x="8213039" y="6212438"/>
            <a:ext cx="6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A3F6B-A2D7-4BB4-872D-BCAFC4E6D546}"/>
              </a:ext>
            </a:extLst>
          </p:cNvPr>
          <p:cNvSpPr txBox="1"/>
          <p:nvPr/>
        </p:nvSpPr>
        <p:spPr>
          <a:xfrm>
            <a:off x="8816661" y="6230419"/>
            <a:ext cx="11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(pixels)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3AC0E-F38D-4785-83AC-DE48A4D71A2A}"/>
              </a:ext>
            </a:extLst>
          </p:cNvPr>
          <p:cNvCxnSpPr/>
          <p:nvPr/>
        </p:nvCxnSpPr>
        <p:spPr>
          <a:xfrm>
            <a:off x="3389236" y="5574697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03A41-FF9D-4070-9F75-EE6B545919EA}"/>
              </a:ext>
            </a:extLst>
          </p:cNvPr>
          <p:cNvCxnSpPr/>
          <p:nvPr/>
        </p:nvCxnSpPr>
        <p:spPr>
          <a:xfrm>
            <a:off x="3379201" y="4937825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AEA5AD-1E18-4C91-A5E5-8CEFFDADEE0A}"/>
              </a:ext>
            </a:extLst>
          </p:cNvPr>
          <p:cNvCxnSpPr/>
          <p:nvPr/>
        </p:nvCxnSpPr>
        <p:spPr>
          <a:xfrm>
            <a:off x="3415262" y="4301450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AA2139-14E7-4FB1-B000-E731FCC9E95E}"/>
              </a:ext>
            </a:extLst>
          </p:cNvPr>
          <p:cNvCxnSpPr/>
          <p:nvPr/>
        </p:nvCxnSpPr>
        <p:spPr>
          <a:xfrm>
            <a:off x="3410108" y="3664578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035916-C2E1-4F5B-96EC-5E35A51D166D}"/>
              </a:ext>
            </a:extLst>
          </p:cNvPr>
          <p:cNvCxnSpPr/>
          <p:nvPr/>
        </p:nvCxnSpPr>
        <p:spPr>
          <a:xfrm>
            <a:off x="3410108" y="3037332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99722C-E626-45D4-A730-78C1BF89069D}"/>
              </a:ext>
            </a:extLst>
          </p:cNvPr>
          <p:cNvCxnSpPr/>
          <p:nvPr/>
        </p:nvCxnSpPr>
        <p:spPr>
          <a:xfrm>
            <a:off x="3410108" y="2396691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3E7D84-EF41-47E7-BB04-9968E2B9E389}"/>
              </a:ext>
            </a:extLst>
          </p:cNvPr>
          <p:cNvCxnSpPr/>
          <p:nvPr/>
        </p:nvCxnSpPr>
        <p:spPr>
          <a:xfrm>
            <a:off x="3389236" y="1759819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5E8BDB-3F6A-47DA-8C8C-DFDD43D8EB8C}"/>
              </a:ext>
            </a:extLst>
          </p:cNvPr>
          <p:cNvCxnSpPr/>
          <p:nvPr/>
        </p:nvCxnSpPr>
        <p:spPr>
          <a:xfrm>
            <a:off x="3389236" y="1122948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61E012-3D5E-48DB-8D5B-8C110F6EBF55}"/>
              </a:ext>
            </a:extLst>
          </p:cNvPr>
          <p:cNvCxnSpPr/>
          <p:nvPr/>
        </p:nvCxnSpPr>
        <p:spPr>
          <a:xfrm>
            <a:off x="3389236" y="487166"/>
            <a:ext cx="573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A7FA11-ED0E-416F-A2BA-D2C1AA9CA219}"/>
              </a:ext>
            </a:extLst>
          </p:cNvPr>
          <p:cNvCxnSpPr>
            <a:cxnSpLocks/>
          </p:cNvCxnSpPr>
          <p:nvPr/>
        </p:nvCxnSpPr>
        <p:spPr>
          <a:xfrm flipV="1">
            <a:off x="9112181" y="487167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A6409D-C885-41AC-86C9-6208DC3A91E5}"/>
              </a:ext>
            </a:extLst>
          </p:cNvPr>
          <p:cNvCxnSpPr>
            <a:cxnSpLocks/>
          </p:cNvCxnSpPr>
          <p:nvPr/>
        </p:nvCxnSpPr>
        <p:spPr>
          <a:xfrm flipV="1">
            <a:off x="8475309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31D672-C30A-46B6-8794-ED703FFC6533}"/>
              </a:ext>
            </a:extLst>
          </p:cNvPr>
          <p:cNvCxnSpPr>
            <a:cxnSpLocks/>
          </p:cNvCxnSpPr>
          <p:nvPr/>
        </p:nvCxnSpPr>
        <p:spPr>
          <a:xfrm flipV="1">
            <a:off x="7838437" y="505148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E96BB80-830B-4224-A6DF-B0473EB67FB4}"/>
              </a:ext>
            </a:extLst>
          </p:cNvPr>
          <p:cNvCxnSpPr>
            <a:cxnSpLocks/>
          </p:cNvCxnSpPr>
          <p:nvPr/>
        </p:nvCxnSpPr>
        <p:spPr>
          <a:xfrm flipV="1">
            <a:off x="7211192" y="487166"/>
            <a:ext cx="0" cy="575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224232-0A83-4B17-B604-A0CF24073932}"/>
              </a:ext>
            </a:extLst>
          </p:cNvPr>
          <p:cNvCxnSpPr>
            <a:cxnSpLocks/>
          </p:cNvCxnSpPr>
          <p:nvPr/>
        </p:nvCxnSpPr>
        <p:spPr>
          <a:xfrm flipV="1">
            <a:off x="5933900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C7DC59-333E-4099-ACAB-2B7A27DDD860}"/>
              </a:ext>
            </a:extLst>
          </p:cNvPr>
          <p:cNvCxnSpPr>
            <a:cxnSpLocks/>
          </p:cNvCxnSpPr>
          <p:nvPr/>
        </p:nvCxnSpPr>
        <p:spPr>
          <a:xfrm flipV="1">
            <a:off x="5306654" y="495523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072195-406F-43BD-AE6D-8B3A209E8576}"/>
              </a:ext>
            </a:extLst>
          </p:cNvPr>
          <p:cNvCxnSpPr>
            <a:cxnSpLocks/>
          </p:cNvCxnSpPr>
          <p:nvPr/>
        </p:nvCxnSpPr>
        <p:spPr>
          <a:xfrm flipV="1">
            <a:off x="4666895" y="495523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DC547C-E37A-404D-A337-BEFB0A72EDD0}"/>
              </a:ext>
            </a:extLst>
          </p:cNvPr>
          <p:cNvCxnSpPr>
            <a:cxnSpLocks/>
          </p:cNvCxnSpPr>
          <p:nvPr/>
        </p:nvCxnSpPr>
        <p:spPr>
          <a:xfrm flipV="1">
            <a:off x="4020398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44E9A-541E-43B3-B5C8-9E1E5A361D99}"/>
              </a:ext>
            </a:extLst>
          </p:cNvPr>
          <p:cNvCxnSpPr>
            <a:cxnSpLocks/>
          </p:cNvCxnSpPr>
          <p:nvPr/>
        </p:nvCxnSpPr>
        <p:spPr>
          <a:xfrm flipV="1">
            <a:off x="6583945" y="487166"/>
            <a:ext cx="0" cy="572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F86BB2-1D18-40DD-8315-035C22F22F44}"/>
              </a:ext>
            </a:extLst>
          </p:cNvPr>
          <p:cNvSpPr txBox="1"/>
          <p:nvPr/>
        </p:nvSpPr>
        <p:spPr>
          <a:xfrm>
            <a:off x="4122842" y="5494939"/>
            <a:ext cx="6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M</a:t>
            </a:r>
            <a:r>
              <a:rPr lang="fr-FR" b="1" baseline="-25000" dirty="0">
                <a:solidFill>
                  <a:srgbClr val="00B0F0"/>
                </a:solidFill>
              </a:rPr>
              <a:t>0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0362F-FE8B-4587-8325-157F17FA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2" y="58326"/>
            <a:ext cx="6848475" cy="64198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E55919-6F72-4EC7-931C-F1C8CA01EC6C}"/>
              </a:ext>
            </a:extLst>
          </p:cNvPr>
          <p:cNvGrpSpPr/>
          <p:nvPr/>
        </p:nvGrpSpPr>
        <p:grpSpPr>
          <a:xfrm>
            <a:off x="3226086" y="472613"/>
            <a:ext cx="3261060" cy="5634000"/>
            <a:chOff x="8549579" y="427861"/>
            <a:chExt cx="3206624" cy="5660203"/>
          </a:xfrm>
        </p:grpSpPr>
        <p:pic>
          <p:nvPicPr>
            <p:cNvPr id="4" name="Picture 3" descr="A picture containing wall, volleyball, day&#10;&#10;Description automatically generated">
              <a:extLst>
                <a:ext uri="{FF2B5EF4-FFF2-40B4-BE49-F238E27FC236}">
                  <a16:creationId xmlns:a16="http://schemas.microsoft.com/office/drawing/2014/main" id="{B485952E-BA38-4465-B6F0-AD38884F3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48" r="-1"/>
            <a:stretch/>
          </p:blipFill>
          <p:spPr>
            <a:xfrm>
              <a:off x="8549579" y="427861"/>
              <a:ext cx="3206624" cy="5660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47881C-F7F0-4A7A-81B3-2CB0EA84A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240" r="15958"/>
            <a:stretch/>
          </p:blipFill>
          <p:spPr>
            <a:xfrm>
              <a:off x="9062356" y="5323114"/>
              <a:ext cx="383722" cy="417740"/>
            </a:xfrm>
            <a:prstGeom prst="rect">
              <a:avLst/>
            </a:prstGeom>
          </p:spPr>
        </p:pic>
        <p:pic>
          <p:nvPicPr>
            <p:cNvPr id="8" name="Picture 7" descr="A green and white umbrella&#10;&#10;Description automatically generated with low confidence">
              <a:extLst>
                <a:ext uri="{FF2B5EF4-FFF2-40B4-BE49-F238E27FC236}">
                  <a16:creationId xmlns:a16="http://schemas.microsoft.com/office/drawing/2014/main" id="{46091D34-ACBC-4187-8054-DD0EA308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84" y="867871"/>
              <a:ext cx="375788" cy="417740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5F234-B6CB-4646-AC3F-B628D65DAEE7}"/>
              </a:ext>
            </a:extLst>
          </p:cNvPr>
          <p:cNvCxnSpPr>
            <a:cxnSpLocks/>
          </p:cNvCxnSpPr>
          <p:nvPr/>
        </p:nvCxnSpPr>
        <p:spPr>
          <a:xfrm flipV="1">
            <a:off x="3226086" y="1326393"/>
            <a:ext cx="421240" cy="635971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088D04-E6AB-41D7-B073-B02B53DFF916}"/>
              </a:ext>
            </a:extLst>
          </p:cNvPr>
          <p:cNvSpPr txBox="1"/>
          <p:nvPr/>
        </p:nvSpPr>
        <p:spPr>
          <a:xfrm>
            <a:off x="2380923" y="1872395"/>
            <a:ext cx="17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Etape intermédiaire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18466-34BC-430C-AAED-A0A7A28BE70F}"/>
              </a:ext>
            </a:extLst>
          </p:cNvPr>
          <p:cNvSpPr txBox="1"/>
          <p:nvPr/>
        </p:nvSpPr>
        <p:spPr>
          <a:xfrm>
            <a:off x="4547058" y="5099071"/>
            <a:ext cx="9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Arrivée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3B542F-8D4A-4EA5-A972-3EE4C8965C5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137804" y="5345204"/>
            <a:ext cx="619131" cy="207903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3E7C8-7C87-46C2-9E66-67ECEF950A4E}"/>
              </a:ext>
            </a:extLst>
          </p:cNvPr>
          <p:cNvCxnSpPr/>
          <p:nvPr/>
        </p:nvCxnSpPr>
        <p:spPr>
          <a:xfrm flipV="1">
            <a:off x="8445357" y="1428108"/>
            <a:ext cx="1859623" cy="12637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783A94-6C19-4933-A208-0628D5E374EB}"/>
              </a:ext>
            </a:extLst>
          </p:cNvPr>
          <p:cNvCxnSpPr/>
          <p:nvPr/>
        </p:nvCxnSpPr>
        <p:spPr>
          <a:xfrm>
            <a:off x="8445357" y="2691829"/>
            <a:ext cx="18596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97C5E-237F-4B5C-92B4-78F7C638D899}"/>
              </a:ext>
            </a:extLst>
          </p:cNvPr>
          <p:cNvCxnSpPr>
            <a:cxnSpLocks/>
          </p:cNvCxnSpPr>
          <p:nvPr/>
        </p:nvCxnSpPr>
        <p:spPr>
          <a:xfrm>
            <a:off x="10304980" y="1428108"/>
            <a:ext cx="0" cy="12700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CFBA7-7BFE-442D-B82B-2DF82C05D413}"/>
              </a:ext>
            </a:extLst>
          </p:cNvPr>
          <p:cNvSpPr/>
          <p:nvPr/>
        </p:nvSpPr>
        <p:spPr>
          <a:xfrm>
            <a:off x="10171416" y="2558265"/>
            <a:ext cx="133556" cy="13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6ACC27-1C08-4C92-A8BB-BF6151DA678E}"/>
              </a:ext>
            </a:extLst>
          </p:cNvPr>
          <p:cNvSpPr txBox="1"/>
          <p:nvPr/>
        </p:nvSpPr>
        <p:spPr>
          <a:xfrm>
            <a:off x="9308355" y="2592815"/>
            <a:ext cx="2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81469-F9E4-4BEF-9D74-E7046377A237}"/>
              </a:ext>
            </a:extLst>
          </p:cNvPr>
          <p:cNvSpPr txBox="1"/>
          <p:nvPr/>
        </p:nvSpPr>
        <p:spPr>
          <a:xfrm>
            <a:off x="10246987" y="1879502"/>
            <a:ext cx="2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D7D0E-79F1-4395-8C8C-73E5A981070E}"/>
              </a:ext>
            </a:extLst>
          </p:cNvPr>
          <p:cNvSpPr txBox="1"/>
          <p:nvPr/>
        </p:nvSpPr>
        <p:spPr>
          <a:xfrm>
            <a:off x="8392473" y="1657369"/>
            <a:ext cx="1859623" cy="36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norme = …</a:t>
            </a:r>
          </a:p>
        </p:txBody>
      </p:sp>
    </p:spTree>
    <p:extLst>
      <p:ext uri="{BB962C8B-B14F-4D97-AF65-F5344CB8AC3E}">
        <p14:creationId xmlns:p14="http://schemas.microsoft.com/office/powerpoint/2010/main" val="40997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10</cp:revision>
  <dcterms:created xsi:type="dcterms:W3CDTF">2021-03-24T20:54:07Z</dcterms:created>
  <dcterms:modified xsi:type="dcterms:W3CDTF">2021-03-30T07:45:53Z</dcterms:modified>
</cp:coreProperties>
</file>