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2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EE88-91D9-4F20-B8B8-DA3EE02DE1E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310F-1E65-45ED-BC52-00F1CE5431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310F-1E65-45ED-BC52-00F1CE54313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00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310F-1E65-45ED-BC52-00F1CE54313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81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24B8-3D4B-4BC9-9111-4189508A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E0E12-8A27-43CF-B9E5-A6A42F937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3CBC-A3A1-4563-A576-B7B51C9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B546E-CA20-43F6-92D1-75DDB056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2C97-D3B4-4356-BF86-E2188508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33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F8B8-AAE4-4DBF-B327-C50F584E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5AEF-AD95-4AA9-95FA-771D8F16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8410-93D7-444D-BC3D-60C11323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B6CC-775C-45AC-A060-8000F56E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0227-68FF-48E9-81E1-BF5E8B0B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0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49509-7C4B-485E-AA6E-24655FF85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71AA7-2A60-44CD-ADB2-83620F319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E50B-06F8-40B8-95B7-04CE085C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D23E-A41F-4F56-8A94-F7A1826C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47F4-1A91-4998-935E-0142A1F6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9A25-BF51-4E73-A106-7A341CE9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74F4-2CE6-43F3-BE18-C8693FD6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0259-08F3-4E60-A1CF-5CF356D4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A724-A263-4657-AA41-102F6F4D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D1AD-564A-44F7-B9C4-E8B098F9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2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4ACE-F08F-49C4-9683-4E51DA05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853B-7B12-4413-B0B8-4BF31BB0F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A2D2F-F8FF-4BBC-98B3-F79E804E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A9451-0C67-430A-8E1D-D416950D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B66D-0D3F-40BF-9B9B-F30CF017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2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6F22-8CC4-402D-94D6-C4A32013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03A5-89B9-4951-9537-1E18825A2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4FD60-204D-4966-9289-B2FD9858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A3F21-60E6-42C8-930C-E4D65597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2519D-D772-411D-8E83-A3CCC15B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D598-1436-4C14-B216-1CDA7B79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7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40E9-D1BD-4A3B-A3A9-4B9406DC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D331D-3F2C-4204-9240-92CAD4522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2CA5B-CEAD-4909-A9AC-9EC09E093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828B8-EBC4-4F4D-8BBE-DD4E5E7FA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EF458-DE21-46D5-9CD1-6D7EAAD1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F77C1-4901-47F9-88BD-D2720369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CDE8A-8799-4993-9465-4A4595A9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8A231-91AE-4224-B95C-067592A0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37DA-F6FA-4129-929B-E330EAB4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C8649-8DB3-4028-AA7C-D50BC9DD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17A61-E2CF-44E4-97F9-AECB182E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42BE3-8E7D-4D50-855D-19FD91E2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79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99D44-9B7D-4D97-8B89-87F49CFF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3B0F9-03AF-400D-89E3-796E6BDD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C61C4-8F1D-433D-99BC-3D889FC8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0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BC1A-BA5F-4149-BCC8-793F3BD0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30EA-1677-44BC-BD86-9852BDE6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4ABBC-8082-44A0-B07F-6AEF6926C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21F8-029F-437A-9316-0BF2FFEA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A5FA-223B-4F4B-9416-6DE7436A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AE560-29A4-4DD4-ABA9-6B345594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F143-F796-43AD-9FA0-B5757767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05B0F-B63D-4EB4-9092-80E194404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BAEF-520F-43D1-804F-C2175B3CD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4553C-A5CF-4F95-B808-265DF130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9B4D-EB9B-41BA-B9D5-958E614F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E0BE0-AB1D-4F8D-804A-F28C0F98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3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8351A-0312-4D01-8AE7-1BCC39C0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62160-7401-475D-B234-71A87DDC2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3A30-9E10-445A-BA7D-900D0E3B4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7ADA-3C10-4812-A155-E089F4766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9F70-AB0A-482E-A7D3-EA94E117E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1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36F55-9615-4ED7-B673-7DA9BB1AA759}"/>
              </a:ext>
            </a:extLst>
          </p:cNvPr>
          <p:cNvSpPr txBox="1"/>
          <p:nvPr/>
        </p:nvSpPr>
        <p:spPr>
          <a:xfrm>
            <a:off x="72390" y="1795537"/>
            <a:ext cx="1204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Qui a raison entre Aristote et Galilée ?</a:t>
            </a:r>
          </a:p>
        </p:txBody>
      </p:sp>
      <p:pic>
        <p:nvPicPr>
          <p:cNvPr id="3" name="Picture 2" descr="ARISTOTE (384-322 av. J.-C.) : Le maître de ceux qui savent – Une Vie, une  œuvre [1995] - YouTube">
            <a:extLst>
              <a:ext uri="{FF2B5EF4-FFF2-40B4-BE49-F238E27FC236}">
                <a16:creationId xmlns:a16="http://schemas.microsoft.com/office/drawing/2014/main" id="{B0940C56-4AE0-4660-99E7-C4F47672C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37"/>
          <a:stretch/>
        </p:blipFill>
        <p:spPr bwMode="auto">
          <a:xfrm rot="20818933">
            <a:off x="5102870" y="2911695"/>
            <a:ext cx="2369034" cy="2057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653760E-D2A9-455E-8AD8-B0CB197F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3473">
            <a:off x="9534862" y="2918108"/>
            <a:ext cx="2032683" cy="2493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36E05-EB9B-499F-AD1B-D82E7996799D}"/>
              </a:ext>
            </a:extLst>
          </p:cNvPr>
          <p:cNvSpPr txBox="1"/>
          <p:nvPr/>
        </p:nvSpPr>
        <p:spPr>
          <a:xfrm>
            <a:off x="867976" y="2655142"/>
            <a:ext cx="1094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dirty="0"/>
              <a:t>Si la somme des forces qui s’exercent sur un objet est nulle,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01AA2-5163-46A4-8847-E093DF6E1558}"/>
              </a:ext>
            </a:extLst>
          </p:cNvPr>
          <p:cNvSpPr txBox="1"/>
          <p:nvPr/>
        </p:nvSpPr>
        <p:spPr>
          <a:xfrm>
            <a:off x="3215646" y="5013989"/>
            <a:ext cx="3400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dirty="0"/>
              <a:t>l’objet est immobile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4E0C349-F534-45BF-B4AF-68757C9D11B1}"/>
              </a:ext>
            </a:extLst>
          </p:cNvPr>
          <p:cNvSpPr txBox="1"/>
          <p:nvPr/>
        </p:nvSpPr>
        <p:spPr>
          <a:xfrm>
            <a:off x="1849274" y="3948932"/>
            <a:ext cx="9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alors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B4F1C52-3217-4734-9EC1-DA0A7E2A27D6}"/>
              </a:ext>
            </a:extLst>
          </p:cNvPr>
          <p:cNvSpPr/>
          <p:nvPr/>
        </p:nvSpPr>
        <p:spPr>
          <a:xfrm>
            <a:off x="522269" y="2362988"/>
            <a:ext cx="11147461" cy="397179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B794-1117-4597-8C2F-0D03B55BF98A}"/>
              </a:ext>
            </a:extLst>
          </p:cNvPr>
          <p:cNvSpPr txBox="1"/>
          <p:nvPr/>
        </p:nvSpPr>
        <p:spPr>
          <a:xfrm>
            <a:off x="435658" y="1677621"/>
            <a:ext cx="37732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/>
              <a:t>Opinion d’Aristote:</a:t>
            </a:r>
          </a:p>
        </p:txBody>
      </p:sp>
      <p:pic>
        <p:nvPicPr>
          <p:cNvPr id="3074" name="Picture 2" descr="ARISTOTE (384-322 av. J.-C.) : Le maître de ceux qui savent – Une Vie, une  œuvre [1995] - YouTube">
            <a:extLst>
              <a:ext uri="{FF2B5EF4-FFF2-40B4-BE49-F238E27FC236}">
                <a16:creationId xmlns:a16="http://schemas.microsoft.com/office/drawing/2014/main" id="{E6E043CD-30EF-4E13-BF5D-D0091477D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37"/>
          <a:stretch/>
        </p:blipFill>
        <p:spPr bwMode="auto">
          <a:xfrm rot="20818933">
            <a:off x="9445100" y="357130"/>
            <a:ext cx="2369034" cy="2057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35" grpId="0"/>
      <p:bldP spid="1041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36E05-EB9B-499F-AD1B-D82E7996799D}"/>
              </a:ext>
            </a:extLst>
          </p:cNvPr>
          <p:cNvSpPr txBox="1"/>
          <p:nvPr/>
        </p:nvSpPr>
        <p:spPr>
          <a:xfrm>
            <a:off x="867976" y="2091616"/>
            <a:ext cx="1094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dirty="0"/>
              <a:t>Si la somme des forces qui s’exercent sur un objet est nulle,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01AA2-5163-46A4-8847-E093DF6E1558}"/>
              </a:ext>
            </a:extLst>
          </p:cNvPr>
          <p:cNvSpPr txBox="1"/>
          <p:nvPr/>
        </p:nvSpPr>
        <p:spPr>
          <a:xfrm>
            <a:off x="3175949" y="4498716"/>
            <a:ext cx="4642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dirty="0"/>
              <a:t>l’objet reste dans son état</a:t>
            </a: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577F03EA-61F0-407B-9BF2-E77C7A92C378}"/>
              </a:ext>
            </a:extLst>
          </p:cNvPr>
          <p:cNvCxnSpPr>
            <a:cxnSpLocks/>
          </p:cNvCxnSpPr>
          <p:nvPr/>
        </p:nvCxnSpPr>
        <p:spPr>
          <a:xfrm flipV="1">
            <a:off x="7280160" y="4021396"/>
            <a:ext cx="1029223" cy="64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3602FB-B633-465E-B897-9162E9D66146}"/>
              </a:ext>
            </a:extLst>
          </p:cNvPr>
          <p:cNvCxnSpPr>
            <a:cxnSpLocks/>
          </p:cNvCxnSpPr>
          <p:nvPr/>
        </p:nvCxnSpPr>
        <p:spPr>
          <a:xfrm>
            <a:off x="7282568" y="4936354"/>
            <a:ext cx="1005607" cy="59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62CD6AA1-F7BE-4516-B22B-4637DE8EAB34}"/>
              </a:ext>
            </a:extLst>
          </p:cNvPr>
          <p:cNvSpPr txBox="1"/>
          <p:nvPr/>
        </p:nvSpPr>
        <p:spPr>
          <a:xfrm>
            <a:off x="8260017" y="3710484"/>
            <a:ext cx="2291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d’immobilité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5988C6-A122-42B3-9689-09F372F4E26F}"/>
              </a:ext>
            </a:extLst>
          </p:cNvPr>
          <p:cNvSpPr txBox="1"/>
          <p:nvPr/>
        </p:nvSpPr>
        <p:spPr>
          <a:xfrm>
            <a:off x="8309383" y="5233194"/>
            <a:ext cx="360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de mouvement rectiligne uniforme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64D4063-0879-41C9-9C36-31396B6B55FB}"/>
              </a:ext>
            </a:extLst>
          </p:cNvPr>
          <p:cNvSpPr txBox="1"/>
          <p:nvPr/>
        </p:nvSpPr>
        <p:spPr>
          <a:xfrm>
            <a:off x="9110508" y="4591049"/>
            <a:ext cx="11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4E0C349-F534-45BF-B4AF-68757C9D11B1}"/>
              </a:ext>
            </a:extLst>
          </p:cNvPr>
          <p:cNvSpPr txBox="1"/>
          <p:nvPr/>
        </p:nvSpPr>
        <p:spPr>
          <a:xfrm>
            <a:off x="1849274" y="3385406"/>
            <a:ext cx="9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alors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B4F1C52-3217-4734-9EC1-DA0A7E2A27D6}"/>
              </a:ext>
            </a:extLst>
          </p:cNvPr>
          <p:cNvSpPr/>
          <p:nvPr/>
        </p:nvSpPr>
        <p:spPr>
          <a:xfrm>
            <a:off x="522269" y="1799461"/>
            <a:ext cx="11147461" cy="468788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B794-1117-4597-8C2F-0D03B55BF98A}"/>
              </a:ext>
            </a:extLst>
          </p:cNvPr>
          <p:cNvSpPr txBox="1"/>
          <p:nvPr/>
        </p:nvSpPr>
        <p:spPr>
          <a:xfrm>
            <a:off x="419399" y="1122903"/>
            <a:ext cx="10346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/>
              <a:t>Opinion de Galilée 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D7931E5-4501-4BA3-BA4D-E59651E9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7276">
            <a:off x="10060919" y="221990"/>
            <a:ext cx="1676819" cy="2056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33" grpId="0"/>
      <p:bldP spid="49" grpId="0"/>
      <p:bldP spid="1034" grpId="0"/>
      <p:bldP spid="1035" grpId="0"/>
      <p:bldP spid="1041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ke Kid GIF - Bike Kid Fail GIFs">
            <a:extLst>
              <a:ext uri="{FF2B5EF4-FFF2-40B4-BE49-F238E27FC236}">
                <a16:creationId xmlns:a16="http://schemas.microsoft.com/office/drawing/2014/main" id="{F6211A0E-C367-4CF9-AE89-166E8ACA8B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25" y="1937476"/>
            <a:ext cx="5131335" cy="331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40CBA-5E50-4FF7-8081-BEFD93CB4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"/>
          <a:stretch/>
        </p:blipFill>
        <p:spPr>
          <a:xfrm>
            <a:off x="6653040" y="1470293"/>
            <a:ext cx="5131335" cy="495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48930-0E25-4C5C-ACEF-CBBB543AFF8F}"/>
              </a:ext>
            </a:extLst>
          </p:cNvPr>
          <p:cNvSpPr txBox="1"/>
          <p:nvPr/>
        </p:nvSpPr>
        <p:spPr>
          <a:xfrm>
            <a:off x="143219" y="99152"/>
            <a:ext cx="11898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Qu’est-ce que l’inertie </a:t>
            </a:r>
          </a:p>
        </p:txBody>
      </p:sp>
      <p:pic>
        <p:nvPicPr>
          <p:cNvPr id="4102" name="Picture 6" descr="Questions Interrogation Point Sticker - Questions Interrogation Point Interrogation Stickers">
            <a:extLst>
              <a:ext uri="{FF2B5EF4-FFF2-40B4-BE49-F238E27FC236}">
                <a16:creationId xmlns:a16="http://schemas.microsoft.com/office/drawing/2014/main" id="{3212DAE8-744C-47D8-880C-31F3C0EFF8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27" y="53788"/>
            <a:ext cx="604838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F6B6E-509F-46E9-94CD-C3A06A00509B}"/>
              </a:ext>
            </a:extLst>
          </p:cNvPr>
          <p:cNvSpPr txBox="1"/>
          <p:nvPr/>
        </p:nvSpPr>
        <p:spPr>
          <a:xfrm>
            <a:off x="867976" y="2091616"/>
            <a:ext cx="1094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dirty="0"/>
              <a:t>Si la somme des forces qui s’exercent sur un objet est nulle,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4FBEE-78D4-4F5E-943E-7F7F05E565AF}"/>
              </a:ext>
            </a:extLst>
          </p:cNvPr>
          <p:cNvSpPr txBox="1"/>
          <p:nvPr/>
        </p:nvSpPr>
        <p:spPr>
          <a:xfrm>
            <a:off x="3175949" y="4498716"/>
            <a:ext cx="4642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dirty="0"/>
              <a:t>l’objet reste dans son état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93FA5F-7932-41E2-BC8E-C5C3D5AD37E9}"/>
              </a:ext>
            </a:extLst>
          </p:cNvPr>
          <p:cNvCxnSpPr>
            <a:cxnSpLocks/>
          </p:cNvCxnSpPr>
          <p:nvPr/>
        </p:nvCxnSpPr>
        <p:spPr>
          <a:xfrm flipV="1">
            <a:off x="7280160" y="4021396"/>
            <a:ext cx="1029223" cy="64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C8070B-E5E0-43BB-9519-1C39E7E46C49}"/>
              </a:ext>
            </a:extLst>
          </p:cNvPr>
          <p:cNvCxnSpPr>
            <a:cxnSpLocks/>
          </p:cNvCxnSpPr>
          <p:nvPr/>
        </p:nvCxnSpPr>
        <p:spPr>
          <a:xfrm>
            <a:off x="7282568" y="4936354"/>
            <a:ext cx="1005607" cy="59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378351-5C34-4382-ACB9-F84D53054992}"/>
              </a:ext>
            </a:extLst>
          </p:cNvPr>
          <p:cNvSpPr txBox="1"/>
          <p:nvPr/>
        </p:nvSpPr>
        <p:spPr>
          <a:xfrm>
            <a:off x="8260017" y="3710484"/>
            <a:ext cx="2291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d’immobilité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8A7A5-C08D-4154-B16D-8014AE07309F}"/>
              </a:ext>
            </a:extLst>
          </p:cNvPr>
          <p:cNvSpPr txBox="1"/>
          <p:nvPr/>
        </p:nvSpPr>
        <p:spPr>
          <a:xfrm>
            <a:off x="8309383" y="5233194"/>
            <a:ext cx="360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de mouvement rectiligne uniforme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97B54-78C3-488E-BCE4-AF11FADBE42A}"/>
              </a:ext>
            </a:extLst>
          </p:cNvPr>
          <p:cNvSpPr txBox="1"/>
          <p:nvPr/>
        </p:nvSpPr>
        <p:spPr>
          <a:xfrm>
            <a:off x="9110508" y="4591049"/>
            <a:ext cx="11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FEA85-5C92-476E-9858-14C2492EEE58}"/>
              </a:ext>
            </a:extLst>
          </p:cNvPr>
          <p:cNvSpPr txBox="1"/>
          <p:nvPr/>
        </p:nvSpPr>
        <p:spPr>
          <a:xfrm>
            <a:off x="1849274" y="3385406"/>
            <a:ext cx="9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alors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324FD-AA76-4463-A9B2-11C2EEE5CD58}"/>
              </a:ext>
            </a:extLst>
          </p:cNvPr>
          <p:cNvSpPr/>
          <p:nvPr/>
        </p:nvSpPr>
        <p:spPr>
          <a:xfrm>
            <a:off x="522269" y="1799461"/>
            <a:ext cx="11147461" cy="468788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B8E54-42F4-44E3-8060-CE0C066B2FE5}"/>
              </a:ext>
            </a:extLst>
          </p:cNvPr>
          <p:cNvSpPr txBox="1"/>
          <p:nvPr/>
        </p:nvSpPr>
        <p:spPr>
          <a:xfrm>
            <a:off x="143219" y="99152"/>
            <a:ext cx="11898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/>
              <a:t>Qu’est-ce que le principe d’inertie </a:t>
            </a:r>
          </a:p>
        </p:txBody>
      </p:sp>
      <p:pic>
        <p:nvPicPr>
          <p:cNvPr id="12" name="Picture 6" descr="Questions Interrogation Point Sticker - Questions Interrogation Point Interrogation Stickers">
            <a:extLst>
              <a:ext uri="{FF2B5EF4-FFF2-40B4-BE49-F238E27FC236}">
                <a16:creationId xmlns:a16="http://schemas.microsoft.com/office/drawing/2014/main" id="{FD353B49-B867-41BB-BA88-E953CFB6A36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185" y="0"/>
            <a:ext cx="604838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86D236-ADB6-45C9-AA80-812208160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"/>
          <a:stretch/>
        </p:blipFill>
        <p:spPr>
          <a:xfrm>
            <a:off x="-184398" y="3987483"/>
            <a:ext cx="2914353" cy="28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8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8C74A3-2062-4C68-B481-6BD4314B3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"/>
          <a:stretch/>
        </p:blipFill>
        <p:spPr>
          <a:xfrm>
            <a:off x="3030876" y="543167"/>
            <a:ext cx="5979477" cy="57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92</Words>
  <Application>Microsoft Office PowerPoint</Application>
  <PresentationFormat>Widescreen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17</cp:revision>
  <dcterms:created xsi:type="dcterms:W3CDTF">2021-03-30T13:37:33Z</dcterms:created>
  <dcterms:modified xsi:type="dcterms:W3CDTF">2021-03-30T18:22:29Z</dcterms:modified>
</cp:coreProperties>
</file>