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4T06:48:02.94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30.2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64 315 464,'0'0'1198,"-4"15"-1246,-11 43-35,14-57 83,1-1-1,0 1 1,0-1-1,0 1 1,0-1-1,0 1 0,-1-1 1,1 1-1,0-1 1,0 1-1,0-1 1,0 1-1,1 0 0,-1-1 1,0 1-1,0-1 1,0 1-1,0-1 1,0 1-1,1-1 1,-1 0-1,0 1 0,0-1 1,1 1-1,-1-1 1,0 1-1,1-1 1,-1 0-1,0 1 0,1-1 1,-1 0-1,1 1 1,-1-1-1,1 0 1,-1 1-1,0-1 1,1 0-1,-1 0 0,1 0 1,-1 0-1,1 1 1,-1-1-1,1 0 1,-1 0-1,1 0 0,0 0 1,-1 0-1,1 0 1,-1 0-1,1 0 1,-1-1-1,1 1 1,-1 0-1,1 0 0,-1 0 1,1 0-1,-1-1 1,1 1-1,0-1 1,1 1 15,-1 0 1,0 1 0,1-1 0,-1 0-1,0 0 1,1 0 0,-1 0 0,0 0 0,1 0 0,-1-1 0,0 1 0,1 0 0,-1-1 0,0 1 0,1-1 0,-1 1 0,0-1 0,0 1 0,0-1-1,0 0 1,0 0 0,0 0 0,0 0 0,0 1 0,0-1 0,0 0 0,0-1 0,0 1 0,-1 0 0,1 0 0,0 0 0,-1 0 0,1-1 0,-1 1 0,1 0-1,-1 0 1,0-1 0,1-1 0,2-12 194,-1 0 0,-1 0 0,0 0 0,-1-32 2760,-2 47-2928,0 1-1,0 0 1,0-1 0,1 1-1,-1 0 1,0 0 0,1 0 0,-1 0-1,1 0 1,-1 0 0,1 0-1,0 1 1,-1-1 0,1 0-1,0 1 1,-2 1 0,-20 31-1,17-24 65,3-6-110,-29 48 151,30-47-187,-1 0 1,1 0-1,0 1 0,0-1 0,0 1 0,1-1 0,0 1 0,-1 7 0,2-14 12,0 0-1,1-1 1,-1 1-1,1 0 1,-1-1-1,1 1 1,0 0-1,-1 0 1,1-1 0,0 1-1,1-1 1,5-8-36,98-184 78,-71 130 4,-5 13 553,-28 53-513,-1-1 0,0 1 0,0 0 0,1-1 0,-1 1 0,0-1 0,0 1 0,-1 0 0,1-1 0,0 1 0,-1 2 0,-1 7-29,-2 10-10,-2 0 0,0 0 0,-2 0 0,0-1 0,-1 0 0,-15 23 0,-24 58 73,43-88-108,1-1-1,0 1 0,1 0 0,1 0 0,0 0 0,0 20 0,2-33 8,0 0-1,0 1 1,1-1 0,-1 0-1,0 0 1,1 0-1,-1 0 1,0 0 0,1 1-1,-1-1 1,0 0 0,1 0-1,-1 0 1,0 0-1,1 0 1,-1 0 0,0 0-1,1 0 1,-1 0-1,0 0 1,1 0 0,-1 0-1,0-1 1,1 1-1,-1 0 1,0 0 0,1 0-1,-1 0 1,0 0 0,0-1-1,1 1 1,2-1-32,4-2 17,0 0 0,1 0 0,-2-1 0,1 0 1,0 0-1,-1 0 0,0-1 0,0 0 1,0-1-1,-1 1 0,0-1 0,0 0 0,7-11 1,6-11-1,-2 0 1,14-32 0,-10 14 69,20-65 1,-33 86 71,-1 0 0,0-1 0,-3 1 0,2-38 0,-5 57 138,-5 12-168,-8 9-111,1 1 1,1 0-1,0 0 1,-11 27 0,8-17-79,-54 94-1105,-10 3-1766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29.9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10 346 4130,'0'0'3626,"-2"17"-3528,-5 53 108,7-65-193,-1 0 0,1 1 0,0-1 0,1 0 0,-1 0 0,1 1 0,0-1 0,1 0 1,-1 0-1,1 0 0,0 0 0,0 0 0,0 0 0,1-1 0,0 1 0,0-1 0,0 0 1,0 0-1,1 0 0,0 0 0,-1 0 0,1-1 0,1 0 0,-1 1 0,6 2 0,0-1-4,1 0 0,0 0-1,-1-1 1,1-1-1,1 0 1,-1-1 0,0 0-1,1 0 1,20-1 0,-28-1-12,-1 0 0,0-1 0,1 0 0,-1 1 1,1-1-1,-1 0 0,0-1 0,0 1 0,0-1 1,0 1-1,0-1 0,0 0 0,0 0 0,0 0 0,-1-1 1,1 1-1,-1-1 0,1 1 0,-1-1 0,3-5 1,2-3-20,-1-1 1,0 1 0,0-1-1,4-17 1,-5 11 17,0 0 0,-2 0-1,0 0 1,0-21 0,-2-74 307,-2 57-209,1 33 25,-5-40-1,4 55-57,0 0 1,-1 1 0,-1-1 0,1 1 0,-1 0-1,0 0 1,-1 0 0,-7-12 0,9 16 39,0 1 1,-1 0-1,1 0 1,0 0-1,-1 0 0,1 0 1,-1 1-1,1-1 1,-1 1-1,0-1 1,0 1-1,0 0 1,0 0-1,0 0 1,0 0-1,0 1 1,0-1-1,0 1 1,0 0-1,0 0 0,0 0 1,0 0-1,-4 1 1,-3-1 251,9 0-340,0 0 1,-1 0 0,1 1-1,0-1 1,-1 0 0,1 0-1,0 1 1,0-1 0,-1 1-1,1-1 1,0 1 0,0-1 0,0 1-1,0 0 1,-1 0 0,1-1-1,0 1 1,-1 2 0,-12 21 4,12-19-19,-12 29-72,1 1 0,2 1 1,1 0-1,2 1 0,-5 51 0,3 189-416,10-276 465,0 0-1,0-1 0,1 1 1,-1 0-1,0-1 0,0 1 1,1-1-1,-1 1 0,1 0 1,-1-1-1,0 1 0,1-1 1,-1 1-1,1-1 1,-1 0-1,1 1 0,0-1 1,-1 1-1,1-1 0,-1 0 1,1 1-1,0-1 0,-1 0 1,1 0-1,0 0 0,-1 1 1,1-1-1,0 0 0,-1 0 1,1 0-1,0 0 0,-1 0 1,2 0-1,0 0-43,0 0 0,-1-1 0,1 1 0,0 0 0,0 0 0,-1-1 0,1 1-1,0-1 1,-1 1 0,1-1 0,-1 0 0,1 0 0,-1 0 0,1 0 0,-1 0 0,2-1 0,2-4-33,-1 0 1,0 0 0,0 0-1,-1-1 1,1 1 0,-2-1-1,1 0 1,-1 0 0,2-9-1,1-6-281,3-43-1,-5-100-463,-4 101 820,0 18 84,-8 24 398,9 22-435,0 0 1,-1 0-1,1 0 0,0 0 0,0 0 0,0 0 0,-1 0 1,1 0-1,0 0 0,0 0 0,0 0 0,-1-1 0,1 1 0,0 0 1,0 0-1,0 0 0,-1 1 0,1-1 0,0 0 0,0 0 0,0 0 1,-1 0-1,1 0 0,0 0 0,-8 13 1230,-6 44-952,-10 94 1,21-123-296,-5 56-80,4 88 0,4-170 73,0-1-2,0 1 0,0 0 0,0-1 1,0 1-1,1 0 0,-1-1 0,0 1 0,1 0 0,-1-1 0,1 1 0,-1 0 0,1-1 0,0 1 0,0-1 1,0 0-1,0 1 0,0-1 0,0 1 0,0-1 0,0 0 0,1 0 0,1 2 0,-1-2-97,0-1 0,-1 1 0,1-1 0,0 1 0,0-1 0,0 1-1,0-1 1,0 0 0,0 0 0,0 0 0,0 0 0,0 0-1,0-1 1,0 1 0,0-1 0,-1 1 0,1-1 0,0 1 0,3-3-1,20-16-2850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39.7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1 384,'0'0'721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48.6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2388 115 464,'-2'-1'11411,"-47"-26"-11017,-2 3 0,-57-18 0,93 37-373,0 1 0,-1 0 0,0 1 0,-25-1 0,-67 3 145,56 2-35,37-1-118,-32-1-5,0 3-1,-88 13 0,-20 14 27,75-16-12,1 3 1,-117 41 0,113-22-64,2 4 0,1 3 0,3 4 0,1 3 1,3 3-1,-115 106 0,134-104 23,3 4 0,2 1 0,-73 117 0,98-135-3,2 2 1,1 0-1,-16 53 0,-26 141-61,19 103 30,30 2 24,13-289 62,0 86 3,2-122-59,1 0-1,0 0 0,2 0 1,0-1-1,11 30 1,-1-15 6,2-2 0,1 0 1,1-1-1,28 35 0,98 91-73,-25-14 199,-92-104-40,1-2 0,1-1-1,2-1 1,42 33-1,-39-42-49,1-2 0,1 0 0,1-3 0,1-1 0,0-2 0,1-1 0,1-3 0,45 9 0,33-1 4,181 5-1,93-21 55,-354-7-113,-1-2 1,1-2-1,-1 0 1,-1-3 0,0-1-1,47-23 1,198-120-108,-157 81-164,-73 46 96,85-53-756,-171 79 907,4 4-1179,2 6-1601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50.5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2024 225 3650,'0'0'4047,"-6"-13"-3599,1 2-358,4 7-58,-1 0 0,0-1 0,0 1 0,0 0 0,0 0 0,-1 0 0,0 0 0,1 1 0,-1-1 1,-1 1-1,1 0 0,0 0 0,-1 0 0,0 0 0,1 0 0,-9-3 0,-51-26 937,31 15-644,1 2 0,-2 1-1,0 1 1,-64-15 0,23 19-61,1 3-1,-85 4 0,110 2-258,9 1-13,0 2-1,0 2 0,0 2 0,1 1 1,-1 2-1,-53 21 0,33-6-8,2 3-1,0 2 1,-65 46 0,113-70 15,-63 43-35,2 2 0,-75 73 0,137-116 20,-1 2-1,1-1 1,1 1-1,0 0 0,0 1 1,1 0-1,1 0 0,0 0 1,0 1-1,1-1 0,0 1 1,1 0-1,1 0 1,0 1-1,0-1 0,1 0 1,1 16-1,0 425-30,1-439 26,0 0 0,1-1 1,0 1-1,1-1 0,1 1 0,0-1 1,10 21-1,54 89-22,-23-46 83,-32-54-38,1-1-1,1 0 1,0 0 0,2-2-1,1 0 1,0-1-1,1 0 1,23 15 0,137 86-81,-103-72 101,75 62 0,-96-65 50,104 91 80,-27-30-117,-25-23-18,185 160 48,-276-229-49,0 1 0,-2 0 0,0 0 0,17 26 0,-24-31-3,-1 1 0,0 0 0,-1 0-1,0 0 1,-1 1 0,0-1 0,-1 1 0,4 23 0,-3 84 284,-4-87-240,-1-20-18,-1 1-1,1 0 1,-2 0-1,0-1 1,-1 1 0,0-1-1,0 0 1,-2 0 0,-7 13-1,-9 14 47,-38 46 0,40-59 36,-1-1 0,-1 0 0,-1-2 0,-1-1 0,-33 24 0,38-33-2,-1-1-1,0 0 0,-1-2 0,0 0 0,-1-1 0,0-1 0,0-1 0,-27 4 0,1-4 43,-60 2 0,-14-8-82,85-1-69,-33 1 7,1-3 1,-119-20 0,71-7-53,-143-55 1,-13-4 124,253 82-104,-1 0 0,0 2-1,-41-3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53.3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1252 20 2785,'0'0'4597,"-6"-3"-3821,-1 0-646,0 0-1,0 1 1,0 0-1,-1 0 0,1 0 1,0 1-1,-12 0 1,-17 1 223,-117 4 180,128-2-533,0 2 1,0 1-1,0 0 1,-26 11-1,-7 10 1,2 1-1,0 4 1,-51 37 0,101-64-1,-28 19-8,1 2 0,1 2 0,1 1 0,-52 61 0,36-28-21,-69 115-1,90-129 14,2 2 0,2 0 0,3 1 0,1 1 0,3 1 0,2 1 0,-11 98 0,8 398 94,17-398-52,-2-57-36,6 305 466,34 2 457,-26-327-686,4 0-1,3-1 1,36 86-1,-34-109-153,2-1-1,2-1 0,2-2 1,2 0-1,49 55 1,-43-61-15,2-2 1,2-1 0,1-3-1,1-1 1,2-1-1,76 39 1,-80-51-50,0-2 1,2-1 0,0-3-1,1-1 1,0-2-1,1-2 1,0-2-1,64 2 1,-98-8-8,189-3 47,-168 0-41,0-2 0,-1-1 0,1-2 0,41-14 0,-11-3 17,-1-2-1,-2-4 1,0-1 0,105-79 0,-118 74-78,-1-2 0,-2-2 1,-2-2-1,-1-1 0,62-93 1,-83 105 52,-1-1 0,-2 0 0,-1-1 0,-2-1 0,-1 0 0,-1-1 0,-3 0 0,6-53 0,-7 39 22,39-466 28,-41 313-38,2-163 104,-6 345-103,0 4-2,0 0 0,-2 0 0,0 0 1,0 0-1,-8-22 0,-26-124-1,-60-155 199,35 133 57,55 164-139,-1-1-1,-1 2 1,0-1-1,-2 1 1,0 0 0,-25-33-1,16 29-82,2-1 0,1-1 0,0 0-1,2-1 1,1 0 0,-10-30 0,18 45 36,-1-1-1,-1 1 1,1 0 0,-2 0-1,1 1 1,-2 0 0,1 1-1,-14-12 1,7 6-17,-25-33 0,9 2-69,-33-44-119,54 78 148,-1 0 1,0 0 0,-1 1-1,-24-17 1,18 17 63,0 1 0,0 0 1,-1 2-1,0 0 1,-1 1-1,0 1 0,0 1 1,-28-4-1,18 6-1158,-35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55.3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13 864,'0'0'4477,"42"-2"-3858,10-2-438,203-3 582,326 19 134,76 31 1405,-213-24-2016,-412-17-251,1 1 0,52 12 0,-54-8 10,-1-2 0,53 2 0,-86-2 371,-1-1-391,0-1 0,-1 1 0,0-1 0,0 0 0,0-1 0,0 1 0,0-1 0,-11 3-1,-9 4-475,-55 23-2603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56.3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72 2753,'0'0'2351,"16"-1"-1759,320-11 1996,-119 10-1363,609-25 396,-803 25-1611,488-26 2504,-485 28-2895,9 0 242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57.5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1 146 6979,'0'0'5483,"2"0"-5614,529-21-325,-3-27 653,-94 8-165,-299 29 134,198-14-17,-308 33 1377,-27-6-1502,1 1 0,-1 0 1,1 0-1,-1 0 0,0-1 0,0 1 0,0-1 0,0 0 1,-1 1-1,1-1 0,-1 0 0,1 0 0,-4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58.3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86 3474,'0'0'4898,"7"0"-4370,668-45 1780,251 5-643,-850 40-1545,-53 0-157,28 1 55,-51-1-43,0 0 0,1 0 0,-1 0-1,1 0 1,-1 0 0,1 0 0,-1 0 0,1 1 0,-1-1 0,1 0 0,-1 0-1,1 0 1,-1 1 0,0-1 0,1 0 0,-1 1 0,1-1 0,-1 0-1,0 1 1,1-1 0,-1 0 0,0 1 0,0-1 0,1 0 0,-1 1 0,0-1-1,0 1 1,1-1 0,-1 1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7:00.6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27 3874,'0'0'3759,"1"-4"-3388,2-15 706,-2 18-1039,0 1-1,0-1 0,0 1 0,0 0 0,0-1 0,0 1 1,0 0-1,0 0 0,0-1 0,1 1 0,-1 0 0,0 0 1,0 0-1,0 1 0,2-1 0,-1 0-10,3 0-37,0 1 0,0-1-1,-1 1 1,1 0 0,-1 0-1,1 0 1,-1 0 0,1 1-1,-1 0 1,6 3 0,4 5 10,25 20-1,-38-29 0,278 257 666,-156-138-358,299 270 813,23-31-37,-246-215-411,-185-133-656,23 19 233,-35-28-165,1 0 0,-1 1 0,0-1 0,-1 0 0,1 1 0,0 0 0,-1-1 0,1 1 0,-1 0 0,0 0 0,2 5 0,-1 2 408,-3-16-1019,-4-17-1458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31.3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247 141 1121,'-6'-3'5047,"1"-1"-4810,3 3-168,0-1 0,0 1 0,0 0 0,0-1-1,0 1 1,0 0 0,0 1 0,0-1 0,0 0 0,0 0 0,-1 1-1,1-1 1,0 1 0,-3 0 0,4 0-38,-1 0 0,1 1 0,0-1 0,0 1 0,0-1 0,0 1 0,0-1-1,0 1 1,0 0 0,0-1 0,0 1 0,0 0 0,0 0 0,0 0 0,0 0 0,1 0 0,-1 0 0,0 0 0,1 0-1,-1 0 1,1 0 0,-1 0 0,1 0 0,-1 2 0,-1 1 44,-15 34 263,2 0-1,-12 52 1,17-57-49,9-30-275,-1 4 11,0 1 1,0 0 0,0 0-1,0 16 1,2-23-229,27-58-1819,26-82 1420,-44 109 856,-1 0 0,-2-1-1,-1-1 1,-3-53 947,-8 91-1097,0 0 1,1 0-1,-1 1 1,1 0-1,1-1 1,-1 2-1,1-1 0,-6 15 1,-4 7 35,-19 37-42,-33 95 0,55-130-111,2 2 1,2-1-1,0 1 1,3 0-1,-2 49 0,6-28-288,0-54 293,1 0 0,-1 0 0,0 1 1,0-1-1,0 0 0,0 0 0,1 0 0,-1 0 0,0 1 1,0-1-1,0 0 0,1 0 0,-1 0 0,0 0 0,0 0 1,1 0-1,-1 1 0,0-1 0,0 0 0,1 0 0,-1 0 1,0 0-1,0 0 0,1 0 0,-1 0 0,0 0 0,0 0 1,1 0-1,-1 0 0,0 0 0,0 0 0,1 0 0,-1-1 1,0 1-1,0 0 0,1 0 0,-1 0 0,11-4-180,-7 2 152,0-1 1,-1 1-1,1-1 0,-1 1 0,0-1 0,0 0 0,0 0 0,0-1 0,0 1 0,2-5 0,21-43 0,-17 31 27,105-245-871,-113 262 778,20-36-206,-20 37 123,1 1 0,18-14-2402,-18 14 2402,0 1 0,0 0 1,3-1-1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7:01.7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1684 4898,'0'0'2721,"4"-2"-2451,7-4-278,-1 0 1,1-1-1,-2 0 1,1-1-1,-1 0 1,0-1-1,11-13 1,10-10 54,286-284 1252,385-361-456,-147 262 102,-440 335-716,-98 69-169,28-21-84,-42 30 50,0 0 0,1 0 1,-1-1-1,0 1 1,0-1-1,-1 1 0,1-1 1,0 0-1,-1 1 0,0-1 1,0 0-1,2-5 1,-2 1 296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7:03.2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1439 1 5555,'0'0'7566,"-5"0"-7051,0 1-486,0-1 1,-1 2 0,1-1-1,0 0 1,0 1 0,0 0-1,0 0 1,0 1-1,1-1 1,-1 1 0,1 0-1,-1 0 1,1 1 0,-4 4-1,-7 3-4,-76 63-120,-101 105-1,-72 104-118,251-269 192,-406 464-201,235-265 201,42-41 35,133-159-19,6-10-26,0 0 1,0 1-1,0-1 0,1 1 0,0-1 1,0 1-1,0 0 0,0 0 1,0 0-1,1 1 0,-2 7 0,19-11-853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7:04.1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4738,'0'0'2260,"22"3"-1991,-5-1-249,-1 1-1,1 0 0,-1 2 1,0 0-1,0 0 0,-1 2 1,0 0-1,0 1 0,0 0 1,-1 1-1,18 14 0,205 195 1275,-11 22-429,-46-48-289,277 246 103,-330-331-465,256 163 0,-318-232-164,73 31 0,-99-52-18,1-2 1,0-2-1,57 10 1,-97-23-22,0 0 0,1 1 0,-1-1 0,1 0 0,-1 0 0,1 0 0,-1 0 0,0 0 0,1 0 0,-1 0 0,1 0 0,-1 0 0,1 0 0,-1 0 0,1 0 0,-1 0 0,0 0 0,1 0 0,-1-1 0,1 1 0,-1 0 0,1 0 0,-1-1 0,0 1 0,1 0 0,-1 0 0,0-1 0,1 1 0,-1-1 0,0 0 16,0 0-1,0 1 0,0-1 0,0 0 1,0 0-1,0 0 0,0 1 0,-1-1 1,1 0-1,0 0 0,0 0 0,-1 1 0,1-1 1,-1 0-1,1 1 0,-1-1 0,0-1 1,-3-3-51,-1 1 1,1-1-1,-1 1 1,0 0 0,0 0-1,0 0 1,0 1-1,-1 0 1,1 0-1,-1 0 1,-10-3 0,3 2-833,0 0 0,0 2 1,-1-1-1,-23 0 0,-38 2-6878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05.171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2083 235 4178,'0'-2'7211,"-5"-5"-7048,0-1 1,0 1-1,0 0 0,-1 1 0,0-1 0,0 1 1,-1 0-1,-9-7 0,5 4-95,-11-9 9,0 1 1,-1 2 0,-1 0-1,0 1 1,-1 1-1,0 1 1,-1 2 0,0 1-1,-1 0 1,0 2-1,0 1 1,-55-4-1,62 9-92,-109 1-179,105 1 108,-1 1-1,0 2 1,-27 7-1,-305 103 76,170-50 73,128-45-85,2 4 0,-57 30-1,81-35-35,1 2 0,1 0 0,1 3 0,-45 41 0,59-48 41,-55 54 36,-103 128 0,160-177-63,1 1-1,1 0 0,1 1 0,1 0 1,1 1-1,1 0 0,1 0 1,-7 43-1,5 12 20,-1 109 0,10-157 6,-1-20 19,-1 273-6,4-261-5,0 0 1,2 0-1,0-1 0,2 0 0,12 35 0,1-12 10,39 68 1,-37-78-27,2-1 0,2-2 0,1 0 0,52 49 1,137 95-16,-152-132 32,2-3 0,71 34-1,145 52-106,-246-112 78,258 124-152,-247-113 190,-2 2 0,0 1 0,-2 3 0,44 42-1,271 318 62,-323-344-32,-1 1-1,-2 1 0,-3 1 1,-2 2-1,-2 1 1,-3 0-1,-2 2 1,-2 0-1,-3 2 1,12 106-1,-21 69 169,-5-153-166,-1-72-9,1 1-1,-1-1 1,-1 1-1,0-1 1,0 1 0,0-1-1,-1 0 1,0 0 0,-1 0-1,0 0 1,0-1-1,-1 0 1,0 0 0,0 0-1,0 0 1,-1-1-1,0 1 1,-1-2 0,-7 7-1,-17 13 17,0-2-1,-1-2 0,-1 0 0,-51 22 1,33-22 30,0-1 0,-87 19 0,36-20 19,-1-4 0,-196 3 0,-671-44 902,898 20-682,-19-2 340,30 6-4052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11.29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3440 512 3778,'0'0'3348,"-2"-13"-2580,-7-41 107,8 51-685,-1-1-1,1 0 1,-1 1-1,1-1 1,-1 1-1,0-1 1,-1 1-1,1 0 1,-1 0-1,1 0 1,-1 0 0,0 1-1,0-1 1,0 1-1,0 0 1,0-1-1,-7-1 1,0-3-83,-63-37 216,-129-57-1,165 84-305,-78-31 435,-156-43 0,185 68-325,-1 4-1,-160-14 0,-178 28-262,395 7 134,0 1-1,0 2 1,1 0 0,0 2-1,0 2 1,0 0 0,-44 23-1,65-27-24,-1 1-1,0 0 0,1 0 0,0 1 0,1 0 1,-10 11-1,-36 53-133,25-32 164,-15 17-16,-3 4-1,-71 121 1,85-117-14,3 1 0,4 1 0,2 1 0,3 1 1,3 1-1,3 1 0,3 0 0,3 1 0,2 95 0,6 187-35,1-338 32,0-1 0,1 1 0,1-1 0,0 0 0,1 0 0,1 0-1,0 0 1,1-1 0,0 0 0,1 0 0,10 14 0,13 16-38,65 68 1,-64-76 97,-13-15-19,0-1 0,1-1 0,26 19 0,-33-29-19,0-1-1,0 0 1,1 0-1,0-1 0,0-1 1,0 0-1,27 5 1,149 14-75,8 2 169,-170-21-88,0 2-1,0 1 1,-1 1 0,0 1-1,28 16 1,70 37 10,187 65 0,-262-108 26,-2 1 0,0 3 1,-2 2-1,-1 2 0,-1 1 1,-1 3-1,-2 1 0,-1 2 1,-2 1-1,-2 3 0,-1 0 1,-2 3-1,37 61 0,-48-69-7,73 127 114,-82-134-77,0-1 1,-1 2 0,-2-1-1,8 42 1,-8-4 197,-3 0 1,-2 85-1,-5-128-218,-1 1-1,-1 0 1,-1-1-1,-1 1 1,-8 21-1,-47 107 6,34-98 183,-3-1 1,-2-1 0,-2-2 0,-3-1 0,-1-1 0,-51 48 0,68-76-110,-2-1 0,1 0 0,-2-2 0,0 0 0,-36 17 1,-139 49 631,118-56-875,-1-3 0,-91 13 1,-175 7-403,-517-24 1347,440-52-1426,188 9 190,144 15 378,-134-5 1411,223 14-1602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8:57.92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339 0 2545,'0'11'5987,"7"577"-4818,1-1-86,-8-587-1083,-9 420 424,-70 327 174,55-567-513,-95 819 214,26 3 170,81-699-464,10-293-216,2-11 198,0 1-1,-1 0 0,1 0 1,0 0-1,-1-1 0,1 1 1,0 0-1,0 0 0,-1-1 1,1 1-1,0 0 0,0-1 1,-1 1-1,1 0 0,0 0 1,0-1-1,0 1 0,0-1 1,0 1-1,-1 0 0,1-1 1,0 1-1,0 0 0,0-1 1,0 1-1,0 0 0,0-1 1,0 1-1,0-1 0,0 1 1,1-1-1,-6-62-1584,-2-45-1265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8:58.72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152 2 4786,'0'-1'6689,"0"18"-6353,0 186-216,0 18-86,-3 90 135,-17 82 44,-19 190 470,-16 257-347,23-5 3,30-526 187,2-79-161,1-118 165,18 132-1,-15-223-500,-1 2-220,-9-45-1157,-15-50-2376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8:59.84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152 1 3201,'0'0'3856,"-5"4"-3699,-119 114 3367,101-101-2385,42-14-2298,-14-3 1033,1082 0 1371,-862 9-1066,-7-1-115,455-8 232,-672 0-234,-5-1 42,-42-4-1715,-58 2 0,71 2 97,-83 1-4867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30.25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11 345 1585,'-10'0'9433,"10"0"-9403,0 17-849,0-12 793,0-1 0,0 1 1,0 0-1,1-1 0,0 1 0,0 0 1,0-1-1,1 1 0,-1-1 1,1 0-1,0 1 0,0-1 0,1 0 1,-1 0-1,1 0 0,0-1 1,0 1-1,0-1 0,0 1 1,1-1-1,0 0 0,-1 0 0,1-1 1,0 1-1,0-1 0,0 0 1,1 0-1,-1 0 0,1-1 0,-1 1 1,1-1-1,6 1 0,6 0 39,0 0 0,0-1 0,0-1 0,22-3-1,-37 3-13,0 0 4,-1-1 1,1 1-1,-1-1 0,1 1 0,-1-1 1,1 1-1,-1-1 0,1 0 1,-1 0-1,0 0 0,1 0 0,-1 0 1,0 0-1,2-1 0,5-19 552,28-64 83,-33 75-647,-1 1 0,0-1 0,0 1 1,-1-1-1,0 0 0,-1 0 0,0 1 0,-2-14 1,0-11 47,1 30-86,-1-1 0,0 1 0,0-1 0,0 1 0,-1 0-1,1 0 1,-1 0 0,0 0 0,0 0 0,-1 0 0,-5-5 0,3 3 174,-75-73 719,72 70-908,0 1 0,0 1 0,-1 0 0,0 0 0,0 1 0,0 0 0,-16-5 0,-11-8 347,36 18-289,1 1-1,-1-1 0,1 1 1,-1 0-1,1-1 0,-1 1 1,1 0-1,-1-1 0,1 1 1,-1 0-1,1 0 0,-1 0 1,0-1-1,1 1 0,-1 0 1,1 0-1,-1 0 0,0 0 1,1 0-1,-1 0 0,1 0 1,-1 0-1,0 1 1,1-1-1,-1 0 0,1 0 1,-1 0-1,0 1 0,-3 15-1784,4-7 2214,-3 32-416,2 51 1,2-45-29,0-38 25,1 0 1,0 0-1,0 0 0,1 0 1,1-1-1,-1 1 0,1-1 1,1 0-1,-1 0 0,7 7 1,5 11 94,-15-25-101,0 1 1,0-1-1,0 0 1,0 0-1,0 0 1,1 0-1,-1 0 1,0 0-1,1 0 1,-1 0 0,1-1-1,-1 1 1,1 0-1,-1-1 1,3 1-1,30 6-13,-8-3 394,-12 0-401,1-1 1,-1-1-1,1-1 0,0 0 1,15-1-1,-17 0-220,-13-18 27,1-18 122,0 23 64,-1 0-1,1 1 1,-2-1 0,0 0 0,0 0-1,-2 0 1,1 1 0,-8-20 0,7 24-305,-1 1 0,0-1 0,0 1 0,-1 1-1,-10-13 1,13 17 384,-1-1 0,0 1-1,1 0 1,-1 0-1,0 0 1,-1 1 0,1-1-1,0 1 1,0-1-1,-1 1 1,1 0 0,-1 0-1,1 1 1,-1-1-1,1 1 1,-7 0 0,-53 0-1557,45 0-728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19.13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1049 14 3217,'11'-13'9533,"-11"13"-9544,0 6-448,-1 97 359,-16 125 0,-128 602 412,95-571-53,1-32 116,-93 262 0,112-399-155,-314 874 526,268-770-769,-58 233 0,123-379 9,-49 161 170,59-206-44,1-51-4565,0-11-2564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32.3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1 271 1153,'0'-1'6973,"0"1"-6972,0 0-1,0 0 0,0-1 0,0 1 0,0 0 0,0 0 1,0 0-1,0 0 0,0 0 0,0 0 0,0-1 0,0 1 1,0 0-1,1 0 0,-1 0 0,0 0 0,0 0 0,0 0 1,0 0-1,0 0 0,0 0 0,0 0 0,1-1 0,-1 1 1,0 0-1,0 0 0,0 0 0,0 0 0,0 0 0,1 0 1,-1 0-1,0 0 0,0 0 0,0 0 0,0 0 0,0 0 1,0 0-1,1 0 0,-1 0 0,0 0 0,0 1 0,0-1 1,0 0-1,0 0 0,0 0 0,1 0 0,-1 0 0,0 0 1,0 0-1,0 0 0,0 0 0,0 1 0,8 3-110,0 2 127,0-1 0,0 0 0,1 0 0,-1-1-1,1 0 1,0-1 0,0 0 0,1 0 0,-1-1 0,1 0 0,-1-1 0,1 0 0,-1-1 0,12 0-1,-18 0 2,1 0 0,-1-1 0,1 0 0,-1 1 0,0-1 0,1 0 1,-1-1-1,0 1 0,0-1 0,0 1 0,0-1 0,0 0 0,0 0 0,-1 0 0,1 0 0,-1-1 0,1 1 0,-1-1 0,0 0 0,0 1 0,3-5 0,3-7 45,-1 0 1,0 0 0,6-21-1,-10 27-49,4-11 30,-2 0 1,0 0 0,-1 0-1,-1 0 1,0-1-1,-1-29 361,-12 59 6,1 1 0,-16 20 0,5-3-374,-5 4-35,2 0 1,-27 52-1,43-70-18,0 1-1,1 1 1,0-1-1,1 1 1,1 0-1,1 0 1,0 1-1,-1 29 1,4-40 11,0-5-19,0 0 0,0 0 0,0 0 0,0 0 1,0 0-1,0 0 0,0 0 0,0 0 0,0-1 0,1 1 1,-1 0-1,0 0 0,1 0 0,-1 0 0,1 1 0,17 0-275,-13-2 273,0-1-1,0 0 1,0 0 0,-1 0 0,1-1-1,-1 1 1,1-1 0,-1 0 0,1-1-1,-1 1 1,0-1 0,0 1 0,0-1-1,-1-1 1,1 1 0,-1 0 0,6-8-1,5-7-54,-1 0-1,17-33 0,-16 24-129,-1 0 0,-1-1-1,-2 0 1,-1-1 0,-1 0-1,-1-1 1,-2 0 0,0 0 0,-1-31-1,-39 79-2517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21.26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461 0 2097,'0'0'4028,"-3"4"-3964,1-2-20,0 0 14,-1 1-1,1-1 1,-1 1-1,1-1 1,0 1-1,0 0 1,0 0-1,0 0 1,-1 6 546,-2 5 253,-82 287-479,81-284-367,-122 353 789,5-19-276,64-135-403,50-170-119,2 1 0,-2 80 1,9-109 92,0-38-393,0-26-1178,0-16-1343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22.67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1677 7 3778,'0'0'4922,"-3"-2"-4815,3 2-97,0 0 1,0-1 0,0 1-1,-1 0 1,1-1 0,0 1-1,0 0 1,-1 0 0,1-1-1,0 1 1,0 0-1,-1 0 1,1 0 0,0-1-1,0 1 1,-1 0 0,1 0-1,0 0 1,-1 0 0,1 0-1,0-1 1,-1 1 0,1 0-1,0 0 1,-1 0-1,1 0 1,-1 0 0,1 0-1,0 0 1,-1 0 0,1 0-1,0 1 1,-1-1 0,1 0-1,0 0 1,-1 0 0,1 0-1,0 0 1,0 1 0,-1-1-1,1 0 1,-7 22 104,6-18-176,-82 319 492,8-43 61,64-234-460,-94 391 281,-22-2 132,48-206-283,-109 368 516,43 74 781,-10 42 204,14-136-524,64-291-950,-51 22 206,109-264-380,-21 73-1,-6 16 45,-8 3 72,-29 61-155,53-139-168,-15 31 279,22-24-6444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24.30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 8 3410,'-3'-7'8376,"21"7"-9112,15 0 691,303 13 133,42 25-105,22 2 23,-317-28 84,-37-5-138,80 3 1,188-10 92,-285 20-74,-12-15 32,0-1 0,0 0 0,1-1 0,27 2 0,77-6 19,-53 0-19,-68 1 10,99 0 369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33.24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130 71 3506,'0'0'3532,"-4"0"-3105,-5 0-45,5-1-273,0 1 0,1 0-1,-1 0 1,0 0 0,0 0 0,1 0 0,-1 1 0,0 0-1,1 0 1,-1 0 0,1 0 0,-1 1 0,1-1 0,-1 1 0,-3 2-1,1 2-103,2 0-1,-1-1 1,0 1-1,1 1 0,0-1 1,1 1-1,-1-1 0,1 1 1,1 0-1,-1 0 1,-1 10-1,1 3-24,0 1 0,2 39-1,1 62-96,1-119 76,-1 0 0,1-1 0,0 1 0,0 0 0,0 0 0,0-1 0,0 1 0,1 0 0,-1-1 0,1 1 0,-1-1 0,1 0 0,0 0 0,0 1 0,0-1-1,1 0 1,-1-1 0,0 1 0,1 0 0,-1-1 0,1 1 0,-1-1 0,1 0 0,0 0 0,0 0 0,-1 0 0,6 1 0,6 1-133,0-1 0,1 0 0,-1-1 0,16-1-1,6 1 176,-14 0-65,35-3-1,-54 1 88,0-1-1,0 1 0,-1-1 1,1 1-1,0-1 0,0 0 1,-1 0-1,1 0 0,-1 0 1,0 0-1,1-1 1,-1 1-1,0-1 0,0 1 1,-1-1-1,1 0 0,1-3 1,8-11 151,3 1-20,-1-2 0,17-30-1,-26 40-26,0-1 0,-1 1 0,1 0-1,-2-1 1,0 0 0,0 0-1,0 0 1,-1 0 0,0-10-1,0-32 107,1 19-231,-5-46 1,1 74 10,1 1 1,0-1-1,-1 1 0,1-1 1,-1 1-1,0 0 0,0 0 1,0 0-1,-1 0 0,1 0 1,-1 0-1,1 1 0,-1-1 1,0 1-1,0 0 0,0 0 1,0 0-1,-1 0 0,-6-3 1,9 5 1,0-1 0,-1 1 0,1 0 1,0-1-1,0 1 0,-1 0 1,1 0-1,0 0 0,-1 0 0,1 0 1,0 0-1,-1 0 0,-1 1 1,-3 0-166,-18-2-383,-26-1 708,47 2-154,0 0-1,0 1 1,0-1-1,0 1 0,-1-1 1,1 1-1,0 0 1,0 0-1,0 1 1,0-1-1,-4 4 1,-6 7-29,-22 26 1,5-5 51,18-21-61,1 0 0,-17 24 0,25-31 12,0 0-1,0 1 1,1-1-1,0 1 0,0-1 1,0 1-1,1-1 1,-1 1-1,1 0 1,1 0-1,-1 7 1,1 124-967,0-136 929,1 0 0,-1 0 0,0-1 0,1 1 0,-1 0-1,1 0 1,-1 0 0,1 0 0,-1 0 0,1-1 0,-1 1-1,1 0 1,0-1 0,0 1 0,-1 0 0,1-1-1,0 1 1,0-1 0,0 1 0,-1-1 0,1 1 0,0-1-1,0 0 1,0 1 0,0-1 0,0 0 0,0 0 0,0 0-1,2 0 1,-1 1-36,0-1-1,1 0 1,-1 0 0,0 0-1,1 0 1,-1 0-1,0 0 1,0-1-1,1 1 1,-1-1 0,0 0-1,0 1 1,0-1-1,2-1 1,9-10 99,-1 1 1,-1-1-1,0-1 1,-1 0-1,15-25 1,-22 32-4,0 1 1,0-1 0,0 1-1,-1-1 1,0 0-1,0 0 1,0 0 0,-1 0-1,1-12 1,-1 11-47,1-1 1,0 1-1,7-14 0,-6 14-231,0 0 1,-1-1-1,0 1 0,2-8 0,-4 14 322,0 0 1,0 1 0,1-1 0,-1 0-1,0 0 1,0 0 0,0 0-1,0 1 1,0-1 0,0 0-1,0 0 1,0 0 0,0 1-1,0-1 1,0 0 0,-1 0-1,1 0 1,0 1 0,-1-1-1,1 0 1,0 0 0,-1 1-1,1-1 1,-1 0 0,1 1-1,-1-1 1,1 0 0,-1 1-1,0-1 1,1 1 0,-1-1-1,-1 0 1,0 1-11,0 0 1,-1 0-1,1 0 0,0 0 1,0 1-1,0-1 0,-1 1 0,1-1 1,0 1-1,0 0 0,0 0 0,-3 2 1,-2 0-149,1 0 0,0 1 1,-1 0-1,1 1 0,1-1 1,-11 11-1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41.521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18 196 1457,'0'0'4684,"0"21"-3238,0-14-1450,0 1-1,1-1 1,0 1-1,0-1 1,1 1-1,-1-1 1,2 0-1,-1 0 1,1 0-1,0 0 0,0 0 1,1 0-1,0-1 1,0 0-1,1 0 1,9 10-1,-3-4-4,1 0 0,0-1 0,1-1 0,0 0 0,1-1 0,0 0 0,0-1 0,1 0 0,0-1 0,21 6 0,-8-5-133,-1-2 0,1-1 1,0-1-1,0-1 0,34-1 0,-61-2 150,0-1-1,0 1 1,-1 0-1,1 0 1,0-1-1,-1 1 1,1 0-1,0-1 0,-1 1 1,1 0-1,0-1 1,-1 1-1,1-1 1,-1 1-1,1-1 1,-1 0-1,1 1 1,-1-1-1,0 1 1,1-1-1,-1 0 1,0 0-1,1 1 0,-1-2 1,7-21 125,-5 17-44,1-11-48,-1 0 1,0-1 0,-1 1 0,-2-29 0,1 12 282,-1 25-277,0 0 0,-1 1 0,0-1 0,-1 0-1,0 1 1,0 0 0,0 0 0,-1 0 0,-10-15 0,-8-21 34,16 34-41,1 1 0,-1-1 1,0 1-1,-1 0 0,0 1 1,-1-1-1,0 1 1,0 1-1,0 0 0,-1 0 1,0 0-1,-1 1 0,1 1 1,-1 0-1,-14-6 0,15 7-51,-1 1 0,1 0-1,-1 0 1,0 1 0,0 0-1,0 1 1,-19 0 0,18 0-45,8 1 48,1 0 1,-1 0-1,0 0 0,1 0 0,-1 0 1,1 0-1,-1 1 0,1-1 0,-1 1 1,1-1-1,-1 1 0,1 0 0,-1 0 1,1 0-1,0 1 0,-1-1 1,-3 4-1,-12 12-13,0 1 0,1 1 1,-28 40-1,42-52 5,1 0 0,-1 0 0,1 0 0,1 0-1,-1 0 1,1 0 0,0 0 0,1 1 0,0-1 0,0 0-1,2 12 1,-1 9-9,-1-13 4,-1-7 8,1 0-1,0 0 1,0 0-1,1 0 0,0 0 1,0-1-1,1 1 1,0 0-1,0-1 0,1 1 1,5 9-1,-2-8 2,0 0 0,0 0 1,1-1-1,0-1 0,0 1 0,1-1 0,14 11 0,-20-16-3,1-1-1,-1 1 1,1-1 0,-1 1 0,1-1-1,-1 0 1,1 0 0,0 0 0,-1 0-1,1-1 1,0 1 0,0-1-1,0 0 1,-1 1 0,1-1 0,0-1-1,0 1 1,0 0 0,0-1 0,-1 1-1,1-1 1,0 0 0,0 0 0,-1 0-1,1 0 1,-1 0 0,1-1 0,-1 1-1,1-1 1,-1 1 0,0-1-1,0 0 1,0 0 0,3-3 0,14-21-21,0 0 0,-2-1 1,16-32-1,15-25-187,-47 83 139,0 0 0,0-1 0,-1 1 0,1 0 0,0-1-1,-1 1 1,1-1 0,-1 1 0,0-1 0,1 1 0,-1-1 0,0-5 917,0 18-1201,0 59 661,-4-75-130,-27-31-1355,1 0-1,-33-57 0,63 93 1227,0-1-1,0 1 0,0 0 0,0-1 0,0 1 0,0-1 0,0 1 0,-1 0 0,1-1 0,0 1 0,0 0 0,0-1 0,0 1 0,-1 0 0,1-1 0,0 1 0,-1 0 0,1-1 0,0 1 0,0 0 0,-1 0 0,1-1 0,0 1 0,-1 0 0,1 0 0,-1 0 0,1 0 0,0-1 0,-1 1 0,1 0 0,0 0 0,-1 0 0,1 0 0,-1 0 0,1 0 0,0 0 0,-1 0 0,1 0 0,-1 0 0,1 0 0,0 0 0,-1 1 0,1-1 0,-1 0 0,1 0 0,-11 20 375,1 6-416,0 1 1,2 0 0,-9 53-1,16-80-6,1 1-1,0 0 0,0 0 1,0 0-1,0 0 0,0 0 0,0-1 1,0 1-1,0 0 0,0 0 1,0 0-1,0 0 0,1 0 1,-1-1-1,0 1 0,1 0 1,-1 0-1,1 0 0,-1-1 0,1 1 1,-1 0-1,1-1 0,-1 1 1,1 0-1,-1-1 0,1 1 1,1 0-1,0 0-90,0-1 0,0 1 0,1-1 0,-1 0 0,0 1 0,0-1 0,1 0 0,3-1 0,4 1-302,19 0-2304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43.48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0 280 3906,'0'2'3044,"0"4"-3028,0 1 0,1-1 1,0 1-1,0 0 0,0-1 1,1 1-1,0-1 0,0 0 1,1 0-1,-1 0 0,1 0 1,1 0-1,-1 0 0,1-1 1,0 0-1,8 8 0,-3-1-7,2-2-1,-1 1 1,1-2 0,1 1-1,0-2 1,15 10-1,-18-14 0,0 1-1,1-1 0,0-1 1,-1 1-1,1-2 0,0 1 1,1-1-1,-1-1 0,17 1 1,-7-2 7,-4 0-16,0 0 1,1-1-1,20-4 1,-32 4 7,1-1 1,0 0 0,-1 0-1,0 0 1,0-1 0,1 1-1,-2-1 1,1 0 0,0-1-1,0 1 1,-1-1-1,0 0 1,4-5 0,0 0 46,-2 0-1,1 0 1,-2-1 0,1 0 0,-1 0 0,0 0-1,-1-1 1,-1 0 0,1 0 0,2-17 0,-2-7 369,-1 0 0,-2-38-1,-1 56-287,-1 12-135,0 0 1,0 0-1,0 0 0,0 0 0,-1 0 0,0 0 0,0 0 0,0 0 0,-1 1 0,1-1 0,-1 1 1,0 0-1,0 0 0,-1 0 0,1 0 0,-1 0 0,0 1 0,0-1 0,0 1 0,-1 0 0,-4-2 1,-8-5-91,0 1 0,0 1 1,-1 0-1,-25-6 1,23 9 94,1 1 0,-1 0 1,1 2-1,-1 0 0,-21 2 1,38 0-26,1 1 0,0-1 0,0 1 0,-1-1 1,1 1-1,0 0 0,0 0 0,0 0 0,0 0 0,0 0 1,0 1-1,0-1 0,0 1 0,1-1 0,-1 1 0,-1 1 0,-27 36-323,18-22 151,8-11 156,0 0-1,0 0 0,1 0 0,0 1 0,0 0 0,1 0 0,-1 0 0,1 0 1,1 0-1,-2 8 0,1 7-21,2 44 0,1-28 62,-1 113 52,0-149-68,1 1 1,-1-1 0,0 0-1,1 1 1,-1-1 0,1 0-1,0 1 1,0-1 0,0 0-1,0 0 1,0 0-1,0 0 1,1 0 0,-1 0-1,0 0 1,1-1 0,0 1-1,-1 0 1,1-1-1,0 1 1,0-1 0,0 0-1,0 0 1,0 1 0,0-1-1,0-1 1,1 1-1,-1 0 1,0 0 0,4 0-1,7 1-67,0 1-1,0-2 0,0 0 0,15-1 0,-22 0 53,-3 0-14,1-1 1,-1 1 0,0-1-1,1 0 1,-1 0-1,0 0 1,0-1-1,0 1 1,0-1-1,0 1 1,0-1-1,0 0 1,-1 0 0,1-1-1,-1 1 1,1 0-1,-1-1 1,4-5-1,4-6-120,-1 0-1,12-25 0,-15 26 63,7-11 223,-1-1 0,-2 0 0,0-1 0,-2 0 0,0 0 0,-2-1 0,-1 0-1,1-51 466,-16 78-473,9-1-108,0 1 0,-1 0 1,1 0-1,-1 0 0,1-1 0,-1 1 0,1 0 0,-1 1 1,1-1-1,0 0 0,-1 0 0,1 1 0,-1-1 1,1 1-1,0-1 0,-1 1 0,1-1 0,0 1 0,-1 0 1,1 0-1,0 0 0,0 0 0,0 0 0,0 0 1,0 0-1,0 0 0,0 0 0,0 0 0,0 0 0,1 1 1,-1-1-1,0 0 0,1 1 0,-1-1 0,0 3 0,-9 39 65,2 0 0,-5 80-1,12-100-65,1 3-183,0-26 156,0 0 0,0 1 1,0-1-1,1 0 0,-1 1 1,0-1-1,0 0 1,0 1-1,1-1 0,-1 0 1,0 1-1,0-1 0,1 0 1,-1 0-1,0 1 0,1-1 1,-1 0-1,0 0 1,1 1-1,-1-1 0,0 0 1,1 0-1,-1 0 0,1 0 1,-1 0-1,0 0 0,1 0 1,-1 0-1,0 0 0,1 0 1,-1 0-1,1 0 1,-1 0-1,0 0 0,1 0 1,-1 0-1,1 0 0,-1 0 1,0 0-1,1 0 0,-1-1 1,0 1-1,1 0 1,-1 0-1,0-1 0,1 1 1,-1 0-1,0 0 0,1-1 1,0 0-33,0 0 1,0 0 0,0 0-1,0 0 1,0 0-1,-1 0 1,1 0 0,0 0-1,0 0 1,-1 0-1,1 0 1,-1-1-1,1 1 1,0-3 0,3-17-19,0 0 1,-1-1 0,-1 0-1,-1 1 1,-3-38 0,1 6-534,1 45 558,-2-21-267,1 28 348,1 0 0,0 0 0,0 1-1,-1-1 1,1 0 0,0 1 0,-1-1 0,1 0 0,-1 1 0,1-1-1,-1 0 1,1 1 0,-1-1 0,0 1 0,1-1 0,-1 1 0,1-1-1,-1 1 1,0 0 0,0-1 0,1 1 0,-1 0 0,0 0 0,0-1-1,1 1 1,-1 0 0,0 0 0,0 0 0,1 0 0,-2 0 0,1 0-10,1 0 1,-1 0-1,1 0 1,-1 0-1,0 0 1,1 0 0,-1 0-1,1 0 1,-1 0-1,1 0 1,0 1 0,-1-1-1,1 0 1,-1 0-1,1 1 1,-1-1-1,1 0 1,0 0 0,-1 1-1,1-1 1,-1 1-1,1-1 1,0 0-1,-1 1 1,1-1 0,0 1-1,-9 16-24,1 0 0,1 1 1,1-1-1,-6 27 0,1-3-242,-7 17-1300,3-10-1971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46.41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1 267 208,'0'0'2892,"1"34"-2396,10 111 41,-10-135-462,0-1 0,0 0 0,1 1 0,1-1 0,-1 0 0,1 0 0,1 0 0,0 0 0,0-1 1,1 1-1,-1-1 0,10 11 0,-11-16-54,3 5-1,0 0 0,0-1 0,1 1 1,0-2-1,1 1 0,-1-1 0,1 0 0,1-1 0,-1 0 0,1 0 0,17 7 0,-9-7-15,-1-1 0,1 0 0,0-1-1,0-1 1,0-1 0,19 0 0,-29-1 11,1-1 0,0 0 0,0 0 0,-1 0 0,1-1-1,0 0 1,-1 0 0,0-1 0,1 0 0,9-6 0,-7 2-7,0 0 0,-1 0 1,0-1-1,0 0 1,-1 0-1,11-16 0,-8 8-1,0 0 0,-1-1-1,-1-1 1,-1 1 0,-1-1 0,0-1-1,-1 1 1,-1-1 0,4-27 0,-4 5 23,-2-1 0,-1 1 1,-5-56-1,2 88 105,0 0 1,-1 1-1,0-1 1,0 1-1,-1 0 1,0 0-1,0 0 1,-1 0-1,0 0 1,0 1-1,-1-1 1,0 1-1,-9-9 1,11 12 16,-1 1 1,1-1 0,-1 1-1,0 0 1,0 0 0,-1 1-1,1-1 1,0 1 0,-1 0-1,0 0 1,1 1 0,-1-1-1,0 1 1,0 0 0,0 0-1,0 0 1,0 1-1,0 0 1,0 0 0,0 0-1,0 1 1,0 0 0,0 0-1,-7 2 1,6 0-156,1 0 0,0 0 0,1 0 0,-1 0 0,0 1 1,1 0-1,0 0 0,0 0 0,0 1 0,1-1 0,-1 1 0,1 0 0,-5 10 0,6-12 0,-19 33-26,1 0 0,2 1 1,1 1-1,2 1 0,2 1 1,2-1-1,-13 83 0,22-34-112,3-58 53,-2-29 80,1 0-1,0 0 0,0 0 0,0 0 0,0 0 0,0-1 1,0 1-1,1 0 0,-1 0 0,0 0 0,0 0 0,1 0 1,-1-1-1,0 1 0,1 0 0,-1 0 0,1 0 1,-1-1-1,1 1 0,-1 0 0,1-1 0,0 1 0,-1 0 1,1-1-1,1 1 0,0 0-18,0 0 1,1-1 0,-1 1-1,1-1 1,-1 0-1,1 0 1,-1 0 0,3 0-1,2 0 0,-4 0-27,1-1 1,-1 1 0,0-1-1,0 0 1,-1 0 0,1 0 0,0 0-1,0 0 1,0-1 0,-1 1-1,1-1 1,0 0 0,-1 0-1,0 0 1,1 0 0,-1 0 0,0 0-1,0-1 1,0 1 0,0-1-1,-1 1 1,2-4 0,5-9-177,-1 0 0,0 0 0,4-17 0,0-7-17,-1 0 0,-2-1 0,3-44 0,-7-118 321,-4 202-52,-8 15 339,8-14-315,-35 75 335,-32 106 1,52-132-276,3 1-1,1 0 1,-5 80 0,14-93-94,1 0-1,5 49 1,-4-84-16,1-1 0,-1 1 0,1-1 0,-1 1 0,1-1 0,0 1 0,-1-1 0,1 0 0,1 1 0,-1-1 0,0 0 0,0 0 0,1 0 0,-1 0 0,1 0 0,0 0 0,3 2 0,-2-2-43,1 0 1,-1-1 0,1 0 0,-1 0 0,1 0 0,0 0 0,0 0 0,-1-1 0,1 1 0,6-2 0,53 2-2236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47.35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1 473 4290,'0'0'2953,"14"18"-2795,4 6-85,8 9 249,38 40 0,-56-64-292,0-1-1,0-1 0,1 0 0,0 0 0,0 0 1,1-1-1,-1 0 0,1-1 0,1 0 0,-1-1 1,1 0-1,-1-1 0,1 0 0,0-1 0,1 0 1,-1 0-1,12-1 0,-20-1-31,-1 0-1,0 0 1,1 0 0,-1-1-1,0 0 1,1 1 0,-1-1-1,0 0 1,0 0 0,0 0-1,1 0 1,-1 0 0,0-1 0,0 1-1,-1-1 1,1 1 0,2-3-1,0-1-10,-1 1 0,1-1-1,-1 0 1,0 0-1,-1 0 1,5-11 0,-1-4-26,0-1 0,-1 0 0,1-22 0,1-33 294,-5-118 0,-3 155-226,1 39-29,0-24 12,-1 0 0,-1 0 1,-10-44-1,10 61 9,0 1-1,0 0 1,-1 0 0,0 0 0,0 0 0,0 1 0,-1-1 0,-5-6 0,6 9 39,0 0 1,0 0-1,0 1 1,-1-1-1,1 1 1,-1 0-1,1 0 1,-1 0-1,0 0 1,0 0-1,0 1 1,0 0 0,0 0-1,-5-1 1,5 2-7,0-1 1,-1 1 0,1 0-1,0 1 1,0-1 0,0 1-1,0 0 1,0 0-1,0 0 1,0 0 0,0 1-1,0-1 1,0 1 0,1 0-1,-1 0 1,1 1 0,-1-1-1,1 1 1,0 0 0,0-1-1,0 2 1,-3 3 0,-3 5 2,0 1 1,1 0-1,0 0 1,-10 26-1,1 5-25,1-1 0,3 2 0,-14 84-1,17-53 5,1 119-1,9-189-58,0-3 1,0 1 1,0 0 0,0 0 0,0-1-1,1 1 1,1 7 0,-1-10 10,0 0 0,-1 0 0,1-1 1,-1 1-1,1 0 0,0 0 1,0 0-1,-1-1 0,1 1 0,0 0 1,0-1-1,0 1 0,0-1 1,0 1-1,0-1 0,0 1 0,0-1 1,0 0-1,0 0 0,0 1 1,0-1-1,0 0 0,0 0 0,0 0 1,0 0-1,2 0 0,1-1-50,-1 1 1,1-1-1,-1 1 0,0-1 1,1 0-1,-1 0 0,0 0 1,0-1-1,0 1 0,1-1 0,-2 0 1,1 0-1,0 0 0,0 0 1,-1 0-1,1-1 0,-1 1 1,3-5-1,4-4-50,0-1-1,-2-1 1,7-13 0,-9 17 92,11-24-65,-2 0-1,-1 0 0,-1-1 0,-2-1 0,10-69 0,-11 19-100,-2-114-1,-8 191 378,-2 7 68,-7 19 361,-20 52-289,4 1 1,2 0 0,-23 127 0,40-156-305,3 1 0,1 0 0,4 60 0,-1-96-44,1 0 1,-1-1-1,2 1 0,-1-1 1,1 1-1,4 10 1,-5-16-2,-1 1 1,1-1-1,-1 0 1,1 0 0,-1 0-1,1 1 1,0-1-1,0 0 1,0 0 0,0 0-1,0 0 1,0-1-1,0 1 1,0 0 0,0 0-1,0-1 1,0 1-1,0 0 1,1-1 0,-1 1-1,0-1 1,0 1-1,1-1 1,-1 0 0,0 0-1,1 0 1,-1 1-1,0-1 1,1 0 0,-1-1-1,0 1 1,0 0-1,1 0 1,-1 0 0,0-1-1,1 1 1,-1-1-1,0 1 1,0-1 0,2-1-1,3-2-167,0-1 0,-1 0 0,1 0 0,-1 0 1,0-1-1,0 0 0,-1 0 0,0 0 0,0 0 0,6-14 0,-2 5-162,33-64-1545,-3-8-1105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48.86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3 143 784,'0'0'5942,"0"12"-5825,0 21-80,-2-3 200,2 0 0,1 0 0,8 49 0,-6-71-238,0 0 0,0 0 0,0-1 0,1 1 0,1-1 1,-1 0-1,1 0 0,0 0 0,1 0 0,0-1 1,0 0-1,0 0 0,0-1 0,1 0 0,0 0 0,0 0 1,1-1-1,-1 0 0,1 0 0,0-1 0,0 0 1,0-1-1,0 1 0,1-1 0,13 1 0,19 2-113,51-1-1,-90-4 130,-1 0 1,0-1-1,0 1 0,0-1 1,1 1-1,-1-1 0,0 1 1,0-1-1,0 0 0,0 0 1,0 1-1,0-1 1,0 0-1,-1 0 0,1 0 1,0 0-1,0 0 0,-1 0 1,1 0-1,0 0 0,-1-1 1,1 1-1,-1 0 1,0 0-1,1 0 0,-1-3 1,9-39 252,-8 34-263,3-31 473,-2-1-1,-3-47 1,0 24-390,1 62-54,-1 0 0,1 0 0,-1 0 0,1 0 0,-1 0 0,0 0 0,0 0 0,1 0 0,-1 0 0,-1 1 0,1-1 0,0 0 0,0 1 0,-1-1 0,1 1 0,-1-1 1,1 1-1,-1-1 0,0 1 0,1 0 0,-1 0 0,0 0 0,0 0 0,0 0 0,0 1 0,0-1 0,0 0 0,0 1 0,-4-1 0,-7-1 7,0 0 0,1 0 0,-22 1-1,16 1-101,12-1 12,-1 1-1,1 0 0,0 0 0,-11 3 0,14-3 37,1 1 1,0 0-1,0 0 1,0 0-1,0 0 1,0 0-1,0 0 0,1 0 1,-1 1-1,0-1 1,0 1-1,1-1 1,-1 1-1,1 0 1,0-1-1,-1 1 1,-1 3-1,-2 5-34,1 0-1,0 1 0,0-1 1,1 0-1,0 1 1,-2 21-1,1 69-469,4-91 343,16-10-878,-13 0 1018,0-1-1,0 0 1,0 0-1,-1 0 0,1 0 1,0-1-1,-1 1 0,1-1 1,-1 0-1,1 0 0,-1 1 1,0-1-1,0-1 0,0 1 1,0 0-1,0 0 0,0-1 1,1-3-1,5-7 39,-1 0-1,7-18 1,-13 28-10,7-17 4,-1-1 0,-1 0 0,-1 0 0,4-34 1,-3-91 1579,-13 160-750,6-12-768,-7 26-56,2 0 1,-5 49-1,1 64 129,10-138-124,0 48-255,36-97-5287,-4-2 1971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50.08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71 273 3330,'0'0'2913,"5"15"-2822,19 47 223,-22-57-289,1 0-1,-1 0 0,1 0 0,0 0 0,0 0 0,1-1 0,0 1 1,-1-1-1,1 0 0,1 0 0,-1-1 0,0 1 0,1-1 1,0 0-1,0 0 0,0 0 0,0-1 0,0 0 0,10 3 1,2-2 50,-1 0 0,0-1 0,1-1 0,32-3 0,-14 1 342,-22 2-313,-9-1-53,1 0-1,0 0 0,0 0 0,-1 0 0,1-1 1,0 0-1,-1 0 0,1 0 0,-1 0 1,1-1-1,-1 0 0,6-3 0,-7 3 53,0 0 1,-1 0-1,0 0 0,1-1 0,-1 0 0,0 1 0,0-1 0,-1 0 0,1 0 1,-1 0-1,1 0 0,-1 0 0,0 0 0,0 0 0,0-1 0,0-3 0,2-6-8,-2 0 1,1-23-1,-2 28-70,0-10 167,-1 1 0,-2-20 0,2 30-185,-1 1-1,0 0 1,0-1 0,0 1-1,-1 0 1,0 0 0,0 0 0,-8-10-1,2 3-66,-1 0-1,0 0 0,-1 2 1,0-1-1,-1 1 1,-1 1-1,0 0 0,0 1 1,0 0-1,-1 1 1,-1 0-1,1 1 0,-19-5 1,21 8 87,0 1 1,0 0 0,-1 1-1,1 0 1,-18 0-1,28 2-44,0 1 0,0-1-1,0 1 1,0-1 0,0 1-1,1 0 1,-1 0 0,0 0 0,0 0-1,1 0 1,-1 0 0,0 1-1,1-1 1,0 0 0,-1 1-1,1 0 1,-3 2 0,-20 36-131,17-29 60,0 2 32,-35 64-643,38-68 627,0 1 1,1-1-1,0 1 1,0 0-1,1 0 0,-1 16 1,2-14 27,0 3-11,1 1-1,0 0 0,1-1 1,2 17-1,-1-27 52,-1-1 0,0 1 0,1 0 0,0 0 0,0-1 0,0 1 0,1-1 0,0 0 0,0 0 0,0 0 0,0 0 0,0 0 0,1-1 0,-1 1 0,1-1 0,7 4 0,-5-3-122,0-1-1,1 0 1,0 0 0,-1 0-1,1-1 1,0 0-1,0 0 1,0-1-1,0 0 1,0 0 0,1-1-1,7 0 1,-13-1 119,1 1-1,0 0 1,-1-1 0,1 0 0,-1 1-1,1-1 1,0 0 0,-1-1 0,0 1-1,1 0 1,-1-1 0,0 1-1,0-1 1,4-3 0,26-32 169,-21 23-111,4-4-53,0-1 1,-1-1 0,12-24-1,-21 34 19,0-1-1,-1 0 0,0 1 1,-1-1-1,0 0 0,-1-1 1,0 1-1,0-23 0,-30 34 1694,7 1-1233,20-1-572,-1 1-1,1-1 1,0 0-1,-1 0 0,1 0 1,-1 0-1,1 0 1,-1 0-1,1 0 1,0 0-1,-1 0 1,1-1-1,-1 1 1,1-1-1,0 1 0,-1-1 1,1 1-1,0-1 1,0 0-1,-1 1 1,1-1-1,0 0 1,0 0-1,0 0 1,0 0-1,0 0 1,-1-2-1,-6-4-47,7 6 123,1 1 0,0 0 0,0 0 0,-1 0 1,1 0-1,0 0 0,0 0 0,-1 0 0,1-1 0,0 1 0,-1 0 0,1 0 0,0 0 0,0 0 0,-1 0 1,1 0-1,0 0 0,-1 0 0,1 1 0,0-1 0,0 0 0,-1 0 0,1 0 0,0 0 0,-1 0 0,1 0 1,0 1-1,0-1 0,-1 0 0,1 0 0,0 0 0,0 0 0,0 1 0,-1-1 0,1 0 0,0 0 0,0 1 1,0-1-1,0 0 0,0 0 0,-1 1 0,-5 18-1314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33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64 0 2193,'0'0'3396,"-2"24"-3078,-3 74-113,5-96-204,0-1 1,0 1-1,0-1 1,0 1-1,0 0 0,1-1 1,-1 1-1,0-1 0,1 1 1,-1-1-1,1 1 0,0-1 1,-1 0-1,1 1 0,0-1 1,0 1-1,0-1 0,0 0 1,0 0-1,0 0 0,0 0 1,3 2-1,-3-2-3,1-1 1,0 1-1,0-1 0,0 1 0,-1-1 1,1 0-1,0 1 0,0-1 0,0 0 1,0 0-1,2-1 0,2 1 0,75 1 138,-78-1-127,-1-1 0,0 1 0,0-1 0,0 1 0,1-1 0,-1 0 0,0 0 0,0 0 0,0 0-1,0 0 1,0-1 0,-1 1 0,1 0 0,0-1 0,0 1 0,-1-1 0,1 0 0,-1 0 0,0 1 0,1-1 0,-1 0 0,0 0-1,0 0 1,0 0 0,0-1 0,-1 1 0,2-3 0,0-4 246,1 0 0,-1-1 0,-1 1 0,0-1 0,1-15 891,-8 26-1013,1-1 0,-1 1 0,1 0 0,0 1 0,0-1 0,-1 1 0,1 0 0,0 0 0,0 1 0,1-1 0,-1 1 1,1 0-1,-1 0 0,1 1 0,-7 6 0,-3 5-210,0 1 1,-19 30 0,21-29 190,4-7-148,1 1 0,0 0 0,0 0 0,1 0 0,1 1 0,0 0 0,1 0-1,0 1 1,0-1 0,2 1 0,-1 0 0,0 24 0,3-36 29,0-1 0,0 0 0,0 0 0,0 0 0,0 0 0,0 0 0,0 1 0,0-1 0,0 0 0,0 0 0,0 0 0,1 0 0,-1 0 0,0 0 0,0 1 0,0-1 0,0 0 0,0 0-1,0 0 1,0 0 0,0 0 0,1 0 0,-1 0 0,0 0 0,0 1 0,0-1 0,0 0 0,0 0 0,0 0 0,1 0 0,-1 0 0,0 0 0,0 0 0,0 0 0,0 0 0,0 0 0,1 0 0,-1 0 0,0 0 0,0 0 0,0 0 0,0 0 0,0 0 0,1 0 0,-1 0 0,0 0 0,0 0 0,0-1-1,0 1 1,0 0 0,1 0 0,-1 0 0,9 0-163,1 0 2,0 0 0,0-1 0,16-2 0,-21 1 122,0 1-1,-1-1 0,1 0 0,-1 0 1,1 0-1,-1 0 0,0-1 1,0 0-1,0 0 0,0 0 0,3-4 1,2-3-46,-1 0 1,0 0 0,0-1-1,-1 0 1,-1-1 0,0 1-1,0-1 1,-1 0 0,-1-1-1,5-20 1,-3 2 174,-2 0 0,0-1 0,-9-40 1627,-3 77-1619,0 0 1,0 1-1,1-1 0,-1 2 1,2-1-1,-1 1 0,1 0 1,-7 9-1,-42 71-156,46-72 100,-55 103 1,59-105-175,0 0 0,0 1 0,2-1 0,-1 1-1,2 0 1,-1-1 0,1 20 0,2-32 46,0 0-1,-1 0 1,1 0 0,0 0 0,0 0 0,1 0 0,-1 0 0,0 0 0,0 0-1,0 0 1,1 0 0,-1 0 0,0 0 0,1 0 0,-1 0 0,1 0 0,-1 0-1,2 1 1,22 2-2641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54.27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1 254 4610,'0'5'2393,"0"2"-2365,-1 6 53,1 1 0,1 0 1,0-1-1,0 1 0,2-1 0,0 0 1,7 22-1,-8-32-63,13 32 89,2 0-1,1-2 1,26 35-1,-36-58-109,0-1 1,0 1-1,1-2 0,0 1 0,19 12 1,-21-17-10,-1 0 0,1 0 0,0-1 1,1 0-1,-1 0 0,0-1 1,1 0-1,0 0 0,-1-1 0,11 1 1,-15-2 7,12 1-34,0-1 1,27-3 0,-38 3 26,0-1-1,1 0 1,-1-1-1,0 1 1,1-1 0,-1 0-1,0 0 1,0 0 0,0 0-1,-1-1 1,1 1 0,0-1-1,4-5 1,0-2 21,0 0 1,-1 0 0,0-1-1,-1 0 1,0 0-1,0 0 1,-1-1-1,-1 0 1,0 0 0,-1 0-1,3-16 1,-1-12 251,-2-1 1,-1-45 0,-2 79-226,-1 0-1,0 1 1,0-1 0,-1 0-1,0 0 1,0 0 0,0 1-1,-1-1 1,0 1 0,0 0-1,-6-9 1,-6-5-66,-34-36-1,2 3-252,46 52 269,-8-13-85,-2 2 0,1-1 0,-20-16 0,26 26 97,-1-1-1,0 1 1,1 1 0,-1-1 0,0 1 0,0-1 0,-1 1 0,1 1 0,0-1 0,-1 1 0,1 0-1,-1 0 1,1 1 0,-7-1 0,4 1 29,2 0-7,0 0 0,0 0 0,-1 1 0,-11 2 0,16-2-29,0 0 0,-1 0 0,1 0 0,0 0 0,0 1 0,0-1 0,0 1 0,0-1 0,0 1 0,0 0 0,0-1 0,1 1 0,-1 0 0,1 0 0,-2 4 0,-2 2-16,1 1 0,0 1-1,0-1 1,1 0 0,0 1-1,1 0 1,0 0 0,0 13-1,0 84-104,3-60 107,-1-35 10,1-1 0,0 0 0,0 1 0,1-1 0,1 0 0,5 18 0,-5-23 6,0 1 0,0-1 0,1 0 0,0 0 0,0 0-1,0 0 1,1-1 0,-1 0 0,1 1 0,1-2-1,8 8 1,-12-11-36,1 1-1,-1-1 1,0 0-1,0 0 1,0 0-1,1 0 1,-1 0-1,1 0 1,-1-1 0,0 1-1,1-1 1,-1 0-1,1 0 1,-1 0-1,1 0 1,-1 0-1,1 0 1,-1 0-1,1-1 1,-1 0-1,0 1 1,1-1-1,-1 0 1,0 0-1,1 0 1,-1 0-1,0-1 1,0 1 0,0-1-1,0 1 1,0-1-1,2-2 1,3-4-47,0 0 1,0-1 0,0 0-1,-1 0 1,9-18 0,-4 2 46,0 0 1,-2 0 0,0-1 0,-2-1 0,-1 1-1,-1-1 1,-2 0 0,1-52 0,-4 79 81,0-1 0,0 1 0,0-1 0,0 1 0,0-1 0,0 1 0,0-1 0,0 1 0,0-1 0,0 1 0,0-1 0,0 1 0,0-1 0,0 1 1,-1 0-1,1-1 0,0 1 0,0-1 0,-1 1 0,1-1 0,0 1 0,0 0 0,-1-1 0,1 1 0,-1 0 0,1-1 0,0 1 0,-1 0 0,1 0 0,-1-1 0,1 1 0,0 0 0,-1 0 0,1 0 0,-2-1 0,1 2 43,0-1 0,0 0 0,-1 0 0,1 0 0,0 1-1,0-1 1,0 1 0,0-1 0,0 1 0,-1-1 0,1 1-1,0-1 1,-1 3 0,-4 2-42,0 1 1,1 0-1,0 0 0,0 0 1,1 1-1,0-1 0,0 1 1,-4 9-1,-2 7-35,-10 35 0,13-28 13,2 0 1,1 0-1,1 0 0,3 49 0,0-79-27,0 0 0,0 0 0,0 0 0,0 1 0,0-1-1,0 0 1,0 0 0,0 0 0,0 0 0,1 0 0,-1 0-1,0 0 1,0 0 0,0 0 0,0 0 0,0 0 0,0 0 0,0 0-1,1 0 1,-1 0 0,0 0 0,0 0 0,0 1 0,0-2 0,0 1-1,0 0 1,1 0 0,-1 0 0,0 0 0,0 0 0,0 0 0,0 0-1,0 0 1,0 0 0,1 0 0,-1 0 0,0 0 0,0 0 0,0 0-1,0 0 1,0 0 0,0 0 0,0-1 0,0 1 0,0 0 0,1 0-1,-1 0 1,0 0 0,0 0 0,0 0 0,0 0 0,0-1-1,0 1 1,0 0 0,0 0 0,4-4-78,-1 0 0,0 0 0,0 0 0,0 0-1,0-1 1,0 1 0,-1-1 0,0 0 0,0 1 0,0-1 0,1-6-1,1-3 22,7-25 57,-2 0 1,-1 0-1,-2-1 1,-2 0-1,-2-57 1,-1 90 25,-1-10-56,-1 16 48,1 1-1,0 0 1,0-1 0,0 1-1,0-1 1,0 1-1,0 0 1,0-1-1,-1 1 1,1 0-1,0-1 1,0 1 0,0 0-1,-1-1 1,1 1-1,0 0 1,-1 0-1,1-1 1,0 1-1,0 0 1,-1 0 0,1-1-1,0 1 1,-1 0-1,1 0 1,-1 0-1,1 0 1,0 0-1,-1 0 1,1-1 0,0 1-1,-2 0 1,1 0 34,0 0 0,0 1 1,0-1-1,0 0 1,0 0-1,0 1 0,0-1 1,-1 0-1,1 1 0,0-1 1,0 1-1,0-1 0,0 1 1,1 0-1,-1-1 1,0 1-1,0 0 0,0 0 1,0 0-1,1 0 0,-2 1 1,-11 26 123,10-21-114,-8 23-37,2 1 0,1 0 0,1 1 0,-2 35 1,0 132-91,12-156-719,-2-41 445,0 1 1,0 0 0,0 0 0,10 11-1039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55.74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67 536 1697,'0'0'3823,"21"10"-3076,70 38-358,-73-38-247,1-1-1,1-1 0,24 8 0,-30-13-47,1-1-1,0 0 1,-1 0-1,19-2 1,-25 0-57,77-3 344,-75 1-345,0 1-1,0-1 1,0-1-1,-1 0 1,1 0-1,12-7 1,-11 4 37,0-1-1,0 0 1,-1-1 0,0 0 0,0-1-1,-1 0 1,0 0 0,-1-1 0,0 0-1,0-1 1,-1 1 0,0-1 0,-1-1-1,6-13 1,-6 6 296,1 0 0,-2 0 0,-1 0 0,0 0 0,-2-1 0,0 1 0,-1-1 0,-2-33 1,0 51-237,1-1 0,-1 0 0,0 0 0,0 1 0,0-1 0,0 0 0,0 1 0,-1-1 0,1 1 0,-1-1 0,0 1 0,1 0 0,-1 0 0,0-1 0,-4-2 0,-41-27 497,21 15-598,11 6-196,-2 0 1,1 1-1,-1 1 0,-1 0 0,0 2 1,0 0-1,0 1 0,-1 1 0,0 0 0,0 1 1,0 2-1,-36-2 0,34 4 522,15-1-344,-1 1 1,1 0-1,-1 0 0,1 0 0,-1 1 0,1 0 0,-1 1 1,1-1-1,0 1 0,-1 0 0,-6 4 0,-11 10-210,1 1 0,1 1-1,1 1 1,-37 43 0,45-47 29,1 1 1,0 0 0,-11 19 0,18-26 124,1-1 1,0 1-1,0 0 1,1 0-1,0 0 1,1 1 0,0-1-1,-1 16 1,2-19-57,0 9 99,1 1-1,0-1 0,1 0 1,4 24-1,-4-36-125,0 1 0,0 0 1,0-1-1,0 1 0,1-1 0,0 0 1,0 1-1,0-1 0,0 0 1,0 0-1,0 0 0,1-1 0,-1 1 1,1 0-1,0-1 0,0 0 0,0 1 1,0-1-1,0-1 0,1 1 1,-1 0-1,1-1 0,6 3 0,-3-3-52,1 1 0,-1-1 0,0-1 0,1 1 0,-1-1 0,1 0 0,-1-1 0,1 0 0,-1 0 0,0-1 0,0 0 0,1 0 0,12-6 0,2-3 359,0-1 0,34-26 1,-38 25-333,-1 2 164,-2-1 0,1-1 0,-2 0 0,0-1-1,19-24 1,-24 26-43,-1 0-1,-1-1 0,0 0 1,-1-1-1,0 1 0,-1-1 1,0 0-1,2-17 0,-1-5-806,-2 1 0,-2-67-1,-2 93 641,0 3 450,0 0-1,-1 1 1,0-1-1,0 1 1,-1-1 0,1 1-1,-4-8 1,4 12-158,1 0 0,-1 0 0,1 0 0,-1 0 0,1 0 0,-1 0 0,0 0 0,1 0 1,-1 0-1,0 0 0,0 1 0,0-1 0,0 0 0,1 0 0,-1 1 0,0-1 0,0 1 0,0-1 0,0 1 0,-1-1 0,1 1 1,0 0-1,0-1 0,0 1 0,0 0 0,0 0 0,0 0 0,0 0 0,-1 0 0,1 0 0,0 0 0,0 0 0,0 0 0,0 1 1,0-1-1,0 0 0,0 1 0,0-1 0,-1 1 0,1-1 0,1 1 0,-1 0 0,0-1 0,0 1 0,0 0 0,-1 1 0,-8 8-178,0 1 0,0 0 0,2 0-1,-1 1 1,-9 18 0,5-8 26,-20 28-25,-47 79-321,68-107 342,1 1 0,0 1 0,-12 43 0,20-52 31,0 0-1,1 1 1,0-1-1,2 0 1,1 31 0,-1-45 15,0 1 1,1-1-1,-1 1 0,0-1 1,1 1-1,-1-1 1,1 1-1,0-1 0,-1 1 1,1-1-1,0 0 1,0 1-1,0-1 0,0 0 1,0 0-1,0 0 1,0 1-1,0-1 0,0 0 1,0 0-1,1-1 1,-1 1-1,1 0 0,-1 0 1,0-1-1,1 1 1,2 0-1,-1 0-105,0-1 0,0 1-1,0-1 1,0 0 0,0 0 0,0 0-1,0 0 1,0-1 0,0 1 0,0-1 0,0 0-1,0 1 1,0-1 0,3-2 0,5-5-296,0 0 0,-1 0 0,-1-1 0,0-1 0,0 1 1,0-1-1,8-15 0,13-19-342,-1-1 0,40-90 1,-38 59 756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56.11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116 1 1985,'0'0'2305,"-116"172"-2305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57.39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1 471 4002,'0'0'3604,"5"3"-3599,-1 0-33,0 0 0,-1 0 0,1 0 0,-1 1 0,0-1 0,0 1 0,0-1-1,3 7 1,22 41 55,4 8 114,-20-42-55,0-1 0,1 0 0,24 22 0,-33-34-80,1 0 1,0 0-1,0-1 1,0 1-1,0-1 0,0 0 1,1-1-1,-1 1 1,1-1-1,0 0 1,0-1-1,0 1 1,0-1-1,0-1 1,0 1-1,9-1 1,-13 0-9,1-1-1,-1 0 1,1 1 0,-1-1 0,1 0 0,-1-1 0,0 1 0,0 0 0,0-1-1,0 1 1,0-1 0,0 0 0,0 1 0,0-1 0,0 0 0,-1 0 0,1 0 0,-1-1-1,0 1 1,1 0 0,-1 0 0,0-1 0,1-3 0,2-2-1,8-16 15,-2 1 1,0-1-1,-2-1 0,-1 0 0,0 0 0,4-41 1,-6-2 136,-3-86 0,-2 132-79,-2 0-1,0 0 1,-9-35-1,10 50 3,-1 1-1,0 0 1,0 0 0,-1 0-1,0 0 1,0 0 0,0 0 0,-1 1-1,1-1 1,-1 1 0,-1 0 0,1 0-1,-1 1 1,0-1 0,0 1-1,-8-5 1,11 7 13,-1 1 0,1 0 0,-1 0 0,0-1 0,0 2 1,1-1-1,-1 0 0,0 0 0,0 1 0,0 0 0,0 0 0,0 0 0,1 0 0,-1 0 0,0 0 0,0 1 0,0-1 0,0 1 0,0 0 0,1 0 0,-1 0 1,0 0-1,1 0 0,-1 0 0,1 1 0,-4 3 0,-2 1-116,0 2-1,1-1 1,1 1 0,-1 0 0,1 0 0,-6 12-1,-7 11-34,1 2 0,2 0-1,1 0 1,2 2-1,1 0 1,1 0-1,2 1 1,2 0-1,2 1 1,-2 37-1,6 34-90,1-106 144,0 1 0,0 0 0,0-1-1,0 1 1,1 0 0,-1-1 0,1 1 0,-1-1 0,1 1-1,0 0 1,0-1 0,0 0 0,0 1 0,2 1 0,-1-2-7,0-1 1,-1 1 0,1-1-1,0 0 1,0 0 0,0 0-1,0 0 1,0-1 0,0 1 0,0 0-1,0-1 1,1 1 0,-1-1-1,0 0 1,0 0 0,4 0-1,0 0-80,0 0-1,0 0 1,-1 0-1,1-1 0,0 0 1,0-1-1,-1 1 1,1-1-1,-1 0 0,1 0 1,-1-1-1,0 0 1,8-5-1,-5 3 23,-2-1 1,1-1-1,-1 1 1,0-1-1,0 0 1,0 0-1,-1-1 1,5-8-1,0-5-4,-1-1 0,-1 1 0,0-1 0,-2-1-1,-1 1 1,4-27 0,-4-22-196,-3-93 1,-2 159 253,0-8-39,-1-1-1,0 1 0,-1-1 1,0 1-1,-1 0 0,0 0 1,-9-20-1,11 30 70,-1 0 0,0 0 0,0-1-1,0 1 1,0 0 0,0 1 0,-1-1 0,1 0 0,-1 1-1,0-1 1,1 1 0,-1 0 0,0 0 0,-1 0-1,1 0 1,0 1 0,0-1 0,-1 1 0,1 0 0,-1 0-1,1 0 1,-1 0 0,0 1 0,1-1 0,-1 1 0,0 0-1,1 0 1,-1 0 0,0 1 0,1-1 0,-7 3-1,5-2 53,0 1 0,1 0-1,-1 0 1,1 0 0,0 1-1,-1-1 1,1 1 0,1 0-1,-1 0 1,0 1 0,1-1-1,-1 1 1,1-1 0,0 1-1,0 0 1,1 1 0,-1-1-1,1 0 1,0 1 0,-2 5-1,-4 11-10,1 0 0,2 1 0,-5 24-1,2 15-61,3 0 0,2 76 0,2-124 1,1-4 11,0-1 0,0 0-1,1 1 1,3 14-1,-4-21-8,1 0 0,0-1-1,-1 1 1,1 0-1,0 0 1,0 0 0,0-1-1,0 1 1,0-1 0,1 1-1,-1-1 1,0 1 0,1-1-1,-1 0 1,1 1 0,-1-1-1,1 0 1,0 0-1,0 0 1,-1 0 0,1-1-1,0 1 1,0 0 0,0-1-1,2 1 1,0 0-123,0-1 1,0 0-1,1 0 1,-1 0-1,0-1 0,0 1 1,0-1-1,0 0 0,0 0 1,0-1-1,0 1 1,0-1-1,-1 0 0,1 0 1,-1 0-1,1 0 1,-1 0-1,0-1 0,1 0 1,-1 0-1,4-5 1,48-59-1993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9:58.39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66 561 3201,'0'0'2548,"30"24"-2510,97 71-38,-122-92-3,-1 0 0,1 0 0,0-1-1,0 0 1,0 1 0,0-2 0,0 1 0,1-1 0,-1 1 0,0-2 0,1 1 0,-1 0 0,7-1 0,-2 0-20,0-1 1,0 1-1,0-2 0,0 1 0,0-2 1,10-2-1,-14 3-5,-1-1 1,0 1 0,0-1-1,0 0 1,-1 0 0,1 0-1,-1-1 1,1 1 0,-1-1-1,0 0 1,-1 0-1,6-7 1,-2-2 35,-1 0-1,0 0 1,-1-1-1,0 1 1,-1-1-1,0 0 1,1-19-1,-5 32-3,8-58 155,-2 1 0,-4-89 0,-2 100-220,0 32 3,-1 0-1,0 0 0,-1 0 0,-1 0 1,0 0-1,-8-23 0,9 33 154,0 1-1,0-1 1,0 1 0,0 0-1,-1 0 1,0 0 0,0 0-1,0 0 1,0 1 0,0-1-1,-1 1 1,0 0 0,1 0-1,-1 0 1,0 1 0,-1-1-1,1 1 1,0 0 0,-1 0-1,1 0 1,-1 1 0,1 0 0,-1 0-1,-9-1 1,11 2-8,-1-1 0,1 1 0,-1 1 1,0-1-1,1 0 0,-1 1 0,1 0 1,-1 0-1,1 0 0,-1 0 0,1 1 0,0-1 1,-1 1-1,-4 3 0,0 2-12,0 0-1,1 0 1,1 0-1,-13 17 1,-14 24-74,2 2 0,2 1 1,-29 69-1,26-39-32,-35 136 1,57-179-6,3 1 1,1 1 0,2-1 0,2 1 0,4 60 0,-2-96 25,0 1 0,0-1 1,1 0-1,-1 1 0,1-1 1,1 0-1,-1 1 0,0-1 0,1 0 1,0 0-1,0 0 0,0-1 1,5 7-1,-4-7-40,-1-1 1,1 0-1,0 0 0,0 0 1,1 0-1,-1 0 1,0-1-1,0 1 0,1-1 1,-1 0-1,1 0 1,-1 0-1,1-1 1,0 1-1,-1-1 0,7 0 1,-4 0-131,1-1-1,-1 0 1,1 0 0,-1 0 0,0-1 0,1 0 0,-1 0-1,0-1 1,0 0 0,0 0 0,-1 0 0,1 0 0,-1-1-1,0 0 1,0 0 0,0-1 0,0 0 0,-1 1 0,6-9-1,2-4-141,0 1 0,-1-2 0,-2 0 0,0 0 0,9-24 0,-8 12 393,-1 0-1,-2-1 1,-1 0 0,3-40 0,-4-126 1387,-18 146 1435,12 51-2839,-2 1 67,1 0 0,0 1 0,0-1 1,0 0-1,0 1 0,0-1 0,0 1 0,0 0 1,1 0-1,-1 0 0,-2 3 0,-13 25-16,1 1-1,-17 47 0,32-77-102,-11 29-39,2 0-1,0 1 1,2 0 0,2 1-1,1-1 1,-3 55 0,8-84-5,0-1 0,1 1 0,-1 0 0,0-1 0,0 1 1,1-1-1,-1 1 0,1-1 0,-1 1 0,1-1 0,0 0 0,-1 1 1,1-1-1,0 0 0,0 1 0,0-1 0,0 0 0,0 0 0,0 0 1,0 0-1,1 0 0,-1 0 0,0 0 0,1 0 0,-1-1 0,0 1 1,1 0-1,-1-1 0,1 1 0,-1-1 0,1 1 0,-1-1 0,1 0 1,-1 0-1,1 0 0,2 0 0,0 0-86,1 0 1,-1 0-1,0-1 1,1 1-1,-1-1 0,1 0 1,-1-1-1,0 1 1,0-1-1,0 0 1,0 0-1,0 0 0,4-3 1,1-3-8,-1 0 1,1-1-1,-2 0 0,1 0 1,-1-1-1,-1 0 0,11-20 1,-5 3-196,0-1-1,9-34 1,-11 20 398,-2 0 0,-2 0 0,-2-1-1,-1-52 1,-3 91 158,0-2 484,-8 12 70,-12 22-1118,2 0 0,1 1 0,1 1 0,-19 49 1,1 6-912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00.05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40 108 3906,'0'0'4378,"0"11"-3637,0 15-830,-1-11 68,1 1 0,1 0 0,0 0 0,1 0 0,5 19 0,-6-32 1,0 1-1,0 0 0,1 0 0,0-1 1,0 1-1,0-1 0,0 1 1,0-1-1,1 0 0,-1 0 1,1 0-1,0 0 0,0 0 1,0-1-1,0 1 0,1-1 1,-1 0-1,1 0 0,-1 0 1,1-1-1,0 1 0,-1-1 1,1 0-1,0 0 0,0 0 0,6 1 1,55 2-76,-62-4 85,1 0 0,0 0 1,0 0-1,-1-1 0,1 1 1,0-1-1,-1 0 0,1 0 1,-1 0-1,1-1 0,-1 1 1,0-1-1,1 0 0,5-3 1,-7 1 74,1 1 1,-1-1 0,1 0 0,-1 0 0,0 0-1,0 0 1,-1 0 0,1 0 0,-1-1 0,0 1-1,1-9 1,-1-3 527,-2-32 0,0 17-368,1 28-243,-1-1 1,1 0 0,-1 1 0,0-1 0,-1 1-1,1-1 1,0 1 0,-1 0 0,0-1-1,-2-2 1,-26-35-261,18 25 257,9 12 47,-1-1 0,1 1 0,-1-1 0,0 1 0,0 0 0,0 1 0,0-1 0,0 1 0,-1 0 0,0 0 0,0 0 0,0 0-1,0 1 1,0 0 0,0 0 0,-9-2 0,3 2-207,-1 0 1,0 1-1,0 0 0,-13 1 0,18 0 150,6 0 19,0 1 0,-1-1 1,1 1-1,0-1 1,0 1-1,0 0 1,0-1-1,-1 1 1,1 0-1,0 0 1,0 0-1,1 0 0,-1-1 1,0 2-1,0-1 1,0 0-1,1 0 1,-1 0-1,0 0 1,1 0-1,-1 0 1,1 1-1,-1 1 0,-11 36-101,10-31 116,-5 19-60,2 1 1,0 1-1,2-1 1,1 32-1,2-59 31,0-1-1,0 1 1,0 0 0,0-1-1,1 1 1,-1-1 0,0 1-1,0-1 1,1 1 0,-1-1-1,0 1 1,1-1 0,-1 1-1,0-1 1,1 1 0,-1-1-1,1 0 1,-1 1 0,0-1-1,1 0 1,-1 1 0,1-1-1,-1 0 1,1 0 0,0 1-1,0-1 1,22 4-322,-17-3 248,0-2 1,0 1-1,0 0 0,-1-1 0,12-3 0,-13 2 74,-1 1-1,0-1 0,1 0 0,-1-1 0,0 1 0,0-1 0,-1 1 0,1-1 1,0 0-1,-1 0 0,5-6 0,19-42 80,-20 39-50,8-19-327,19-61 3115,-39 95-2783,1 0 0,0 0 0,-1 0 0,1 0 0,0 1 0,0 0 0,1 0 0,-1 0 0,1 1 0,0-1 0,0 1 0,1 0 0,-1 0 0,1 1-1,0-1 1,0 1 0,1-1 0,0 1 0,0 0 0,0 0 0,1 0 0,0 0 0,0 0 0,0 6 0,16-11-1899,-10-1 1564,0-1 1,0-1 0,0 1 0,0 0 0,-1-1-1,1 0 1,-1 0 0,1-1 0,-1 1 0,1-1-1,4-5 1,41-39-2981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01.19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23 848,'0'0'5374,"1"14"-4766,1-9-620,1 0 1,0 0-1,0 0 1,1 0 0,0-1-1,-1 0 1,8 6-1,6 9-3,-9-10 17,21 25 77,1-1-1,50 41 1,-75-70-78,0-1 1,0 0 0,1 0-1,-1 0 1,1-1 0,-1 0-1,1 0 1,0 0 0,10 1-1,2-1 18,34-1 0,-36-1 15,-13 0-21,0 0 0,0 0 1,1-1-1,-1 0 1,0 1-1,0-1 0,0 0 1,0 0-1,0-1 1,0 1-1,0-1 0,0 0 1,-1 1-1,6-5 1,-4 1 16,0 1 0,1-1 0,-2 0 0,1 0 0,-1 0 0,1 0 0,2-9 0,-1 2 171,0 1 0,-1-2-1,-1 1 1,0 0-1,-1-1 1,0 1-1,-1-16 1,-1-29 2075,0 56-2306,0 0 0,-1 0 0,0 0 0,1-1 0,-1 1 0,1 0 0,-1 1 0,0-1 0,0 0 0,0 0 0,1 0 0,-1 0 0,0 1 1,0-1-1,0 0 0,0 1 0,0-1 0,0 1 0,-1-1 0,1 1 0,0-1 0,0 1 0,0 0 0,0-1 0,-2 1 0,-40-8-651,31 6 703,-45-5-1064,-113 1 1,153 6 912,17 0 131,0 0 0,0 0-1,-1 0 1,1 0 0,0 0 0,0 0 0,0 0 0,0 0 0,0 0-1,-1 0 1,1 0 0,0 1 0,0-1 0,0 0 0,0 0 0,-1 0-1,1 0 1,0 0 0,0 0 0,0 0 0,0 0 0,0 0 0,0 1-1,0-1 1,-1 0 0,1 0 0,0 0 0,0 0 0,0 0 0,0 1-1,0-1 1,0 0 0,0 0 0,0 0 0,0 0 0,0 0 0,0 1-1,0-1 1,0 0 0,0 0 0,0 0 0,0 0 0,0 1 0,0-1-1,0 0 1,-7 54-33,0-13-112,2-1 0,3 1 0,1 43 0,2-83 103,-1 1 0,1 0 0,-1 0 0,1-1 0,0 1 0,-1-1 0,1 1 0,0 0 0,0-1-1,0 0 1,1 1 0,-1-1 0,0 0 0,0 1 0,1-1 0,-1 0 0,0 0 0,1 0 0,0 0 0,-1 0 0,1-1 0,-1 1-1,1 0 1,0-1 0,-1 1 0,1-1 0,0 0 0,0 1 0,3-1 0,8 1 14,0 0-1,0 0 1,14-3 0,-9 2-27,-14 0 18,0-1 1,0 1 0,0-1-1,0 0 1,0 0 0,0 0-1,0 0 1,0-1 0,0 1 0,-1-1-1,1 0 1,-1 0 0,1-1-1,-1 1 1,0-1 0,0 1-1,0-1 1,0 0 0,0 0-1,2-4 1,3-6-740,0 0 1,0-1-1,10-29 1,1-5-1191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01.613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238 107 1889,'0'0'4893,"-10"-5"-5045,0 0 86,5 2 15,-1 0-1,1 0 0,0 1 1,-1-1-1,1 1 0,-1 1 0,0-1 1,0 1-1,0 0 0,1 1 1,-8-1-1,-17 1-301,-40 1 1144,69-1-791,-1 0 0,0 0 1,0 1-1,0-1 0,1 1 1,-1 0-1,0-1 0,1 1 1,-1 0-1,0 0 0,1 0 0,-1 0 1,1 0-1,-1 1 0,1-1 1,0 0-1,0 1 0,-1-1 1,1 1-1,0-1 0,0 1 1,0-1-1,1 1 0,-1 0 1,-1 3-1,0 1-88,1 1 1,-1 0-1,2 0 0,-1 0 1,1 11-1,0-17 32,0 0 1,1-1-1,-1 1 0,0 0 1,1 0-1,-1-1 0,1 1 1,-1 0-1,1-1 0,0 1 1,-1 0-1,1-1 0,0 1 1,-1-1-1,1 1 0,0-1 1,0 1-1,0-1 0,-1 1 1,1-1-1,0 0 0,0 0 1,0 1-1,0-1 0,-1 0 0,1 0 1,0 0-1,0 0 0,0 0 1,1 0-1,39 0-1037,-28-1 641,-9 1 320,0 0 0,1 0-1,-1-1 1,0 1 0,0-1-1,1 0 1,-1-1 0,0 1 0,0-1-1,0 1 1,0-1 0,-1-1-1,1 1 1,5-5 0,-4 2 124,0 0 0,0 0 1,-1 0-1,0-1 0,0 0 0,-1 1 0,1-2 1,3-10-1,-4 11 289,-1 0 0,0-1 0,-1 1 0,0-1 0,0 1 0,0-1 0,-1 1 0,0-8 0,0 13-224,-1 0 0,1 0 0,-1 0 1,0 0-1,1 0 0,-1 1 0,0-1 0,0 0 0,0 0 0,1 1 1,-1-1-1,0 0 0,0 1 0,0-1 0,0 1 0,0-1 0,0 1 1,0-1-1,-1 1 0,1 0 0,0 0 0,0-1 0,0 1 0,0 0 1,-2 0-1,-1-1 2,-8-1 310,0 0-1,-1 1 1,-15-1 0,26 3-368,1-1-1,-1 0 1,1 1 0,0-1-1,-1 1 1,1 0 0,-1-1-1,1 1 1,0 0 0,0 0-1,-1 0 1,1 0 0,0 0-1,0 0 1,0 0 0,0 0-1,0 0 1,0 1-1,0-1 1,-1 3 0,-16 34-59,13-25 78,-3 6-3,-4 7 40,-17 54 0,28-80-62,1 1 0,0 0 0,0 0 0,0 0 0,0 0 1,0-1-1,0 1 0,0 0 0,0 0 0,0 0 0,0 0 0,0-1 1,0 1-1,1 0 0,-1 0 0,0-1 0,1 1 0,-1 0 0,0 0 0,1-1 1,-1 1-1,1 0 0,-1-1 0,1 1 0,1 1 0,-1-1-25,1 0 1,0 0-1,0 0 0,0 0 0,0-1 0,0 1 0,0 0 1,0-1-1,0 0 0,3 1 0,6 0-208,1-1 1,0-1-1,11-1 0,-17 1 86,21-4-1091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07.1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253 35 4690,'0'0'4335,"1"-9"-3598,2-16 1903,-3 68-705,0-12-2746,-52 1185 669,25-786 63,9-91 65,-27 417-45,-36-8 118,49-508-16,31-219-135,1-183-8044,0 37 5239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08.1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152 13 5651,'10'-13'8163,"-10"21"-7789,5 160-326,0 26 5,-4 71 203,0-109-161,-8 365 64,-51 100-64,9-134-57,31-175-35,13 193 34,4-134-10,-3-316 125,-10 55 1,6-59-1538,-2 73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36.4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2308 161 4562,'0'0'2980,"-5"-4"-2814,-21-16 283,-2 1 1,0 2 0,-1 1 0,-51-21 0,59 29-372,0 1 1,0 1-1,-1 1 1,-25-2-1,-89-2 175,-312 4 96,306 5-391,122 2 41,0 1 0,0 1 0,1 0-1,0 2 1,0 0 0,-21 10 0,-5 1-4,22-9 12,-84 29 67,-109 56-1,202-87-67,2 1 0,-1 0 0,1 1 0,0 0 0,0 1 0,1 0 0,0 1 0,1 0 0,0 1-1,1 0 1,0 1 0,1 0 0,-12 20 0,-13 42 39,3 1 1,-38 149-1,61-195-133,3 1 0,0-1 0,2 1 0,1 34 0,2-59 77,-1 0 1,1 0-1,0 0 1,0 0-1,0-1 1,1 1-1,-1 0 0,1 0 1,1-1-1,-1 1 1,1-1-1,-1 0 1,1 0-1,5 6 1,5 4 44,1-1 0,24 18 1,-18-15-47,15 10-21,1-1 0,2-2 0,0-1 0,2-2 0,0-2 0,1-2 0,0-1 0,1-2 0,70 11-1,95 23 53,-183-39-14,-1 0 0,-1 1 0,1 2 0,-2 0 0,1 1 0,31 25 0,23 24 3,-15-15 48,-4-4-13,-5 6-75,62 75-1,-107-115 33,-2 0-1,1 1 1,-1 0-1,0 0 1,-1 0-1,0 0 1,0 1-1,-1 0 1,0 0-1,-1-1 1,0 2-1,-1-1 1,0 0-1,0 20 0,-1-13 12,-5 96 188,3-97-182,-1-1 1,0 1 0,-1-1-1,-1 0 1,-10 20-1,1-9 28,-1-1 0,-1 0 0,-1-1 0,-2-1 0,0-1 0,-1-1-1,-1 0 1,-1-2 0,-1 0 0,-29 17 0,26-20 5,-1-1 0,-1-1 0,0-1 0,-1-2 0,-59 15 1,-155 17 135,186-35-172,51-8-15,-56 10 59,-83 0 0,-622-10 126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09.1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1265,'19'0'7158,"326"26"-7253,-195-10 168,454 16 1677,-365-31-1670,258-2 6,-228-5-9,-254 6-50,1 2-1,16 3 1,-34-6-226,0 0-1,0 0 1,0 0-1,0 0 1,0 0-1,0-1 1,0 1-1,0-1 1,0 1-1,0-1 1,1 0-1,-3-2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10.87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2444 243 3121,'0'0'4544,"-8"-14"-3987,-27-45 41,31 53-442,0 0 1,-1 0-1,0 1 0,0-1 0,0 1 1,-1 1-1,1-1 0,-1 1 0,0 0 1,-9-5-1,-7-4 195,-4-5-118,-55-26-1,67 38-170,0 1 0,0 0 0,0 1 0,-1 0 0,1 2 0,-21-3 0,-12 2-84,0 2-1,0 2 1,1 2-1,-1 2 1,1 2-1,-86 25 1,72-11 24,-75 39-1,102-43-61,1 2-1,1 1 0,-47 40 0,-193 194-703,251-235 792,4-3-13,1 0 0,0 2 0,1 0 0,-15 25 0,21-31-2,2 2 0,0-1 0,1 0 0,0 1 0,1 0 0,0 0-1,-3 25 1,-2 313 46,10-234-38,-1-105-39,0-1 0,1 0 0,1 1 0,0-1 0,0 0 0,1 0 0,1 0 0,0 0 0,0-1 0,1 1 0,1-1 0,0 0 0,0-1 0,1 0 0,11 13 0,29 28 25,83 71 0,11 11 91,1 45 24,-108-130-109,1-2-1,3-2 0,61 57 0,-54-65 3,2-2-1,2-2 1,53 26-1,160 64 8,-240-112-14,1-1 4,-2 2 0,1 0-1,-1 2 1,-1 0 0,-1 1 0,0 1 0,0 1-1,-2 0 1,0 1 0,-1 1 0,20 28-1,-8-3-13,-2 0 0,-2 2 0,24 60 0,-43-89-77,0 1-1,-1-1 0,0 1 0,1 31 0,-4 69 193,-2-60-75,1-30-17,-1 1 0,-2-1 0,0 0 0,-8 28 0,6-39 33,-1 0-1,0 0 0,0-1 0,-2 0 1,0 0-1,-1-1 0,-19 25 0,9-17 160,-1-2 0,-1 0 0,0-2 0,-2 0 0,0-1 0,-1-1 0,0-2 0,-52 23 0,-9-4 88,-131 31-1,192-57-139,-616 133 965,2-39-1185,90-39 841,510-61-321,145-67-9918,-56 51 5057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13.3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2274 376 3298,'3'-2'4818,"-2"0"-4606,1 0 1,-1 0 0,1 0 0,-1-1-1,0 1 1,0 0 0,0-1-1,0 1 1,0-1 0,0 1 0,-1-1-1,1 1 1,-1-1 0,0 1-1,0-1 1,0 0 0,0 1 0,0-1-1,0 1 1,-1-1 0,-1-4-1,1-1-93,-2 1 0,1-1 0,-1 1 0,0 0 0,-1 0 0,-5-9 0,-3-1-43,-2 1 0,0 0 0,-1 0 1,-1 2-1,0 0 0,-1 0 1,0 2-1,-1 0 0,0 1 1,-1 1-1,-1 1 0,-29-10 0,-5 1 23,0 3 0,-1 3 0,-85-9 0,-1 12-91,-171 9 0,253 3-15,0 3 0,1 2 0,0 3 0,0 3 1,1 2-1,-56 23 0,88-27-18,1 1 0,0 1 1,0 1-1,1 1 0,1 0 1,1 2-1,1 1 0,-19 21 1,-1 7-13,2 2-1,-46 77 1,63-89 41,1 1 0,3 1 0,1 0 0,1 1 0,-13 65 0,16-42-10,2 0-1,4 1 0,1 64 1,4-69-16,-1-33 8,2 0 1,0 0 0,2 0 0,8 44 0,-4-53-7,0 0 1,2-1-1,-1 0 1,2 0 0,0-1-1,20 26 1,-1-8-5,52 49 0,-37-45 21,91 62 0,57 15 29,-41-25-30,-86-45 16,110 101 1,-24-16 7,-68-70-11,166 91 1,-182-113 1,66 46-1,-101-60 1,-1 1 0,-1 1-1,-2 2 1,26 31-1,-26-25 1,-7-11-3,-1 1 0,-1 1 0,-1 1 0,15 30 0,-27-40 28,-1 0 0,0 0 0,-1 0 0,-1 0 0,0 0 0,-1 0 0,-1 1 0,-2 18 0,2 0 3,0-32-34,1 53 55,-2-1 0,-3 0 0,-17 90 0,18-130-40,-1 1-1,-1-1 1,0 0-1,0 0 1,-2 0-1,1-1 1,-2 0-1,0-1 1,0 1-1,-1-1 1,-1-1-1,0 0 1,0 0 0,-1-1-1,-1-1 1,1 1-1,-1-2 1,-16 9-1,-6 0 2,0-1 0,-1-2 0,0-2 0,-60 13 0,-151 14 2,-126-16 53,-3-22-41,197-2-50,127 1 42,-126 0 262,-206 25 1,411-22-3658,29-2 272,1-1-1403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14.5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948 1 6259,'0'0'3818,"0"5"-3469,4 250 379,-14 346 911,-219 936-137,103-1063-1320,-26-9-103,87-273-84,-43 145 6,-37 109 139,51-147-103,92-287-128,2-10 23,-1 0 0,1 0 1,0 1-1,0-1 1,-1 0-1,0 0 1,1 0-1,-1 0 1,0 0-1,0 0 1,0 0-1,0 0 1,0 0-1,0-1 1,-1 1-1,1 0 1,-3 2-1,0-53-3453,4-28-73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15.5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618 1 6115,'0'0'6387,"-4"8"-5736,0 4-493,0 1 0,1-1 1,1 1-1,0 0 1,1 0-1,0-1 0,1 1 1,2 19-1,-1 5 116,7 304 560,-7 250-422,-30-319-351,-144 750 49,115-758-86,-55 269 8,44 6-16,61-111-269,4-81-775,-29-1 665,-34-12 561,33-176 13,22-107-302,12-50 21,0 0 0,0 0 0,0-1 0,-1 1 0,1 0 0,0 0 0,-1 0 0,1 0 1,0-1-1,-1 1 0,1 0 0,-1-1 0,1 1 0,-1 0 0,0-1 0,1 1 0,-1 0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16.7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66 1 224,'0'0'7894,"-11"0"-7774,-33 0 238,34 0 981,14 0-1582,243-1 364,299 2 2899,-503 1-2784,0 2 1,77 17 0,78 34 346,-127-34-489,-2-4-18,99 10 0,-68-12-25,-57-4-36,-33-8-44,-1-1 1,1 1-1,14 0 1,-1-3-12,23 2-3,-43-1 24,0-1 1,0 1 0,0-1-1,0 1 1,0 0-1,0 0 1,-1 0-1,1 1 1,0-1 0,0 1-1,3 2 1,-6-2-50,1 1 0,-1-1 0,1 0 1,-1 1-1,0-1 0,0 1 0,0-1 0,0 0 0,-1 1 1,1-1-1,-2 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17.8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5330,'0'0'862,"20"6"-342,233 53 585,172-20 225,1-36-24,-290-3-837,-115 0-399,-3-1-8,0 2 0,0 0 0,25 5 0,-11 10 138,-31-15-218,16 4 120,31 16-1,-45-19-258,1-1 0,-1 1 1,0 0-1,0 1 0,0-1 0,0 1 0,0-1 1,0 1-1,0 0 0,-1 0 0,1 0 0,-1 0 1,0 0-1,0 1 0,3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20.0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1 123 4130,'0'0'3775,"6"0"-3818,221-10 3826,709 10-2497,-853-1-1171,0-3 0,-1-4-1,99-24 1,-136 22-33,7-1-13,60-22-1,-111 33-68,-1 0 0,0-1 0,1 1 0,-1 0 0,1 0 1,-1-1-1,0 1 0,1 0 0,-1-1 0,0 1 0,0 0 0,1-1 0,-1 1 0,0 0 0,0-1 1,1 1-1,-1 0 0,0-1 0,0 1 0,0-1 0,0 1 0,0 0 0,1-1 0,-1 1 1,0-1-1,0 1 0,0-1 0,0 1 0,0-1 0,0 1 0,-1 0 0,1-1 0,0 1 0,0-1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21.7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1 139 3282,'0'0'6695,"20"0"-6873,1116 0 1400,-1001-3-1162,-1-6-1,179-34 1,-177 15 152,157-24 309,-238 49-362,75 3 0,-49 2-66,139 4 825,-220 1-560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23.1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0 328 4706,'0'0'2233,"22"-10"-2027,-19 9-193,29-14 147,0 2-1,1 2 1,1 0-1,40-5 1,468-30 2653,-259 30-2030,942-134 1226,-1219 149-2006,287-35 175,-198 34 343,-94 2-520,0 0 1,-1 1 0,1-1 0,-1 0 0,1 0 0,0 0 0,-1 1 0,1-1 0,-1 0 0,1 1 0,-1-1-1,1 1 1,-1-1 0,0 0 0,1 1 0,-1-1 0,1 1 0,-1-1 0,0 1 0,1-1 0,-1 1 0,0-1-1,0 1 1,1 0 0,-1-1 0,0 1 0,0-1 0,0 1 0,0 0 0,0-1 0,0 1 0,0-1 0,0 1 0,0 0-1,0 0 1,-3 22-833,3-21 629,-1 0 1,0 0 0,0 0 0,0 0-1,0-1 1,0 1 0,0 0 0,-1 0-1,1-1 1,-8 7-604,-41 20-4867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40.6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148 79 352,'0'0'3442,"0"-20"-3413,-7 20 438,1 0-430,1 1 0,0-1-1,0 2 1,-1-1 0,1 0 0,0 1 0,-9 5-1,11-6-17,0 0 0,0 1 0,0 0 0,1 0-1,-1 0 1,0 0 0,1 0 0,0 0 0,-1 1-1,1-1 1,0 1 0,0 0 0,0 0-1,-1 3 1,3-5-30,0-1 0,0 1 1,0-1-1,0 0 0,0 1 0,0-1 0,0 1 0,0-1 0,0 1 0,0-1 0,0 0 0,0 1 1,0-1-1,1 1 0,-1-1 0,0 0 0,0 1 0,1-1 0,-1 1 0,0-1 0,0 0 0,1 1 1,-1-1-1,0 0 0,1 0 0,-1 1 0,0-1 0,1 0 0,-1 0 0,1 0 0,-1 1 0,0-1 1,1 0-1,-1 0 0,1 0 0,-1 0 0,1 0 0,-1 0 0,1 0 0,-1 0 0,0 0 0,1 0 1,-1 0-1,1 0 0,34-8 3121,-43 13-3095,-1 0 0,1 1 0,0 0 0,0 0 0,1 1 0,-1 0 0,2 0 0,-1 1 0,1 0 0,0 0 0,1 1 0,-8 14 0,32-22-2219,-12-5 2106,0 0 1,0-1-1,0 0 0,-1-1 0,0 1 0,0-1 0,9-13 1,-6 7 81,-1 0 0,-1 0 0,11-24 0,-42 91 3176,-9 20-3310,27-61 126,0 1 0,2 1 0,-1-1 0,2 0 0,0 1 0,1 0 0,0 24 0,2-39 6,0 0 1,0-1-1,1 1 0,-1-1 1,0 1-1,1-1 1,-1 1-1,0-1 0,1 1 1,-1-1-1,1 1 1,-1-1-1,1 0 0,-1 1 1,1-1-1,-1 0 1,1 1-1,-1-1 0,1 0 1,0 0-1,-1 1 1,1-1-1,-1 0 1,1 0-1,0 0 0,-1 0 1,1 0-1,0 0 1,-1 0-1,1 0 0,0 0 1,-1 0-1,1 0 1,-1 0-1,1-1 0,0 1 1,0 0-1,6-1-140,1 2 73,0-1 1,0-1 0,1 1 0,-1-1-1,0 0 1,-1-1 0,1 0 0,0 0-1,0-1 1,-1 0 0,9-5 0,-4-1-19,0-1 0,-1 0 0,-1 0 1,1-1-1,16-23 0,-13 13 45,-1-1 1,19-38-1,-22 36 209,-1 1 0,-1-1 0,-2 0 0,4-49 2401,-23 94-2741,6-9 394,-25 36-149,-15 26-52,41-64-6,1 0 0,0 0 0,0 1 0,1 0 0,-2 12 0,4 9-294,43-30-2327,4-2 766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24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3954,'0'0'4666,"1"9"-3466,5-5-1146,0 0-1,-1 0 1,1-1-1,1 0 1,-1 0-1,0-1 0,10 3 1,0 0 33,27 9 189,0-3-1,0-1 1,46 3-1,137 3 472,579-8-60,-514-9 331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25.2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 15 4466,'0'0'4765,"-5"0"-4384,-12 0-247,13 0 167,609-13 780,-322 12-559,369 4 74,-338 24-266,-290-23-268,-16-3-34,1 0 0,-1 0 1,0 1-1,1 1 0,-1-1 1,0 1-1,10 6 1,-17-9-30,-1 0 1,1 1 0,-1-1 0,1 0 0,-1 1 0,1-1-1,-1 1 1,1-1 0,-1 1 0,1-1 0,-1 1 0,0 0-1,1-1 1,-1 1 0,0-1 0,0 1 0,1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7:00:26.2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0 172 2065,'0'0'8921,"10"0"-8518,130-7-363,32-1 376,72-10 115,550-55 121,-340 29-490,-223 28-130,14 10-45,-213 9 249,-46 0-139,9-2-49,-39 14-1123,-1-3 0,-86 13 0,60-22-2359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41.5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167 226 1265,'0'0'1456,"-2"15"-1546,-4 43-148,6-57 232,0-1 0,0 0 0,0 1 0,-1-1 0,1 1 0,0-1 0,0 1 0,0-1-1,0 1 1,0-1 0,0 0 0,0 1 0,0-1 0,0 1 0,0-1 0,0 1 0,1-1 0,-1 0 0,0 1 0,0-1 0,0 1 0,0-1 0,1 0-1,-1 1 1,0-1 0,0 1 0,1-1 0,-1 0 0,0 0 0,1 1 0,-1-1 0,0 0 0,1 1 0,-1-1 0,1 0 0,-1 0 0,0 0 0,1 1-1,-1-1 1,1 0 0,-1 0 0,1 0 0,-1 0 0,0 0 0,1 0 0,-1 0 0,1 0 0,-1 0 0,1 0 0,0 0 0,9 0-142,-5 1 95,0-1-1,0 0 0,0 0 0,-1 0 0,1-1 0,0 1 1,0-1-1,-1 0 0,8-3 0,-5-1-19,-1 1-1,1-2 1,-1 1-1,0-1 1,0 0 0,0 0-1,-1 0 1,0-1-1,0 0 1,-1 0 0,7-14-1,-6 10 124,0 1-1,-1-1 0,-1 0 1,1-1-1,-2 1 1,0 0-1,2-23 0,-8 11 2264,2 23-2234,0 1-1,0 0 0,0 0 0,0 0 0,0-1 0,0 2 0,0-1 0,0 0 0,1 0 0,-1 1 0,-1 1 0,-18 18 306,0 1 0,-24 35 1,-34 58 204,73-106-539,-54 88 284,53-83-326,0 1-1,1-1 1,1 1-1,-7 31 1,11-44-9,2 4-214,11-9 25,-2-1 152,0-1 0,-1 0 1,1-1-1,-2 0 0,1-1 0,0 0 0,-1 0 1,11-13-1,57-76-337,-54 65 411,-2-1 0,-1-1 0,-2-1 0,-1 0 0,-1-1 0,-3-1 0,15-63 0,-28 64 1586,-25 72-1281,-53 58-1,10-15-196,31-33-146,6-9-1,2 2 0,-44 73 0,68-101-16,4-9-15,0 0 1,0 0-1,1 0 1,-1 0 0,1 1-1,0-1 1,0 1-1,0-1 1,1 1 0,-1-1-1,1 1 1,0 4-1,1-8-27,1 0 1,0-1-1,-1 1 0,1 0 0,0-1 0,-1 1 0,1-1 0,-1 0 0,1 0 0,-1 1 0,1-1 0,2-2 0,24-22-199,-1-2-1,-2 0 1,0-2 0,39-60-1,-52 71-342,-1-1 0,0 0 0,-2 0 0,15-41 0,-20 24-1763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42.6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139 229 2657,'0'0'4125,"-4"20"-3973,0 0-116,-4 16 91,-4 62 1,11-12-11,1-84-123,0-1-1,0 0 1,0 0-1,0 1 1,0-1 0,0 0-1,0 1 1,0-1 0,1 0-1,-1 0 1,0 1-1,1-1 1,-1 0 0,1 0-1,0 0 1,-1 1-1,1-1 1,0 0 0,0 0-1,-1 0 1,1 0-1,0 0 1,2 1 0,0-1-26,0 0 1,-1 0 0,1-1 0,0 1 0,0-1 0,0 0 0,0 0-1,5 0 1,1 0-21,-8 0 42,1 0 0,-1 0 0,1 0 0,-1 0 0,1-1 0,-1 1 0,1 0 0,-1-1 0,1 1 0,-1-1 0,1 1 0,-1-1 0,0 0 0,1 0 0,-1 1-1,0-1 1,0 0 0,0 0 0,0 0 0,1-1 0,-1 1 0,-1 0 0,3-2 0,-1-2 50,0 0 0,0 1 0,-1-1 0,1-1 0,0-7 0,-1 8-31,15-137 233,-10 58-305,-5 83-45,-6-16 1384,-5 23-768,-6 11-481,0 0 0,1 1 0,1 1 0,0 0 0,2 0 1,0 2-1,1-1 0,1 1 0,1 1 0,-6 23 0,8-3-203,7-40-42,5-2-78,0-1 161,-1 1 0,1-1 0,-1 0 0,1-1 0,-1 1-1,1-1 1,-1 0 0,0 0 0,0 0 0,0 0 0,0-1 0,0 0-1,-1 0 1,1 0 0,2-3 0,6-7-158,0-1 1,16-26-1,-28 40 283,21-33-374,-3-2 0,0 0 0,-2 0-1,-2-2 1,-1 0 0,-2 0 0,-2-1 0,8-65 0,-16 88 2113,-16 30 124,-156 201-238,149-183-1601,1 0 1,2 1 0,2 1-1,1 1 1,-16 51 0,28-72-174,0 1 0,2-1 0,0 1 0,0 18 0,2-31 54,0-2 51,0 0 0,-1 0 0,1 0 0,0-1 0,0 1 0,0 0 0,0 0 0,0 0 0,0 0 0,0 0-1,0-1 1,0 1 0,1 0 0,-1 0 0,0 0 0,0-1 0,1 1 0,-1 0 0,1 0 0,-1-1 0,1 1 0,-1 0 0,1-1-1,-1 1 1,1 0 0,-1-1 0,1 1 0,0-1 0,-1 1 0,1-1 0,0 1 0,-1-1 0,1 0 0,0 1 0,0-1 0,-1 0-1,1 1 1,0-1 0,0 0 0,0 0 0,0 0 0,-1 0 0,1 0 0,0 0 0,0 0 0,0 0 0,1 0 0,44 1-3076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43.3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1 103 1249,'0'0'3567,"5"36"-3463,2 9-132,17 57 0,-23-100 24,-1 1 0,1-1 0,0 1-1,0-1 1,0 0 0,0 1 0,1-1 0,-1 0 0,1 0 0,-1 0 0,1 0 0,0 0 0,0 0 0,0 0 0,0 0 0,0-1 0,0 1 0,0-1 0,1 0 0,-1 1 0,0-1 0,1 0 0,-1 0 0,1-1 0,-1 1 0,1-1 0,0 1 0,-1-1 0,1 0 0,-1 1 0,1-2 0,0 1 0,-1 0 0,1 0 0,4-2 0,9 1 4,2 1-4,-4 1 2,1-1 0,27-5 1,-38 4 2,1 0 1,-1 0 0,1-1-1,-1 1 1,1-1 0,-1 0-1,0-1 1,0 1 0,0-1-1,0 0 1,-1 0 0,1 0-1,3-4 1,-2 1-1,0-2 0,0 1 1,0 0-1,-1-1 0,0 0 1,0 0-1,-1 0 0,0-1 1,0 1-1,-1-1 0,2-15 1,-1-8 159,-2 1 0,-2-33 0,-7 9 2165,6 55-2248,-1 1 1,1-1-1,-1 0 0,1 1 0,-1 0 1,1-1-1,-1 1 0,1 0 0,0 0 1,-1 1-1,1-1 0,0 0 0,0 1 1,0-1-1,-4 4 0,-1 4 36,-1-1-1,-11 19 1,-12 19-54,3 2 1,-31 68-1,49-92-88,1 1 0,1 0 0,0 1 0,3-1 0,0 1 0,1 1 0,0 31 0,4-33-137,0-25 158,0 0 1,0 1 0,0-1-1,0 0 1,0 1 0,0-1-1,0 0 1,0 0 0,0 1-1,0-1 1,0 0-1,0 0 1,0 1 0,0-1-1,0 0 1,0 0 0,0 1-1,0-1 1,1 0 0,-1 0-1,0 0 1,0 1 0,0-1-1,0 0 1,1 0-1,-1 0 1,0 1 0,0-1-1,0 0 1,1 0 0,-1 0-1,0 0 1,0 0 0,0 0-1,1 1 1,-1-1 0,0 0-1,0 0 1,1 0-1,-1 0 1,0 0 0,0 0-1,1 0 1,-1 0 0,0 0-1,1 0 1,5 1-85,1 0 0,-1-1-1,0 0 1,1 0 0,-1 0 0,1-1-1,-1 0 1,1 0 0,-1-1 0,0 1 0,0-1-1,0-1 1,0 1 0,0-1 0,0 0-1,-1 0 1,0-1 0,1 0 0,-1 0 0,5-5-1,1-3-87,-1-1-1,0 0 0,0-1 1,-2 0-1,0 0 0,0-1 0,-1 0 1,-1 0-1,-1-1 0,0 0 0,5-27 1,-3-9 368,-1 0-1,-7-76 1157,-1 129-1259,0-1 0,1 1 0,-1 0 0,0 0 0,0-1 0,0 1 0,0 1 0,1-1 0,-1 0 1,-3 3-1,-18 21 182,1 1 0,-25 38 1,34-47-269,-29 44-19,-42 54-823,21-40-1509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44.3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105 426 2945,'0'0'1964,"-5"41"-2116,-1-1 100,2 0 1,0 41-1,4-79 49,0 0 0,0 0 1,0-1-1,1 1 0,-1 0 0,0 0 0,1-1 0,-1 1 1,1 0-1,0-1 0,-1 1 0,1-1 0,0 1 0,0-1 0,0 1 1,0-1-1,0 0 0,0 1 0,0-1 0,3 2 0,-2-2-5,-1-1 0,1 1 0,0-1 0,-1 0 0,1 0 0,0 1 0,0-1 0,-1 0-1,1 0 1,0-1 0,0 1 0,-1 0 0,1-1 0,0 1 0,1-1 0,7-3-100,0 0 1,0 0-1,-1-1 0,0 0 1,0 0-1,0-1 1,0 0-1,-1-1 0,0 0 1,-1 0-1,10-12 1,0-2-83,-2 0 1,0-1-1,18-36 1,-24 39 206,-1 0 1,-1 0 0,-1 0-1,0-1 1,3-26 0,-4 5 584,-1-66 0,-3 100-297,-1 7-277,0-1-1,1 1 0,-1 0 1,0-1-1,0 1 1,0-1-1,0 0 0,0 1 1,0-1-1,0 1 0,0-1 1,0 1-1,0-1 1,0 1-1,0-1 0,0 1 1,0-1-1,0 1 1,0-1-1,-1 1 0,1-1 1,0 1-1,0-1 0,-1 1 1,1 0-1,0-1 1,-1 1-1,1-1 0,0 1 1,-1 0-1,1-1 1,0 1-1,-1 0 0,1-1 1,-1 1-1,1 0 0,-1 0 1,1 0-1,-1-1 1,1 1-1,-1 0 0,1 0 1,-1 0-1,1 0 0,-1 0 1,1 0-1,-1 0 1,1 0-1,-1 0 0,0 0 1,-5 0 64,0 1 1,0 0 0,0 0-1,0 0 1,0 1-1,0 0 1,0 0 0,1 0-1,-1 1 1,1-1-1,-1 1 1,1 1-1,0-1 1,0 1 0,1 0-1,-6 6 1,-26 27-43,2 2 0,2 1 0,1 2 0,-47 87 1,68-111-55,2 1 1,0 1 0,1-1 0,1 1 0,1 0 0,1 1 0,1-1-1,0 1 1,2-1 0,0 26 0,1-45-65,0 0 54,0-1-1,-1 1 0,1-1 0,0 0 1,0 1-1,0-1 0,0 0 1,0 1-1,0-1 0,0 1 0,0-1 1,0 1-1,0-1 0,0 0 0,0 1 1,0-1-1,0 1 0,0-1 0,0 0 1,0 1-1,0-1 0,0 1 0,1-1 1,-1 0-1,0 1 0,0-1 1,1 0-1,-1 1 0,0-1 0,0 0 1,1 1-1,-1-1 0,0 0 0,1 0 1,-1 1-1,0-1 0,1 0 0,-1 0 1,1 0-1,-1 1 0,0-1 0,1 0 1,-1 0-1,1 0 0,-1 0 0,0 0 1,1 0-1,0 0 0,5-1-92,-1 0-1,1 0 0,0-1 1,-1 0-1,0 0 0,1 0 1,-1 0-1,0-1 0,0 0 1,6-5-1,6-5-79,26-29 0,-5 3-184,-2-2 0,-2-2 0,-2-1-1,43-78 1,-60 94 254,-1-2 0,-2 1 0,0-2 0,-3 0 1,0 0-1,-2 0 0,-1-1 0,-2 0 0,0-36 0,-4 63 131,1 4 9,-1-1-1,0 1 1,0-1-1,0 1 1,0-1-1,-1 1 1,1-1-1,0 1 0,0 0 1,-1-1-1,0-2 1,0 4 4,0 0 0,0-1 0,0 1 0,1 0-1,-1 0 1,0 0 0,0 0 0,0 0 0,0 0 0,1 0 0,-1 0 0,0 0 0,0 1 0,0-1 0,1 0-1,-1 0 1,0 1 0,0-1 0,1 0 0,-1 1 0,0-1 0,1 1 0,-1-1 0,0 1 0,1-1 0,-1 1-1,1 0 1,-1 0 0,-13 10 257,1 0 0,0 1 0,-21 27 0,-36 54-6,25-27-188,-60 113-1,90-148-286,0 1 1,3 1-1,0 0 0,3 0 1,0 1-1,-4 46 0,10 2-2012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17.0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436 125 944,'0'0'5827,"0"1"-5782,0 1-35,0 1 0,0-1 0,-1 1-1,1-1 1,-1 1 0,0-1-1,0 0 1,0 1 0,0-1-1,0 0 1,0 1 0,-1-1 0,-1 2-1,-7 12 34,-16 36 9,-3-1 0,-57 75 0,51-78-4,2 2-1,-37 76 1,42-58-61,4 0 1,3 2-1,-20 115 0,30-94 17,3 1 0,7 121 0,2-114-2,-1-75-2,2 0 1,1 0 0,0 0 0,2-1 0,1 1 0,0-1 0,2 0-1,1-1 1,11 22 0,-6-19-31,1-1-1,1 0 1,1-1-1,1-1 1,1-1 0,1 0-1,30 24 1,-11-16 16,1-1-1,2-2 1,0-2 0,1-2 0,2-2 0,0-2-1,1-1 1,51 10 0,-90-25 16,171 39 27,-136-33-27,0-3 0,56 1 0,-46-5 22,-24 1 9,-1-2 0,50-6 0,-69 4-32,0 0 0,-1 0 1,1-1-1,-1 0 0,0 0 0,0-1 0,0 0 1,11-9-1,3-4 23,23-25-1,-32 30-6,179-212 11,-160 183-11,-2 4 7,37-63 0,-55 78 1,0 0-1,-1-1 1,-1 1-1,10-43 1,78-330 183,-87 344 10,-3 1 1,1-57-1,-7-102-78,-3 95 63,2 73-15,-2 1-1,-12-75 1,10 97-117,-1 1-1,0 0 1,-1 0-1,-1 0 1,-1 1-1,0 0 1,-1 0-1,-20-26 0,13 25 99,0 0-1,-1 1 0,0 1 0,-2 0 0,-33-20 0,42 28-157,0-1 0,1-1 0,-14-14 0,-7-7 33,19 20-46,0 1 0,0 0-1,-1 1 1,-1 0 0,1 1 0,-1 0 0,0 1 0,-1 0-1,0 1 1,0 1 0,0 0 0,0 1 0,0 1 0,-1 0-1,-24 0 1,-310 2 256,342 0-266,0 1 0,-1 0 0,1 0 0,0 1 0,0 0 0,1 0 0,-1 0 0,-10 6 0,-4 4-14,-23 16 1,17-10-32,18-12 51,-25 16-11,0-1 0,-1-1 0,-1-2 0,-59 20 0,77-33 28,-13 4-22,2 1 0,-46 21 1,56-25 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45.5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0 217 848,'0'0'232,"12"24"-165,-1-2-13,1 0 1,18 26-1,-29-46-49,1 0 1,-1-1-1,0 1 1,1-1-1,-1 1 1,1-1-1,-1 0 1,1 0-1,0 1 1,0-1-1,-1 0 1,1-1-1,0 1 1,0 0-1,0 0 1,0-1-1,0 1 1,0-1-1,0 0 1,0 0-1,0 0 1,0 0-1,0 0 1,0 0-1,0 0 1,0 0-1,4-2 1,0 0-5,-1-1-1,0 0 1,0 1 0,0-2 0,0 1-1,8-8 1,-11 9-5,10-8-31,-1-1 1,0-1 0,-1 0-1,0 0 1,-1-1-1,0 0 1,-1 0 0,0-1-1,-1 0 1,-1-1-1,-1 1 1,0-1 0,0 0-1,-2-1 1,0 1-1,0-1 1,-1-21 0,-2 4 2443,-1 33-2273,0 0 0,-1 0 0,1 0 0,0 0 0,0 1 0,-1-1 0,1 0 0,0 0 0,0 1 0,-1-1 1,1 1-1,-5 3 680,3-2-680,-16 15 6,-1 1 0,2 0 1,1 2-1,0 0 0,-17 27 0,8-6-43,2 1 0,-20 48 0,36-72-126,2 1 1,0 1 0,1-1-1,0 1 1,2 0 0,1 0-1,0 0 1,2 25-1,0-45 19,0 1-1,0-1 1,0 1-1,0-1 1,0 1-1,0-1 1,0 1-1,0-1 1,0 1-1,0-1 0,1 1 1,-1-1-1,0 1 1,0-1-1,1 1 1,-1-1-1,0 0 1,0 1-1,1-1 1,-1 1-1,1-1 0,-1 0 1,0 0-1,1 1 1,-1-1-1,1 0 1,-1 1-1,1-1 1,-1 0-1,1 0 1,0 1-1,18-1-99,-9 0 12,-1-1 18,1 0 1,-1 0-1,1 0 1,-1-1-1,0-1 1,0 0-1,0 0 1,0 0-1,-1-1 1,1-1-1,-1 1 1,0-1-1,0-1 1,0 0-1,-1 0 1,0 0-1,0-1 1,-1 0-1,0 0 1,6-9-1,3-5 6,-2 0 0,-1-1 0,0 0-1,-2-1 1,0 0 0,-2 0-1,9-40 1,-8 18 221,-2 0-1,-2-1 1,0-55-1,-5 101-136,0 0-1,0 0 1,0-1 0,0 1-1,0 0 1,0 0-1,0 0 1,0 0-1,0 0 1,0-1-1,0 1 1,0 0-1,0 0 1,0 0-1,0 0 1,0 0-1,0-1 1,0 1-1,0 0 1,0 0-1,0 0 1,0 0-1,0 0 1,0-1-1,0 1 1,0 0-1,0 0 1,0 0-1,0 0 1,-1 0-1,1 0 1,0 0-1,0-1 1,0 1-1,0 0 1,0 0-1,0 0 1,0 0 0,-1 0-1,1 0 1,0 0-1,0 0 1,0 0-1,0 0 1,0 0-1,-1 0 1,1 0-1,0 0 1,0 0-1,0 0 1,0 0-1,0 0 1,-1 0-1,1 0 1,0 0-1,0 0 1,-2 0 43,0 0 0,0 0 0,1 1 1,-1-1-1,0 0 0,0 1 0,0 0 0,1-1 1,-1 1-1,0 0 0,1 0 0,-3 1 0,-6 6 65,0 0 0,0 1-1,1 0 1,-15 18 0,-32 50 4,31-40-56,3 1-1,1 2 1,-17 43-1,29-58-112,1 0 0,0 1 0,2-1 0,1 2 0,1-1 0,0 39 0,4-40-1390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49.2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1049 0 1793,'0'2'6499,"-4"46"-6649,-12 27 316,-2-2-1,-34 85 1,-567 1414 1168,588-1503-1267,-115 270 116,119-266 36,3 1 0,-24 132 0,12 0 298,36-205-506,0 0 1,-1 0-1,1 0 0,0 0 0,-1 0 0,1-1 0,-1 1 0,1 0 1,-1 0-1,1 0 0,-1-1 0,0 1 0,1 0 0,-1-1 0,0 1 1,1 0-1,-1-1 0,0 1 0,0-1 0,0 1 0,0-1 0,1 0 1,-1 1-1,0-1 0,0 0 0,-2 1 0,3-1-6,-1 0 1,1 0-1,0 0 0,-1 0 0,1 0 1,-1 0-1,1 0 0,0 0 0,-1 1 1,1-1-1,0 0 0,-1 0 0,1 0 1,0 1-1,-1-1 0,1 0 1,0 0-1,-1 1 0,1-1 0,0 0 1,0 1-1,-1-1 0,1 0 0,0 1 1,0-1-1,-1 1 0,1 3 40,0-4-85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50.4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1168 7 1393,'0'-7'6547,"0"25"-6520,-2 0 0,0 0 0,-1 0 1,-7 26-1,-28 63 148,12-41-46,-42 118 425,-144 418 226,-96 314 15,93-188 366,188-627-844,-58 148 1033,62-189-1273,20-50-73,2-7 13,0 0 0,0 1-1,0-1 1,-1 0 0,1 1-1,-1-1 1,0 0 0,0 0-1,0-1 1,0 1 0,-1 0-1,1-1 1,-4 4 0,0-2-223,1-1 0,-1 0 0,0 0-1,0-1 1,0 0 0,0 0 0,0 0 0,0 0 0,0-1 0,-1 0 0,1-1 0,-1 1 0,1-1 0,0-1 0,-1 1 0,1-1 0,-8-1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51.8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1 656,'0'0'1569,"28"2"-1326,93 9-16,129 1 1187,-229-11-1153,-15-1-201,1 0 1,-1 1-1,1 0 0,-1 0 0,1 0 0,-1 1 0,1 0 0,-1 0 0,0 0 1,8 5-1,-9-3-41,1-1 0,0-1 0,0 1 0,0-1 1,0 0-1,0 0 0,0-1 0,0 0 0,8 1 0,60-1 198,-43-2-182,13 0 29,-25-1-2,0 2 1,0 0 0,0 2 0,26 4 0,-36-3-12,-1 0-1,1 1 0,-1 0 0,0 0 1,11 8-1,-13-8-22,0 0 0,0 0 0,0-1 0,1 0 1,0 0-1,-1 0 0,1-1 0,14 3 0,52-4 68,-46-1-37,-24 1-16,-3-1-47,0 1 0,0 0 1,0-1-1,1 1 0,-1 0 0,0-1 1,0 1-1,1-1 0,-1 1 1,0 0-1,1-1 0,-1 1 1,0-1-1,1 1 0,-1-1 0,1 1 1,-1-1-1,1 1 0,-1-1 1,1 0-1,-1 1 0,1-1 0,0 0 1,-1 1-1,1-1 0,-1 0 1,1 0-1,0 0 0,-1 1 1,1-1-1,0 0 0,0 0 0,30 1 373,-21-2 396,-2 7-608,42-1-290,-50-5 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54.6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333 1 3570,'0'0'1712,"-229"325"-1600,183-248 545,17-10-561,12-10 32,6-21-128,11-10 128,0-16-224,17-10-496,34-36-129,18-36-591,0-31-465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55.0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310 1 416,'6'31'2657,"-69"62"-2577,-12 5 561,12-6 399,17-9-592,6-11 369,23-20-369,6-11 32,11-15-144,0-16-96,11-10-864,46-26-208,12-51-193,11-26 65,0-16-1185</inkml:trace>
  <inkml:trace contextRef="#ctx0" brushRef="#br0" timeOffset="1">310 1 2673</inkml:trace>
  <inkml:trace contextRef="#ctx0" brushRef="#br0" timeOffset="2">310 1 2673,'40'82'1361,"-109"6"-817,1 5 272,5-11-191,17 1-433,11-21 208,12-6-272,12-20 80,5-10-32,6-15-144,12-11-1072,34-26 351,11-36-271,12-26 144,-12-20-65,6 0-543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56.0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317 28 2049,'0'0'2102,"-38"57"-1392,-120 181-70,94-132-414,59-93-157,-1-1-1,-5 24 0,10-32-40,-3 9 233,1 0 0,0 0 0,1 0 0,-1 25 0,7-37-304,6-1-29,-1 0-1,1-1 1,0 0 0,-1 0 0,15-4 0,-18 2-7,0 0 1,0 0 0,0 0-1,-1 0 1,1-1 0,-1 0-1,0 0 1,0-1 0,8-8-1,18-23-390,-1-2-1,-2-1 0,33-60 0,-22 24-331,31-83 0,-61 130 2335,-25 49-398,-46 59-429,-87 116 390,149-195-1093,-5 4 72,0 2-1,1-1 1,-1 0 0,2 1 0,-1 0 0,1 0 0,0 0 0,0 0 0,1 1 0,0-1 0,-1 12 0,3-18-100,4 3-427,54 4-995,-39-7 976,0 2 1,23 6-1,-40-9 465,-1 1 0,1-1-1,-1 1 1,1-1 0,-1 1-1,1-1 1,-1 0 0,1 0 0,0 0-1,-1 0 1,1 0 0,-1 0-1,1 0 1,0-1 0,-1 1-1,1 0 1,-1-1 0,1 1-1,-1-1 1,1 0 0,-1 0-1,0 1 1,1-1 0,-1 0-1,0 0 1,1 0 0,-1 0-1,0 0 1,0-1 0,2-1-1,-1-3 32,1 1-1,-1-1 0,0 0 0,0 0 0,0 0 1,0-10-1,2-3-31,40-121 348,-28 95 37,18-77-1,-32 84 258,-3 19-178,1 18-474,-18-9 80,5 5 1,-1 2 0,-1 0 0,1 0 0,0 1 0,0 1 0,-1 1 0,-28 2 0,37-1-57,0 1-1,0-1 1,0 1-1,1 1 1,-1-1 0,1 1-1,-9 5 1,-35 28 40,44-33-48,-7 7 20,-1 1-1,2 0 0,0 1 0,0 0 0,1 1 0,-14 23 1,3 2 76,-17 46 1,22-48-75,11-23-3,1 0 1,0 0-1,0 1 1,2 0-1,-3 26 0,5 73-139,1-56-466,-1-56 580,1-1 0,-1 1-1,0-1 1,1 1 0,-1-1-1,1 1 1,-1-1 0,0 0-1,1 1 1,-1-1 0,1 0-1,-1 1 1,1-1 0,-1 0 0,1 0-1,-1 1 1,1-1 0,-1 0-1,1 0 1,-1 0 0,1 0-1,0 0 1,-1 0 0,1 0-1,-1 0 1,1 0 0,0 0-1,21 0-181,-18-1 169,2 2 36,0-1 0,0 0 0,0-1 0,0 0 0,-1 0 0,10-2 0,-11 1 9,0-1 1,0 1-1,0-1 1,0 1 0,-1-1-1,0-1 1,1 1-1,4-6 1,21-24 173,48-70 1,-69 90-185,0-1 0,-1 0 0,0-1 1,-1 0-1,-1 0 0,0 0 0,-1-1 0,3-29 1,-6-34-455,-1 79 388,-1-1-1,0 1 1,1-1-1,-1 1 1,0-1 0,1 1-1,-1 0 1,0-1-1,0 1 1,0 0 0,1 0-1,-1-1 1,0 1-1,0 0 1,0 0 0,0 0-1,1 0 1,-1 0-1,-1 1 1,-27-1-269,21 0-29,-36 0-1565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59.1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1 688,'0'0'3781,"17"5"-3216,44 5 596,-60-10-1152,-1 0 0,0 0 0,0 0 1,1 0-1,-1 0 0,0 0 0,0 0 0,1 0 0,-1 1 1,0-1-1,1 0 0,-1 0 0,0 0 0,0 0 0,1 0 1,-1 0-1,0 0 0,0 1 0,0-1 0,1 0 0,-1 0 1,0 0-1,0 1 0,0-1 0,1 0 0,-1 0 0,0 0 1,0 1-1,0-1 0,0 0 0,0 0 0,0 1 0,1-1 1,-1 1-9,0-1 0,0 0 0,0 1 0,0-1 0,0 0 0,0 0 0,0 1 0,1-1 1,-1 0-1,0 0 0,0 1 0,0-1 0,1 0 0,-1 0 0,0 0 0,0 1 0,1-1 1,-1 0-1,0 0 0,0 0 0,1 0 0,-1 0 0,0 0 0,0 1 0,1-1 0,-1 0 1,0 0-1,1 0 0,-1 0 0,0 0 0,0 0 0,1 0 0,0 0 0,24 0 115,1 1-1,0 2 0,0 1 0,28 7 1,-28-5 85,-1-1 0,1-2 0,0-1 0,37-1 0,-49 5 114,7-2-295,1 0 0,0-1 1,0-2-1,0 0 0,24-2 0,-11 0-48,37 4-1,1 1-31,-45-3 66,0 1 0,32 7 0,83 16-287,-103-19 264,-29-5 11,-1 0 1,21 6-1,-5 0-17,-21-6 12,0 0-1,0 0 0,0 1 0,0-1 1,0 1-1,-1 0 0,1 1 0,5 2 1,-8-3-5,0-1 1,1 1 0,-1-1-1,1 0 1,0 0 0,-1 0 0,6 1-1,11 4-80,-16-4 84,1-1 0,-1 0 1,0 0-1,0-1 0,0 1 0,1-1 0,-1 1 1,0-1-1,0 0 0,6-1 0,-6 1 11,1 0 1,0 0-1,-1 0 0,1 0 0,-1 1 0,1-1 1,6 3-1,30 6 463,-56-7-687,-42-2-1850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1:39.7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1831 157 2513,'0'-20'8022,"0"19"-7997,0 0 0,-1 0-1,1 0 1,0 0 0,-1 0-1,1 0 1,-1 0 0,1 0-1,-1 0 1,1 0-1,-1 1 1,0-1 0,1 0-1,-1 0 1,0 1 0,0-1-1,0 0 1,-1 0-1,-20-12-21,12 7 44,-14-6-23,-1 1 0,0 1-1,-51-12 1,35 10-28,7 3-12,-1 1 0,1 2-1,-43-1 1,-107 3-26,123 5-9,46 0 32,-1 0-1,0 1 0,0 1 0,1 1 1,-1 0-1,1 1 0,0 1 0,1 0 1,-1 1-1,1 0 0,1 1 0,-20 15 1,7-2-66,1 0 1,1 2 0,1 1-1,1 0 1,-20 30-1,-6 11-1,-66 96 94,90-123-23,1 2-1,-23 58 0,28-49 1,2 1 0,2 1 0,2 0 0,-5 62 0,9-20-13,7 138 0,2-220 13,1-1 0,0 1 0,1 0 0,0-1 0,1 0 0,0 0 0,0 0 0,1 0 0,1-1-1,0 1 1,0-1 0,0-1 0,12 12 0,8 7-26,1-1 1,48 35-1,-34-32 18,1-3 0,2-1-1,1-2 1,0-2 0,79 24 0,-94-33 27,-1 1-1,0 1 1,37 25 0,-30-17 31,46 21 0,-22-21-82,2-2 0,99 19-1,-60-16 108,-70-14-41,0 3 0,-1 0 0,-1 2 0,0 1 0,35 25 0,19 10 24,-32-23-58,-17-10 8,0 2 0,35 26 0,-59-37 16,-1 1 0,1-1 0,-1 1 0,-1 1 0,1 0 1,-2 0-1,1 0 0,-1 1 0,-1 0 0,8 19 0,-3-3 56,-2 0 1,0 1-1,9 57 1,-5 49 242,-5 139 0,-9-261-288,0 1 1,0 0 0,-1-1-1,0 1 1,-1-1-1,-1 0 1,0 0 0,-1 0-1,0 0 1,-1-1-1,0 0 1,0 0-1,-10 11 1,0-2 130,-76 91 691,75-93-568,0-2 1,-2 1 0,-40 26 0,-215 115 460,196-119-733,-136 48 0,180-77 4,-1-1 1,-52 5-1,-74 0-11,119-12 41,-325 3-502,215-7 420,127 0-248,1-1 0,0-1-1,0-1 1,0-1 0,-40-17 0,-11-2 82,32 15 246,0 2-1,-1 1 1,0 3 0,-65 1-1,78 0-97,33-20-2684,8-4 435,7-8-1590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1:51.35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646 221 1377,'0'0'7811,"-22"0"-7058,-7-1-578,20 0-179,1 0-1,0 1 0,-1 0 1,1 1-1,0-1 1,-1 2-1,1-1 0,0 1 1,0 0-1,0 1 0,-13 6 1,6 1-39,1 1 0,1 0 1,-1 1-1,2 0 1,0 1-1,0 1 1,1 0-1,-10 18 1,-9 19 23,-25 60 0,45-89 37,-35 81 4,5 1-1,-28 111 1,-20 223-85,73-286 36,7 202 0,9-269 25,0-43-1,2 0 1,2-1-1,2 0 0,16 54 0,65 156-62,-71-205 78,1 1-20,2-1 0,2-1 1,45 68-1,-51-91-17,1 0 1,1-1-1,1-1 0,0-1 1,2 0-1,0-2 0,1 0 0,30 17 1,18 4 51,1-2 1,2-4-1,87 26 1,-102-41-12,1-3-1,0-3 1,1-2-1,107 2 1,-136-11-1,0-1 0,-1-2 0,1-1 0,-1-2 0,51-15 0,-28 2 21,53-25 0,-82 32-40,-1-1 0,-1-1 0,0-1 0,29-25 0,-14 4-3,-2-1 0,55-75 0,46-94 34,-132 200-25,25-48 57,-2 0-1,-2-2 1,18-62-1,-37 100-41,9-30 31,-2 1 0,12-83-1,-3-100 61,-7 46-116,-4-127 312,-11 256-151,-2 24-116,-1 0-1,-7-33 0,-4-28-47,11 67 35,-1 0 1,-1 1 0,-2-1 0,0 1-1,-1 0 1,-20-37 0,-6-1 242,-46-62 1,67 106-89,-2 1-1,0 1 0,-1 0 1,-28-21-1,-16-16-38,36 29-141,-7-8 88,-2 2 0,-37-28 0,-20-17 162,7 6-140,54 47-89,-76-60 233,83 63-235,-2 1-1,0 1 0,-1 2 1,-1 0-1,0 1 0,-1 2 1,-1 1-1,-36-10 1,17 10-358,0 3 0,-1 2 0,1 2 0,-50 2 0,19 64-6808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20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75 232 176,'0'0'5605,"20"-34"-4393,60-98-1023,-80 131-192,1 0 1,-1 0-1,1-1 0,0 1 1,-1 0-1,1 0 0,0 0 1,0 0-1,0 0 0,-1 0 1,1 0-1,0 1 0,1-1 1,-1 0-1,1-1 0,-8 19-39,-62 88 82,45-72-10,-36 64 1,58-94-139,-1 1-1,1-1 1,0 1 0,0 0-1,0 0 1,0-1 0,0 1-1,1 0 1,0 7 0,3-23-444,31-87 236,-17 55 329,-2-1-1,13-70 1,-23 89 270,-4 22 80,-4 12-118,-44 92 164,33-75-408,1 1 1,1 0-1,2 1 1,-8 31-1,14-38-380,2-1-1,-1 39 0,3-57 293,0 0 0,0 0-1,-1 0 1,1 0 0,1 0-1,-1 0 1,0 0 0,0 1-1,0-1 1,0 0 0,1 0-1,-1 0 1,1 0 0,0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1:54.43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938 1 1777,'0'0'5434,"-22"0"-5154,-71 3 137,79-2-218,1 1 0,-1 0 0,1 1 1,-1 0-1,1 1 0,0 0 0,1 2 1,-1-1-1,1 1 0,0 1 0,-14 10 1,3 2-132,0 0-1,1 2 1,-26 33 0,12-9-66,1 2 1,3 1-1,2 1 0,2 2 1,-26 67-1,-85 280 302,107-280-154,-33 233 1,35-145-72,-8 75 159,20 0-77,17-216-147,3 92-5,1-124-11,1 0 1,14 57-1,110 281 285,-84-254-192,-29-77-81,2-1 0,1 0-1,2-2 1,2 0 0,1-2 0,55 65 0,-61-82-24,0-2 0,1 1 0,0-2 0,2-1 1,-1 0-1,2-1 0,0-1 0,0-2 0,1 0 0,0-1 0,1-1 0,0-1 0,44 8 0,11-8 1,124-5 0,-145-3 47,5-2-18,0-2 0,0-4-1,-1-2 1,0-2 0,-1-3-1,103-44 1,-119 40-15,-1-2 0,69-50 0,67-67-2,-149 115 2,27-26-111,-3-3 0,-2-2 0,-2-3 0,-3-1 0,69-115 1,-91 129 9,-2-1 0,-1-1 0,-3-1 0,-2-1 0,-2 0 1,13-79-1,-13 19-103,-5-1 0,-4-111 0,-5 125 210,-4-120 109,1 196-98,-2-1-1,0 1 1,-1 0-1,-1 0 1,-12-27-1,-54-93 161,10 22-253,23 21 86,29 68 89,-1 0 1,-1 1-1,-2 0 0,-28-42 0,7 22 38,-56-57-1,75 90-64,0 0-1,-1 0 1,-1 2-1,0 0 0,-1 1 1,-38-18-1,17 13 69,1-2-1,-70-46 1,36 9-161,45 33 32,0 2 0,-49-28 0,40 32 4,27 13-18,-1-1 0,2 0 0,-1 0 0,1-1 0,-1 0 0,1 0 0,-9-10 0,-19-17 72,-1 1 1,-2 3 0,-43-26-1,67 47 34,1 0-1,-1 1 1,0 1-1,-1 0 1,1 1-1,-27-4 1,7 4 71,-1 1 1,-38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1:57.86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1458 37 480,'0'0'6043,"-11"-4"-5243,-15-4-386,0 1-1,-1 2 1,1 0-1,-46-2 1,57 7-349,-29 0-84,-1 1 0,1 2 0,-46 10 0,45-5 22,0 3 0,1 2-1,0 2 1,-80 39 0,88-35-26,2 2 0,0 2 1,-50 44-1,43-26-6,2 1 1,3 2-1,-51 79 1,33-34-15,-45 106 0,72-134 34,4 1 0,2 0 0,2 2 0,4 0 0,-10 85 0,7 353-2,17-237 97,-17-73 292,0 30-52,18-139-318,9 227 105,-4-271-97,1-1 1,2 0-1,1 0 0,2-1 1,2 0-1,17 35 0,-13-40-11,2 0-1,0-2 1,2-1-1,2 0 1,48 47-1,-27-36-6,1-2 0,91 58 1,-101-76-13,1-1 0,65 24 1,81 15-49,-102-34 53,-23-6-17,2-2 1,0-3 0,120 11-1,112-23-1022,-262-5 866,0-1 0,0-1 0,41-14 0,82-40 61,-111 43 97,55-24-147,-3-5 0,-1-4 0,-3-3 0,-2-5 0,-2-3 0,144-137-1,-215 184 152,213-228-175,-204 213 169,-1-2 0,-1 0 1,-2-1-1,-1-1 1,-1-1-1,21-64 1,-24 46 44,-3-1 0,-2 0 0,3-65 1,-8-166 79,-3 79 39,7-253 260,-9 446-387,0-1-1,0 1 1,-1 0 0,-1 0 0,0 0-1,0 0 1,-7-14 0,-5-6 138,-23-36 1,-7-13 511,18 14-543,21 47-114,-2 1-1,-14-28 0,-6-3 251,-3 2 0,-65-80 1,88 119-248,-8-10 14,-1 1-1,0 0 0,-1 1 0,-1 2 0,-33-22 0,-135-86 124,173 115-99,-1 1 0,1 0 0,-1 1-1,0 1 1,0 0 0,-1 1 0,-20-2 0,3-1-33,14 4-7,-1 1 0,1 0 1,-19 2-1,-8-1 11,14 0 42,2 0 27,-31-5 1,50 4-82,0 0-1,0-1 1,0 0-1,1-1 1,-1 0-1,-13-9 1,-11-4 181,-1 1 0,-1 1 0,0 3 1,-62-14-1,59 16-164,12 0 85,-3 0-293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00.02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141 384 304,'0'0'1006,"6"-36"-363,18-119-838,-16 77-426,-8 69 567,0 0 0,-1 0 0,-2-13-1,3 20 109,-1 0-1,1-1 0,-1 1 0,0 0 0,1 1 1,-1-1-1,0 0 0,0 0 0,0 0 0,0 0 0,0 1 1,-1-1-1,1 1 0,-1-1 0,1 1 0,-1-1 1,1 1-1,-1 0 0,-3-3 0,2 3 166,0 0-1,0 0 1,0 0 0,-1 1-1,1-1 1,0 1-1,0-1 1,0 1 0,-1 0-1,1 1 1,0-1 0,-4 1-1,5-1-186,0 1 0,1-1-1,-1 1 1,1-1 0,-1 1-1,1 0 1,-1-1 0,1 1-1,-1 0 1,1 0 0,0 0-1,0 0 1,-1 0 0,1 0-1,0 1 1,0-1-1,-1 2 1,-12 26 23,11-21-18,-11 32 64,2 1 0,1 1 0,2 0 0,3 0 0,1 1 0,1 81 0,4-123-109,0-1-1,0 1 1,0 0 0,1 0-1,-1-1 1,0 1 0,0 0 0,1 0-1,-1-1 1,1 1 0,-1 0 0,1-1-1,-1 1 1,1 0 0,-1-1 0,1 1-1,-1-1 1,1 1 0,0-1-1,-1 1 1,1-1 0,0 0 0,0 1-1,-1-1 1,1 0 0,0 1 0,0-1-1,0 0 1,-1 0 0,1 0-1,0 0 1,0 0 0,0 0 0,-1 0-1,1 0 1,0 0 0,0 0 0,0 0-1,-1 0 1,1-1 0,0 1-1,0 0 1,-1-1 0,1 1 0,0 0-1,0-1 1,-1 1 0,1-1 0,-1 1-1,1-1 1,0 1 0,-1-1 0,1 0-1,-1 1 1,1-1 0,-1 0-1,1 1 1,-1-1 0,1-1 0,2-7-45,0 0 0,0 0 0,-1-1 0,2-16 0,5-44-75,-1-89 0,-14 46 2299,-3 122-2119,3 6-8,1 0 0,0 1-1,1-1 1,0 1 0,-1 19 0,-1 85-3,4-91-35,1-22-44,1 0-1,-1-1 0,2 1 1,-1 0-1,0 0 0,4 12 1,-4-18 23,1-1 0,0 1 0,-1-1 0,1 1 0,0-1 1,0 1-1,-1-1 0,1 0 0,0 1 0,0-1 0,-1 0 0,1 1 1,0-1-1,0 0 0,0 0 0,0 0 0,-1 0 0,1 0 0,0 0 0,0 0 1,0 0-1,0 0 0,0 0 0,-1 0 0,1-1 0,0 1 0,0 0 1,0-1-1,-1 1 0,1 0 0,0-1 0,0 1 0,-1-1 0,2-1 1,1-3-54,1-1 1,-2 0 0,1 0 0,-1-1 0,0 1 0,0 0 0,-1-1 0,2-12 0,-2 12 6,3-30-184,-3 11 185,7-142-387,-8 150 408,0 13 56,1-1-1,-1 1 1,-1-1-1,1 1 1,-1-1-1,0 1 1,-2-7-1,3 11 5,0 1-1,0 0 0,0 0 0,0-1 1,0 1-1,0 0 0,0-1 1,0 1-1,0 0 0,-1 0 1,1-1-1,0 1 0,0 0 1,0-1-1,0 1 0,-1 0 0,1 0 1,0 0-1,0-1 0,-1 1 1,1 0-1,0 0 0,0 0 1,-1 0-1,1-1 0,0 1 1,0 0-1,-1 0 0,1 0 0,0 0 1,-1 0-1,1 0 0,0 0 1,-1 0-1,1 0 0,0 0 1,-1 0-1,1 0 0,0 0 1,0 0-1,-1 0 0,1 0 0,0 0 1,-1 0-1,1 1 0,0-1 1,0 0-1,-1 0 0,1 1 1,-1 0-3,0 0 0,0 0 0,0 0 0,0 0 0,1 0 0,-1 1 0,0-1 0,1 0 0,-1 1 0,1-1-1,0 0 1,-1 1 0,1 1 0,-4 39 32,3 73-1,2-56-35,4 50 0,-4-99-134,0 0 0,1 0 0,1 0 0,0 0 1,0-1-1,1 0 0,8 16 0,-12-24 37,1 0-1,0 0 1,-1 0-1,1 0 1,-1 0-1,1-1 1,0 1 0,0 0-1,-1 0 1,1-1-1,0 1 1,0-1-1,0 1 1,0-1 0,0 1-1,0-1 1,0 1-1,0-1 1,0 0-1,0 0 1,1 1 0,67 23-3009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01.11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112 111 4370,'0'0'2540,"-9"0"-2329,6 0-206,1 0-2,1 0 0,-1 0 1,0 0-1,1 0 1,-1 0-1,0 0 0,1 0 1,-1 1-1,1-1 0,-1 0 1,0 1-1,1-1 1,-1 1-1,1 0 0,-1 0 1,1-1-1,0 1 1,-1 0-1,1 0 0,0 0 1,-1 0-1,1 1 1,0-1-1,0 0 0,0 0 1,0 1-1,0-1 1,1 1-1,-1-1 0,0 0 1,1 1-1,-1 0 1,0-1-1,1 1 0,0-1 1,-1 1-1,1 0 0,0-1 1,0 1-1,0 2 1,0 193 729,0-192-728,1 0-1,-1 1 1,1-1-1,0 0 1,1 0-1,2 8 1,-3-11-20,0-1 1,-1 1-1,1-1 1,0 0 0,0 1-1,0-1 1,0 0-1,0 0 1,0 0-1,0 0 1,1 0-1,-1 0 1,0 0 0,0 0-1,1 0 1,-1-1-1,1 1 1,-1-1-1,1 1 1,-1-1-1,1 1 1,-1-1 0,1 0-1,-1 1 1,3-1-1,-3 0 3,0 0 0,-1 0 0,1-1 0,0 1 0,-1 0-1,1 0 1,-1 0 0,1-1 0,0 1 0,-1 0 0,1 0 0,-1-1 0,1 1 0,-1 0-1,1-1 1,-1 1 0,1-1 0,-1 1 0,1-1 0,-1 1 0,0-1 0,1 1-1,-1-1 1,0 1 0,1-2 0,5-18 6,-5 12-22,6-29-63,0-47 0,-6 45-144,-1-71-10,0 103 232,-2-47-116,1 52 130,1-1 0,-1 0 1,0 0-1,0 0 0,0 1 0,0-1 0,0 1 0,-1-1 1,1 1-1,-1-1 0,-2-2 0,4 4 22,-1 0 1,0 0-1,0 0 1,1 1-1,-1-1 1,0 0-1,0 0 1,0 0-1,0 1 1,0-1-1,0 1 1,0-1-1,-1 0 1,1 1-1,0 0 1,0-1-1,0 1 1,0 0-1,-1 0 1,1-1-1,0 1 1,0 0-1,-1 0 1,1 0-1,0 1 1,0-1-1,0 0 1,-1 0-1,1 1 1,0-1-1,0 1 1,0-1-1,0 1 1,0-1-1,0 1 1,0-1-1,0 1 1,0 0-1,0 0 1,0 0-1,0 0 1,0-1-1,0 1 1,1 0-1,-1 0 1,0 0-1,1 1 1,-1-1-1,1 0 1,-1 0-1,0 1 1,-8 26-5,0-1-1,1 1 1,-4 36 0,1 5-10,-1 80 1,9 73-256,2-221 232,1 0 0,0 1 0,0-1-1,0 0 1,1 0 0,-1 0 0,0 1 0,0-1 0,1 0 0,-1 0 0,1 0 0,-1 0 0,1 0 0,-1 0-1,1 0 1,0 0 0,-1 0 0,1 0 0,0 0 0,1 1 0,-1-2 0,-1 0 0,0 1 0,1-1 0,-1 0 0,1 0 0,-1 0 0,1 0-1,-1 0 1,0 0 0,1 0 0,-1 0 0,1 0 0,-1 0 0,1 0 0,-1 0 0,0 0 0,1-1 0,-1 1 0,1 0 0,-1 0 0,0 0 0,1-1 0,0 1 0,11-15-404,3-24 135,-8 1 117,-5 27 124,20-217-775,-21 9 265,-7 237 1545,3 178-740,5-103-245,-2-72-108,1 0 0,1 0 0,2-1 0,0 1 0,9 29 0,-5-27-1818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04.94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120 121 416,'0'0'5275,"-6"-8"-4883,-19-27-328,25 35-54,-1-1-1,1 0 1,0 1 0,-1-1 0,1 1-1,-1-1 1,1 1 0,0-1 0,-1 1-1,1-1 1,-1 1 0,0-1 0,1 1-1,-1 0 1,1-1 0,-1 1 0,0 0 0,1-1-1,-1 1 1,1 0 0,-1 0 0,0 0-1,1 0 1,-1 0 0,0 0 0,1-1-1,-1 2 1,0-1 0,0 0 0,1 0-1,-1 0 1,0 0 0,-7 13 300,4 4-316,1 1-1,1-1 1,1 1-1,1 30 1,0-30 1,0-16-24,0-1 1,0 0-1,0 1 1,1-1 0,-1 0-1,0 1 1,1-1-1,-1 0 1,1 0 0,-1 1-1,1-1 1,0 0-1,0 0 1,-1 0-1,1 0 1,0 0 0,0 0-1,0 0 1,0 0-1,0 0 1,0-1-1,1 1 1,-1 0 0,0-1-1,0 1 1,0 0-1,1-1 1,-1 0 0,0 1-1,1-1 1,-1 0-1,0 1 1,1-1-1,-1 0 1,0 0 0,1 0-1,-1 0 1,0-1-1,1 1 1,-1 0-1,0 0 1,1-1 0,-1 1-1,0-1 1,0 1-1,1-1 1,-1 0 0,2-1-1,-1 1 16,0-1 0,-1 0 1,1 1-1,0-1 0,-1 0 0,1 0 0,-1 0 0,0 0 0,0 0 0,0 0 1,0 0-1,0 0 0,0-1 0,0 1 0,-1 0 0,1 0 0,-1-1 1,0-3-1,1-50-58,-1 39 66,0 15 36,0 0 0,0 0 0,0 0-1,0 0 1,-1 0 0,1 1 0,-1-1 0,1 0 0,-1 0-1,1 0 1,-1 0 0,0 1 0,0-1 0,0 0 0,0 1 0,0-1-1,0 1 1,-1-1 0,1 1 0,0 0 0,-3-2 0,2 2 73,0 0 1,0 0-1,0 0 1,-1 0 0,1 1-1,0-1 1,-1 1-1,1-1 1,0 1-1,-1 0 1,1 0 0,0 0-1,-1 0 1,1 1-1,-1-1 1,1 0 0,-4 2-1,4-1-86,-1 0 1,1 1-1,0-1 0,0 1 0,0-1 1,0 1-1,0 0 0,0 0 0,0-1 1,0 1-1,0 1 0,1-1 0,-1 0 0,1 0 1,0 1-1,0-1 0,0 0 0,0 1 1,-1 3-1,-3 9-49,1 0 1,-2 16 0,5-22 39,-4 24-21,2 1 1,2 37-1,1-68 10,0-1-9,0-1 1,0 1 0,0 0 0,0 0 0,0 0 0,1 0 0,-1 0 0,1 0 0,-1 0 0,1-1-1,0 1 1,-1 0 0,1 0 0,0-1 0,0 1 0,0-1 0,1 1 0,-1-1 0,0 1-1,0-1 1,1 1 0,-1-1 0,1 0 0,2 2 0,0-2-46,0 1-1,0-1 1,0 0 0,0 0-1,1 0 1,-1-1 0,0 0-1,0 1 1,0-1 0,5-1-1,-6 1-14,0-1-1,0 0 0,0 1 1,0-1-1,-1 0 1,1 0-1,0-1 0,-1 1 1,1-1-1,0 1 1,-1-1-1,0 0 1,1 0-1,-1 0 0,0 0 1,0 0-1,0 0 1,0 0-1,-1-1 0,3-4 1,3-5-123,-1-1 0,-1 1 0,5-17 0,-9 26 168,7-26-158,-2-1 0,0-1 0,-2 1 0,-2-1 0,0 1 0,-4-36 0,2 65 229,0 0 0,0-1 0,0 1 0,0 0 0,0-1 1,-1 1-1,1 0 0,0-1 0,-1 1 0,1 0 0,-1 0 0,1-1 1,-1 1-1,0 0 0,0 0 0,1 0 0,-1 0 0,0 0 1,0 0-1,0 0 0,0 0 0,0 0 0,0 0 0,0 0 1,0 1-1,-1-1 0,1 1 0,0-1 0,0 0 0,-1 1 1,1 0-1,-3-1 0,2 1 38,0 0 0,0 0 0,0 1 1,0-1-1,0 1 0,0-1 0,0 1 0,0 0 1,0 0-1,0 0 0,0 0 0,1 0 0,-1 0 1,0 0-1,1 1 0,-1-1 0,1 1 0,-1-1 1,1 1-1,-1 0 0,1-1 0,0 1 0,-1 2 0,-10 19-46,1 1-1,0 0 0,2 0 0,1 1 0,-6 37 1,6-19-32,2 0 0,-1 69 0,7-90-11,-1-12-19,0 0 0,3 20 0,-2-28 15,0-1 0,1 1 0,-1 0 0,1 0 0,-1-1 0,1 1 0,-1-1 0,1 1 0,0 0 0,0-1 0,0 1 0,0-1 0,0 0 1,0 1-1,0-1 0,0 0 0,0 1 0,1-1 0,-1 0 0,1 0 0,-1 0 0,3 1 0,-1-1-38,0 0-1,0 0 1,0 0-1,0-1 1,0 1 0,0-1-1,0 0 1,0 0-1,0 0 1,0 0 0,0 0-1,0-1 1,0 1-1,0-1 1,0 0 0,0 0-1,0 0 1,0 0-1,-1-1 1,1 1-1,0-1 1,-1 0 0,1 1-1,-1-1 1,0 0-1,1 0 1,-1-1 0,3-3-1,4-6-35,-1 0 0,0-1-1,-1 1 1,9-24 0,-16 36 79,11-31-481,-1 0 1,-1-1-1,-2 1 1,-1-2-1,-2 1 1,-1-1-1,-1 1 0,-4-41 1,2 68 557,0 0 0,0 0 1,-1 1-1,1-1 0,-1 0 0,0 1 0,-1-1 0,1 1 1,-3-6-1,3 8 69,-1 0 1,1 1-1,0-1 1,-1 1 0,1 0-1,-1-1 1,1 1-1,-1 0 1,0 0-1,0 0 1,1 0-1,-1 0 1,0 0 0,0 1-1,0-1 1,0 1-1,0-1 1,0 1-1,0 0 1,0-1-1,0 1 1,0 0 0,-2 1-1,0-1-96,1 0 0,0 1-1,0-1 1,0 1 0,0 0-1,0 0 1,0 0 0,0 1-1,0-1 1,0 1 0,0-1 0,1 1-1,-1 0 1,1 0 0,-1 0-1,1 0 1,0 1 0,0-1-1,0 1 1,-3 4 0,-3 6-45,1 0 0,0 0 0,-6 18 1,8-19 49,-6 17-85,2 2-1,0 0 1,2 0 0,1 0-1,2 1 1,1-1-1,1 37 1,2-62-175,0-1 0,0 1-1,1 0 1,1 9 0,-1-14 56,0 1-1,-1-1 1,1 0 0,0 1-1,0-1 1,9 8-1081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06.27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18 32 2577,'0'0'4141,"-3"8"-3760,0 4-363,0 0-1,0 0 0,1-1 1,0 2-1,1-1 1,1 0-1,0 0 0,0 0 1,1 0-1,5 23 1,-4-26-12,1 1 1,0-1-1,0 0 1,1 0-1,0-1 1,0 1-1,1-1 1,0 0 0,1 0-1,0-1 1,0 1-1,0-1 1,1 0-1,0-1 1,11 8-1,-15-12-19,0 0-1,0 0 1,1 0-1,-1-1 1,1 1 0,-1-1-1,1 0 1,-1 0-1,1 0 1,-1-1-1,1 1 1,0-1-1,-1 0 1,1 0-1,0 0 1,-1 0-1,5-2 1,-5 2-10,0-1 0,0-1 1,0 1-1,0 0 0,-1-1 1,1 1-1,-1-1 0,1 0 1,-1 0-1,1 0 0,-1 0 1,0 0-1,0 0 0,0-1 0,0 1 1,-1-1-1,1 1 0,-1-1 1,3-5-1,9-33-60,-11 14-79,-1 0 98,1 4 43,-2-1 1,-5-46-1,5 67 66,-1 0-1,1 0 1,-1 0 0,0 0-1,1 0 1,-2 1 0,1-1-1,0 0 1,0 0-1,-1 1 1,1-1 0,-1 1-1,0-1 1,0 1 0,0 0-1,0 0 1,0 0 0,-1 0-1,1 0 1,-1 0-1,1 1 1,-1-1 0,1 1-1,-1 0 1,0-1 0,0 1-1,0 0 1,1 1-1,-1-1 1,0 1 0,0-1-1,-5 1 1,7 0-29,0 0 0,0 0 0,0 0 0,0 0 1,1 0-1,-1 0 0,0 1 0,0-1 0,0 0 0,0 1 0,1-1 0,-1 1 1,0-1-1,0 1 0,0-1 0,1 1 0,-1-1 0,0 1 0,1 0 0,-1-1 1,1 1-1,-1 0 0,0 1 0,-7 22-24,6-14 48,-7 30-13,2 1 1,1-1 0,3 2-1,2 62 1,1-96-25,0 2-11,0 0 0,1 0-1,0-1 1,0 1 0,1 0-1,3 10 1,-4-17-12,1 0 1,-1 0-1,0 0 1,1-1-1,0 1 0,-1-1 1,1 1-1,0-1 1,0 0-1,1 0 1,-1 0-1,0 0 0,1 0 1,-1 0-1,1 0 1,0-1-1,-1 0 0,1 1 1,0-1-1,0 0 1,0 0-1,0-1 1,5 2-1,-5-2-8,-1 1-1,1-1 1,0 0-1,0 0 1,0 0 0,0 0-1,0-1 1,-1 1 0,1-1-1,0 1 1,0-1 0,-1 0-1,1 0 1,0 0-1,-1-1 1,1 1 0,4-4-1,-3 2 5,-1-1 0,1 0 0,-1 0 0,0 0 0,0 0 0,0 0 0,-1-1 0,1 1 0,2-7 0,1-7-41,-1 0 1,0-1-1,-1 0 1,1-19-1,-4 26-35,1-26-15,-2-73 102,1 97 51,-2 1 1,0 0-1,0 0 1,-1 0-1,-4-15 1,5 25-20,1 1-1,-1 0 1,0-1 0,0 1 0,-1 0 0,1-1-1,0 1 1,-1 0 0,0 0 0,1 0 0,-1 0 0,0 0-1,0 1 1,0-1 0,0 0 0,0 1 0,0 0-1,0-1 1,-1 1 0,1 0 0,0 0 0,-1 0 0,1 0-1,-1 1 1,1-1 0,-1 1 0,-3-1 0,3 1 7,1 0 1,0 0-1,-1 0 1,1 1-1,0-1 1,0 1-1,-1-1 1,1 1-1,0 0 1,0-1-1,0 1 1,0 0-1,0 0 1,0 1-1,0-1 1,0 0-1,0 1 1,1-1-1,-1 1 1,0 0-1,1-1 1,-1 1-1,1 0 1,0 0-1,0 0 1,0 0-1,0 0 1,0 0-1,-1 4 1,-2 6-29,1 0 1,0 0 0,1 0 0,-1 17 0,3-28 7,-2 117-203,2-82-89,0-35 237,0-1 1,0 1 0,0-1-1,0 1 1,0-1 0,0 1-1,0-1 1,0 1 0,0-1-1,0 1 1,0-1-1,1 1 1,-1-1 0,0 0-1,0 1 1,0-1 0,1 1-1,-1-1 1,0 1-1,5 2-483,31 24-2464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08.39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142 0 256,'0'0'5968,"-5"0"-5637,-12 0-264,16 1-52,0-1 0,0 0 1,0 0-1,0 1 0,0-1 1,0 1-1,0-1 0,0 0 1,1 1-1,-1 0 0,0-1 1,0 1-1,0 0 1,1-1-1,-1 1 0,0 0 1,1 0-1,-1-1 0,1 1 1,-1 0-1,1 0 0,-1 1 1,-8 21 367,8-20-324,-24 88 208,23-83-267,0-1 1,1 1 0,-1 14 0,23 10-2671,-24-27 2765,-15 37 36,13-33-143,1 1 1,0 0-1,0-1 0,1 2 1,0-1-1,0 0 1,2 1-1,-2 15 0,3-26-3,0 0-1,0 0 0,0 1 0,0-1 0,0 0 0,0 1 0,0-1 1,0 0-1,0 0 0,0 1 0,1-1 0,-1 0 0,0 0 0,0 0 1,0 1-1,0-1 0,0 0 0,1 0 0,-1 1 0,0-1 0,0 0 1,1 0-1,-1 0 0,0 0 0,0 0 0,1 1 0,-1-1 1,0 0-1,0 0 0,1 0 0,-1 0 0,0 0 0,0 0 0,1 0 1,-1 0-1,0 0 0,0 0 0,1 0 0,-1 0 0,0 0 0,1 0 1,-1 0-1,0 0 0,0 0 0,1 0 0,-1 0 0,0-1 1,5 1-244,-1 0 175,0-1 0,0 1 0,0-1 0,0 0 0,0 0 0,0 0-1,0 0 1,0-1 0,-1 0 0,1 0 0,-1 0 0,7-4 0,-3 0-12,0 0 1,-1 0-1,1-1 0,-1 0 1,6-10-1,1-3-185,-2 0 0,0-1 0,14-38 1,-23 52 235,1 0 0,-1 0 1,-1 0-1,1 0 1,-1 0-1,0-10 0,-1 17 84,0-1-1,0 1 1,0-1-1,0 1 1,-1-1-1,1 1 1,0-1-1,0 1 1,-1 0-1,1-1 0,0 1 1,0-1-1,-1 1 1,1 0-1,-1-1 1,1 1-1,0-1 1,-1 1-1,1 0 0,-1 0 1,1-1-1,-1 1 1,1 0-1,-1 0 1,1 0-1,-1-1 1,1 1-1,-1 0 1,1 0-1,-1 0 0,1 0 1,-1 0-1,1 0 1,-1 0-1,1 0 1,-1 0-1,1 0 1,-1 0-1,1 1 0,-1-1 1,-23 8 449,19-4-447,0 0-1,0 0 1,0 0-1,1 1 1,0 0-1,-7 9 1,-22 39 111,30-47-131,-11 17 16,1 1 1,1 1 0,2 0 0,0 0 0,2 1 0,0 0-1,2 1 1,1 0 0,1 0 0,0 31 0,4-33-73,0-24 26,0-1-1,0 1 0,1-1 1,-1 1-1,0-1 0,0 1 1,0-1-1,1 1 1,-1-1-1,0 1 0,1-1 1,-1 1-1,0-1 0,1 1 1,-1-1-1,0 0 1,1 1-1,-1-1 0,1 0 1,-1 1-1,1-1 0,-1 0 1,1 0-1,-1 1 1,1-1-1,-1 0 0,1 0 1,-1 0-1,1 0 0,-1 0 1,1 0-1,-1 0 1,1 0-1,-1 0 0,1 0 1,0 0-1,-1 0 0,2 0 1,0 0-37,0-1 1,0 1 0,1 0-1,-1-1 1,0 0-1,0 1 1,0-1-1,0 0 1,2-2-1,1 0-23,-1-1-1,0-1 0,0 1 0,-1 0 0,1-1 0,-1 0 0,5-9 0,17-41-307,-15 23 290,0 1-1,-3-2 1,0 1 0,-2-1 0,-2 0-1,-1-59 1,-2 87 44,1 2 152,-1-1-1,0 0 0,-1 0 0,1 1 0,-1-1 0,1 1 0,-2-5 1,1 7-52,1 1 0,-1-1 0,1 0 0,-1 0 0,0 0 0,1 1 0,-1-1 0,0 0 1,0 1-1,0-1 0,1 1 0,-1-1 0,0 1 0,0-1 0,0 1 0,0 0 0,0-1 0,0 1 1,0 0-1,0 0 0,0 0 0,0-1 0,0 1 0,0 0 0,0 1 0,0-1 0,0 0 0,-1 0 1,-1 1 4,0 0 0,0 0 0,0 0 0,0 0 0,0 0 1,0 1-1,1-1 0,-1 1 0,0 0 0,1 0 0,-1 0 1,1 0-1,0 0 0,0 0 0,0 1 0,0-1 0,0 1 1,0-1-1,1 1 0,-3 4 0,-4 8-21,1 1 0,-7 23 0,11-31 14,-6 24-47,1-1 0,1 1 0,1 0 0,3 1 0,-1 53 0,4-84-13,0 1 1,0-1-1,0 0 0,0 0 1,0 0-1,1 0 1,-1 0-1,1 0 0,-1 0 1,1 1-1,0-2 1,0 1-1,0 0 0,0 0 1,0 0-1,0 0 0,2 2 1,-1-3-66,0 0-1,0 0 1,0 0 0,0 0 0,0 0-1,0-1 1,0 1 0,0 0 0,0-1-1,0 0 1,0 1 0,0-1 0,1 0 0,-1 0-1,0 0 1,0 0 0,3-1 0,29-5-2470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09.48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294 64 1985,'0'0'6011,"-14"-3"-5491,-44-10-56,57 13-450,-1-1 1,0 1-1,0 0 1,0 0-1,0 0 0,0 0 1,0 0-1,0 0 0,0 0 1,0 1-1,1-1 1,-1 1-1,0 0 0,0-1 1,0 1-1,1 0 1,-1 0-1,0 0 0,1 0 1,-1 0-1,1 0 0,-1 1 1,-2 2-1,1 0-32,0 1 0,0-1 0,1 1 0,-1 0 0,-3 10 0,4-8 24,-6 11-80,2 0 0,0 0 1,1 1-1,1-1 0,0 1 1,2 0-1,-1 21 0,4-39 37,-1-1 0,0 1 1,1-1-1,-1 0 0,1 1 0,-1-1 0,1 0 0,-1 1 0,0-1 0,1 0 0,-1 0 0,1 1 1,0-1-1,-1 0 0,1 0 0,-1 0 0,1 0 0,-1 0 0,1 0 0,-1 0 0,1 0 0,-1 0 1,1 0-1,0 0 0,0 0 0,19-1-381,-17 1 293,0 0 81,-1-1-1,1 1 0,0-1 1,-1 0-1,1 1 0,-1-1 1,1-1-1,-1 1 0,1 0 1,-1 0-1,0-1 0,0 0 1,0 1-1,4-5 0,-1 1 1,-1 0 0,0-1-1,0 1 1,0-1 0,4-10-1,1-5-15,-1-1-1,7-32 0,-11 36-15,-1 1 1,-1-1-1,-1 0 0,-1-18 0,0 31 82,0 1 44,0-1 156,-8 5 381,5 1-535,0 0-1,0 0 1,0 0-1,0 0 1,0 1 0,0-1-1,0 1 1,0-1 0,1 1-1,-1 0 1,1 0-1,-4 4 1,-26 37 155,2 1-183,2 2 1,2 1-1,3 0 1,1 2-1,-19 66 0,38-105-40,0 0-1,0 1 0,1-1 0,1 1 0,0 0 1,0-1-1,1 1 0,0 0 0,2 10 0,-2-20 6,1 0 0,-1-1-1,0 1 1,0 0-1,1 0 1,-1-1-1,0 1 1,1 0 0,-1-1-1,1 1 1,-1-1-1,1 1 1,-1-1-1,1 1 1,-1-1 0,1 1-1,0-1 1,-1 1-1,1-1 1,0 0 0,-1 1-1,1-1 1,0 0-1,-1 0 1,1 1-1,1-1 1,21 0-380,-18-1 263,0 0 36,0 0 0,0 0 0,0 0 0,0-1 0,-1 0-1,1 0 1,0 0 0,-1-1 0,0 0 0,1 0 0,-1 0 0,0 0 0,0 0-1,-1-1 1,1 0 0,4-7 0,5-6-146,-2 0-1,16-33 1,-26 49 228,10-23-68,0 0 0,-2-1 1,-1 0-1,9-49 0,-10 29 149,-3 0 0,-1-47 0,-3 91-25,0 1 1,0-1 0,0 0 0,0 1 0,0-1 0,0 0 0,0 0 0,0 1 0,0-1 0,0 0 0,-1 1-1,1-1 1,0 0 0,0 1 0,-1-1 0,1 0 0,-1 0 0,1 1-13,-1 0 0,1 0-1,0 0 1,-1 0 0,1 0 0,0 0 0,-1 0 0,-4 2 574,5-1-574,-20 26 687,-3 18-646,2 1 0,2 1 1,2 0-1,-11 51 0,16-43-84,2 1-1,2 0 0,3 1 1,2 78-1,3-134 1,0 0 1,0 0-1,0 0 0,0 0 0,0 0 1,1 0-1,-1 0 0,0-1 0,0 1 1,1 0-1,-1 0 0,0 0 0,1 0 1,-1 0-1,1-1 0,-1 1 1,1 0-1,-1 0 0,1-1 0,-1 1 1,1 0-1,0-1 0,0 1 0,-1-1 1,1 1-1,1 0 0,0 0-30,-1-1-1,1 0 1,-1 0-1,0 0 1,1 0 0,-1 0-1,1 0 1,-1 0-1,0 0 1,1-1-1,-1 1 1,1-1 0,-1 1-1,0-1 1,0 1-1,1-1 1,-1 1 0,0-1-1,2-1 1,0-1-34,1 0 1,-1-1 0,1 1-1,-1-1 1,0 1-1,0-1 1,-1 0 0,1 0-1,3-8 1,16-45-93,-14 28 76,-1 1-1,-2-1 0,3-36 1,-3-92 501,-5 157-409,0 0 1,0 0 0,0 0-1,0 0 1,1 0 0,-1-1-1,0 1 1,0 0 0,0 0 0,0 0-1,0 0 1,0 0 0,0 0-1,0 0 1,0 0 0,0-1-1,0 1 1,0 0 0,0 0 0,0 0-1,0 0 1,0 0 0,0 0-1,-1 0 1,1 0 0,0-1-1,0 1 1,0 0 0,0 0 0,0 0-1,0 0 1,0 0 0,0 0-1,0 0 1,0 0 0,0 0-1,0 0 1,0 0 0,-1 0-1,1 0 1,0-1 0,0 1 0,0 0-1,0 0 1,0 0 0,0 0-1,0 0 1,0 0 0,-1 0-1,1 0 1,0 0 0,0 0 0,0 0-1,0 0 1,0 0 0,0 0-1,0 0 1,0 0 0,-1 0-1,1 1 1,0-1 0,0 0-1,0 0 1,0 0 0,0 0 0,0 0-1,0 0 1,-6 7-55,-14 37-304,-5 21-608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17.01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21 120 208,'-15'16'5568,"15"11"-6201,0-22 903,0-4-301,0 0 0,0 1-1,1-1 1,-1 0 0,0 1 0,0-1-1,1 0 1,-1 0 0,1 1-1,-1-1 1,1 0 0,-1 0 0,1 0-1,0 0 1,0 0 0,-1 0 0,1 0-1,2 2 1,-3-3 9,1 0-1,0 1 1,0-1 0,-1 0-1,1 0 1,0 1 0,0-1-1,-1 0 1,1 0-1,0 0 1,0 0 0,0 0-1,-1 0 1,1 0 0,0 0-1,0-1 1,0 1 0,-1 0-1,1 0 1,0-1 0,-1 1-1,1 0 1,0-1-1,0 1 1,-1 0 0,1-1-1,-1 1 1,1-1 0,0 0-1,-1 1 1,1-1 0,-1 1-1,1-1 1,0-1 0,0 0 14,1-1 0,0 0 1,-1 1-1,0-1 0,1 0 1,-1 0-1,-1 1 0,1-1 1,0 0-1,-1 0 0,1-3 1,1-38 1125,-2 35-336,-18 8 646,17 1-1388,-1-1 1,0 1 0,0 1-1,0-1 1,1 0 0,-1 0 0,0 0-1,0 1 1,1-1 0,-1 1-1,-2 0 1,3 0-37,0 1-1,0-1 1,1 0-1,-1 0 1,0 0-1,0 0 0,1 1 1,-1-1-1,1 0 1,-1 1-1,1-1 1,0 0-1,-1 1 1,1-1-1,0 3 1,-4 35-96,2 0 1,4 71-1,-2-108 53,0 0-1,1 0 1,-1 0-1,0 0 1,1 0 0,-1 0-1,1 0 1,-1-1-1,1 1 1,0 0-1,0 0 1,0-1 0,0 1-1,0 0 1,0-1-1,1 1 1,-1-1-1,0 0 1,1 1 0,-1-1-1,1 0 1,-1 0-1,1 0 1,0 0-1,-1 0 1,1 0 0,0-1-1,0 1 1,2 0-1,-1 0-36,-1-1-1,0 0 1,1 0-1,-1 0 1,0 0-1,1 0 1,-1-1 0,0 1-1,1-1 1,-1 1-1,0-1 1,0 0-1,1 0 1,-1 0-1,0 0 1,0 0-1,0-1 1,0 1-1,-1-1 1,1 1-1,0-1 1,-1 0-1,1 1 1,2-5-1,2-4-90,0-1-1,0 0 0,-1 0 0,-1 0 0,0-1 0,0 1 1,-1-1-1,3-22 0,-2-8 443,-4-52 266,0 94-475,-1-1 1,1 1-1,-1 0 0,1 0 1,-1 0-1,0 0 1,1 0-1,-1 0 1,1 0-1,-1 0 1,0 0-1,-6 3 864,6-2-863,-1 4-55,1 0 0,0 0 0,0 0-1,1 0 1,-1 0 0,1 0 0,0 0 0,1 6 0,0 6-13,0 89-7,-1-102 1,1-1 0,-1 1 0,1-1 0,0 1 0,0-1 0,1 0 0,-1 1 0,0-1 0,1 0 0,0 0 0,0 0 1,0 0-1,0 0 0,1-1 0,-1 1 0,0-1 0,1 1 0,0-1 0,0 0 0,0 0 0,0 0 0,0 0 0,4 1 0,-1 0-64,1-1 0,-1 0 1,0 0-1,1-1 0,-1 0 0,1 0 1,-1 0-1,1-1 0,0 0 0,-1 0 1,10-2-1,-14 2 52,-1-1-1,1 1 1,-1-1 0,0 1 0,1-1 0,-1 1 0,0-1-1,0 1 1,1-1 0,-1 0 0,0 0 0,0 0 0,0 0-1,0 0 1,0 0 0,0 0 0,0 0 0,-1 0-1,1 0 1,0 0 0,0-1 0,0-1 0,6-31-91,-7 33 98,2-94-492,-2 64 413,0 20 76,-1 0-1,0 1 1,-1-1 0,0 0-1,0 1 1,-8-20 0,9 27 67,0 0-1,0 0 1,0 1 0,-1-1-1,0 0 1,1 1 0,-1-1 0,0 1-1,0-1 1,0 1 0,-1 0-1,1 0 1,-1 0 0,1 0 0,-1 0-1,1 1 1,-1-1 0,0 1-1,0 0 1,0-1 0,0 1 0,0 1-1,0-1 1,0 0 0,0 1-1,0-1 1,0 1 0,-5 0 0,6 1-33,0-1 1,0 1 0,0-1-1,0 1 1,0 0 0,1 0 0,-1 0-1,0 0 1,1 0 0,-1 0-1,0 1 1,1-1 0,-1 1 0,1-1-1,0 1 1,-1-1 0,1 1-1,0 0 1,0-1 0,0 1 0,0 0-1,1 0 1,-2 2 0,-2 7-22,0 0 0,-3 21 0,6-25 17,-3 11-28,1 1 0,1 0-1,0-1 1,2 1 0,0 0-1,3 23 1,-2-41-11,0 1 0,0-1 0,0 1 1,0-1-1,0 0 0,0 1 0,0-1 0,0 0 0,1 0 0,-1 0 0,0 0 0,1 0 1,-1 0-1,1 0 0,-1 0 0,1-1 0,-1 1 0,1 0 0,-1-1 0,1 1 0,0-1 1,-1 0-1,1 0 0,0 0 0,0 0 0,-1 0 0,1 0 0,0 0 0,-1 0 0,1 0 1,0-1-1,-1 1 0,1-1 0,-1 1 0,1-1 0,-1 0 0,1 0 0,-1 1 0,1-1 1,-1 0-1,1 0 0,1-2 0,1-3-85,0-1 0,-1 1 0,1-1 0,-1 0 0,-1 0 0,1 0 0,-1 0 0,2-14-1,-1 0-83,0 0-1,-2-22 0,-1 28 135,1 9 59,-1 1 0,0 0-1,0-1 1,-1 1 0,1 0 0,-1-1 0,0 1 0,-3-6 0,4 9 24,-1 1 0,1 0 0,-1 0 0,0 0 1,0 0-1,0 1 0,1-1 0,-1 0 0,0 0 1,0 0-1,0 1 0,0-1 0,0 0 1,0 1-1,-1-1 0,0 0 0,-1 1 65,0-1 0,0 1 0,0-1 0,0 1 0,0 0 0,0 0-1,1 0 1,-1 0 0,-3 1 0,2 0-52,1 0 1,-1 0-1,1 1 0,0-1 0,0 1 0,0-1 1,0 1-1,0 0 0,0 0 0,0 1 1,1-1-1,-1 0 0,1 1 0,0 0 0,0-1 1,-1 1-1,2 0 0,-3 4 0,-4 7-54,1 1 0,-8 26 0,10-28 68,-2 9-39,2 1-1,0 1 0,1-1 1,1 0-1,1 1 1,2 24-1,-1-46-36,1-1 1,0 1-1,0 0 0,0-1 0,0 1 1,0 0-1,1-1 0,-1 1 0,0 0 1,1 0-1,-1-1 0,1 1 0,-1-1 1,1 1-1,0-1 0,0 1 0,1 1 1,1-1-116,0-1 0,-1 0 0,1 0 0,0 0 0,0 0 0,0-1 0,0 1 0,0-1 0,6 0 0,-8 0 112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18.15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77 72 4018,'0'0'1478,"-5"21"-1491,2-9 1,-10 45 8,1 0 0,-5 101 0,17-158-19,0 1 0,0-1 1,0 1-1,0-1 1,0 1-1,0-1 1,0 0-1,0 1 1,1-1-1,-1 1 1,0-1-1,0 1 1,1-1-1,-1 1 1,0-1-1,1 0 1,-1 1-1,0-1 1,1 0-1,-1 1 0,0-1 1,1 0-1,-1 0 1,1 1-1,-1-1 1,1 0-1,-1 0 1,1 0-1,-1 1 1,0-1-1,1 0 1,-1 0-1,1 0 1,-1 0-1,1 0 1,-1 0-1,1 0 1,0 0-1,23-5-550,-19 2 498,0 1 0,-1-1 0,1 1 1,-1-1-1,0 0 0,0-1 0,0 1 0,7-8 0,24-37-339,-34 48 414,18-29-297,-1-1 0,22-48 1,-33 62 271,-1 0 0,-1 0-1,0 0 1,-2-1 0,0 0 0,0 0 0,-8-32 2783,4 49-2690,-16 6 717,12-4-696,0 1 0,0 0 0,0 1 0,1-1 0,0 1 0,-1 0 0,1 0 0,-5 6 0,-29 44 10,34-46-84,-25 38 74,-38 80 0,58-107-90,1 1-1,1 1 1,1-1 0,1 1 0,1 0-1,1 0 1,-2 31 0,5-39-18,0 13-86,0-25 87,0-1 0,1 1 0,-1 0 0,0-1 0,1 1 1,-1 0-1,0-1 0,1 1 0,-1-1 0,1 1 0,-1-1 0,1 1 0,-1-1 1,1 1-1,-1-1 0,1 1 0,-1-1 0,1 0 0,0 1 0,-1-1 0,1 0 0,0 0 1,-1 1-1,1-1 0,0 0 0,-1 0 0,1 0 0,0 0 0,-1 0 0,1 0 1,1 0-1,2 0-61,0-1 0,0 1 0,0-1 1,0 0-1,-1 0 0,1-1 0,0 1 1,0-1-1,-1 0 0,1 0 0,-1 0 1,1 0-1,-1-1 0,0 1 0,0-1 0,0 0 1,2-3-1,7-8-67,-1-1-1,14-24 1,-23 37 124,12-22-37,0-1-1,-2 0 0,0 0 0,-2-1 0,-1-1 0,-1 0 0,-2 0 0,0 0 0,-2-1 0,2-42 1,-6 70 99,0 0 0,0-1 0,0 1 1,0-1-1,0 1 0,0-1 0,0 1 1,0 0-1,0-1 0,0 1 0,0-1 1,0 1-1,0 0 0,0-1 0,-1 1 1,1-1-1,0 1 0,0 0 0,-2-3 282,1 3-281,1 0-1,0-1 0,-1 1 0,1 0 1,0 0-1,-1-1 0,1 1 0,-1 0 1,1 0-1,0 0 0,-1 0 0,1 0 1,-1 0-1,1 0 0,-1 0 0,1 0 1,0 0-1,-1 0 0,1 0 0,-1 0 0,1 0 1,0 0-1,-1 0 0,1 0 0,-1 1 1,1-1-1,0 0 0,-1 0 0,1 1 1,0-1-1,-1 0 0,1 1 0,-4 1 68,1 0-1,0 0 0,0 0 0,0 1 0,0 0 0,-3 3 0,-10 15-34,2 0-1,-22 41 1,-17 52-94,43-93-16,0 2-1,2 0 1,1 0 0,1 0-1,1 1 1,0-1 0,-1 40-1,8-61-162,-2-2 175,0 0-1,1 0 1,-1 0 0,0 0 0,0 0 0,1 0 0,-1 0 0,0 0 0,0 0 0,1 0 0,-1 0 0,0 0 0,0 0 0,1 0-1,-1 0 1,0 0 0,0 0 0,1 0 0,-1 0 0,0 0 0,0-1 0,1 1 0,-1 0 0,0 0 0,2-3-276,3-2 146,-1 0 0,0 0 0,0 0 0,0-1 1,-1 0-1,0 0 0,5-11 0,15-51-233,-16 44 102,11-39-720,-6 12-555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21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0 196 144,'0'0'2342,"30"-12"-1888,90-43-112,-117 54-320,0-1 0,0 0 0,-1 1 1,1-1-1,0 0 0,-1 0 1,0-1-1,1 1 0,-1-1 0,0 1 1,0-1-1,0 1 0,-1-1 1,1 0-1,0 0 0,-1 0 0,0 0 1,0 0-1,0 0 0,0 0 1,0-1-1,-1 1 0,0 0 0,1 0 1,-1-1-1,0-2 0,0-5 35,1-33 2088,-19 63-2049,1 0 1,1 1-1,1 0 0,1 1 0,1 1 0,0 1 0,2-1 0,1 2 0,0 0 0,2 0 0,1 0 0,-4 26 0,9-34-149,1 1-1,0 18 1,2-14-64,0-21 103,0 0 0,1 1 1,-1-1-1,0 0 0,1 0 1,-1 0-1,0 1 0,1-1 1,-1-1-1,0 1 0,1 0 1,0 0-1,-1-1 5,1 1 7,0 0-1,0-1 1,0 1 0,0-1 0,0 0 0,0 0 0,0 1-1,0-1 1,0-1 0,0 1 0,-1 0 0,1 0 0,0-1-1,-1 1 1,1-1 0,-1 1 0,3-4 0,0-2-15,0 0 1,0 0 0,4-12-1,-2 6-6,12-29 25,-2-1 1,-2 0 0,-1-1-1,11-79 1,-73 248 2356,41-101-2722,0 1 1,2 1 0,1-1 0,1 1 0,1 0 0,1 33 0,2-20-1431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19.58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95 79 304,'-4'-2'6323,"3"2"-6305,-1-1 0,1 0 0,0 1 0,-1-1 0,1 1 0,-1 0-1,1-1 1,-1 1 0,1 0 0,-1 0 0,0 0 0,1 0 0,-1 0 0,1 0 0,-1 1 0,1-1 0,-1 0 0,1 1 0,-1-1-1,1 1 1,0-1 0,-1 1 0,1 0 0,0 0 0,-1-1 0,1 1 0,0 0 0,0 0 0,0 0 0,0 1 0,0-1 0,0 0-1,0 0 1,0 0 0,0 1 0,0-1 0,1 1 0,-1 0 0,-6 11-45,1 0 1,1 1-1,0-1 0,0 1 1,2 0-1,0 0 0,0 0 1,2 1-1,-1 28 0,2-42 7,0-1-1,0 1 1,0 0-1,0-1 1,0 1-1,1-1 1,-1 1-1,0 0 1,0-1-1,1 1 1,-1-1-1,0 1 1,1 0-1,-1-1 0,1 1 1,-1-1-1,0 1 1,1-1-1,-1 0 1,1 1-1,-1-1 1,1 1-1,0-1 1,0 1-1,21 4-313,-15-5 186,1 0 0,0-1 0,-1 0 0,8-1 0,-10 0 111,0 0 0,0 0 0,-1 0 1,1-1-1,-1 1 0,0-1 0,1 0 0,-1 0 0,0-1 1,-1 1-1,1-1 0,-1 0 0,4-5 0,2-3-54,-1-1 0,0 0 0,7-18-1,-13 28 73,0-1 0,-1 1-1,0-1 1,0 0 0,-2-12 1868,-4 26-1770,-69 138 292,66-131-381,2 1 1,0 0 0,1 0-1,1 1 1,1 0 0,-2 34-1,5-37-10,-1-11 0,1-1 1,0 1 0,0 0-1,1-1 1,0 7 0,0-10 7,-1 0 1,0 0 0,1 0 0,-1 0-1,1 0 1,0 0 0,-1 0 0,1 0-1,0 0 1,-1 0 0,1 0 0,0-1-1,0 1 1,0 0 0,-1-1-1,1 1 1,0 0 0,0-1 0,0 1-1,0-1 1,0 1 0,0-1 0,1 0-1,-1 1 1,2-1 0,1 1-33,1-1 0,-1 0 0,0 0 1,1 0-1,-1 0 0,1-1 0,-1 0 0,0 0 0,1 0 1,-1 0-1,0 0 0,0-1 0,0 0 0,0 0 0,0 0 1,5-5-1,1-1-65,0 0 0,-1-1 1,0 0-1,11-14 0,-3 0 96,0 0-1,-2-2 0,0 1 0,-2-2 1,-1 0-1,-1 0 0,-1-1 1,-2-1-1,0 1 0,-2-1 0,-1-1 1,-2 1-1,1-36 0,-8 27 2949,4 37-2890,-11 7 441,1 4-359,-1 1 1,2 0-1,-1 1 1,2 0 0,0 0-1,-8 19 1,8-17-117,-28 51-41,-45 123 0,71-161 10,2 0-1,1 0 1,2 0-1,0 1 1,2-1-1,1 1 1,3 52-1,-1-80-12,0 1-1,1-1 1,-1 1 0,0-1-1,1 0 1,-1 1 0,0-1-1,1 0 1,0 1 0,-1-1-1,1 0 1,0 0-1,0 1 1,0-1 0,0 0-1,-1 0 1,2 0 0,-1 0-1,0 0 1,0 0 0,0-1-1,0 1 1,0 0 0,1-1-1,-1 1 1,0 0 0,1-1-1,2 1 1,-2-1-47,1 1 0,-1-1 0,0 0-1,1 0 1,-1 0 0,1-1 0,-1 1 0,1-1 0,-1 1 0,0-1 0,1 0 0,-1 0 0,0 0-1,0 0 1,0 0 0,0 0 0,4-3 0,0-2-44,0 0 0,-1-1 0,1 1 0,-1-1 1,0 0-1,-1 0 0,5-10 0,26-65-288,-24 52 381,-1-1 0,-1 0 0,-2-1 0,-2 1 0,0-1 0,-1-52 1,-6 12 2674,-2 79-2583,-10 20-75,2 1 1,1 1-1,-12 44 0,-10 96-2234,24-84-2114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0.73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103 157 384,'0'0'3034,"-2"24"-2909,-8 81-93,10-98-29,-1 0-1,1 0 1,0-1 0,1 1-1,2 13 1,-2-18-5,-1 0-1,1 0 1,0 0 0,0 0 0,0 0 0,0 0-1,0 0 1,0-1 0,1 1 0,-1 0-1,0 0 1,1-1 0,2 3 0,1-2-12,-1 0 1,1 0 0,0 0-1,-1-1 1,1 0-1,0 0 1,0 0 0,0 0-1,0-1 1,0 0-1,10-1 1,-11 2-6,1-2 1,-1 1-1,0 0 1,0-1-1,1 0 0,-1 0 1,0 0-1,0 0 1,0-1-1,0 0 1,0 1-1,0-1 0,-1-1 1,1 1-1,-1-1 1,1 1-1,-1-1 1,0 0-1,0 0 0,0 0 1,0-1-1,-1 1 1,1-1-1,-1 1 0,0-1 1,2-4-1,1-3-37,0 0 0,-1 0 1,0 0-1,0 0 0,-2-1 0,1 1 0,0-15 0,0-82-947,-3 69-92,0 35 1105,0-1 1,0 1-1,0 0 0,-1-1 1,1 1-1,-1 0 0,0 0 1,0-1-1,-1 1 0,-1-4 1,2 6 78,0 1 1,-1-1 0,1 1-1,-1 0 1,1 0-1,-1-1 1,0 1 0,0 0-1,1 0 1,-1 0-1,0 1 1,0-1 0,0 0-1,0 1 1,0-1-1,0 1 1,0 0 0,0-1-1,0 1 1,0 0-1,0 0 1,-3 1-1,-1-1 25,-1 1 0,0 0 0,0 0 0,0 1 0,1 0 0,-1 0 0,1 0 0,0 1-1,0 0 1,-1 1 0,2-1 0,-1 1 0,0 0 0,1 0 0,0 1 0,0-1-1,-6 9 1,-4 5 19,1 0 1,1 1-1,-21 40 0,23-36-121,1-1 0,1 1 0,1 0 0,1 1 0,1 0 0,1 0 0,2 1 0,0-1 0,1 1 0,2 0 0,2 34 0,-1-57-20,-1-1-1,0 1 1,1 0-1,-1-1 0,1 1 1,-1-1-1,1 1 1,0-1-1,0 1 1,0-1-1,0 1 1,0-1-1,0 0 1,0 0-1,0 1 1,0-1-1,0 0 1,1 0-1,-1 0 1,0 0-1,1 0 1,-1-1-1,1 1 1,-1 0-1,1-1 1,0 1-1,-1-1 1,1 1-1,3-1 0,3 1-87,0 0-1,0-1 0,0 0 1,15-2-1,-15 0-20,0 0 1,-1 0-1,1-1 0,-1 1 0,1-2 1,-1 1-1,0-1 0,0 0 1,-1 0-1,1-1 0,-1 0 0,0 0 1,0-1-1,-1 1 0,9-12 1,44-58-1475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1.12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0 247 464</inkml:trace>
  <inkml:trace contextRef="#ctx0" brushRef="#br0" timeOffset="1">0 247 464,'238'-244'1681,"-263"241"432,-4 3-544,-7 58-1153,-7 30-336,-1 16-80,12 3 240,18-16-192,14-17-48,0-15-48,0-24 16,21-15 32,15-20-944,4-7 31,3-51 33,-7-23-929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4.04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42 98 800,'0'0'2490,"-5"34"-2389,-14 111 83,16-122-104,1 44-1,2-49 15,0-16-75,0 0 0,0 0-1,0 0 1,0 0 0,0 0-1,1 0 1,-1 0-1,0 0 1,1 0 0,0 0-1,-1 0 1,1 0 0,0 0-1,0 0 1,0-1 0,2 3-1,-1-3-30,-1 0-1,1 0 1,0 0-1,-1 0 1,1 0-1,0 0 1,0-1-1,0 1 1,0-1 0,0 1-1,0-1 1,0 0-1,0 0 1,0 0-1,3 0 1,-3 0 2,0 0 0,-1-1 1,1 1-1,-1-1 0,1 1 0,-1-1 1,1 1-1,-1-1 0,1 0 1,-1 0-1,0 0 0,1 0 0,-1 0 1,0 0-1,0 0 0,0 0 0,0 0 1,0-1-1,0 1 0,0 0 1,0-1-1,0 1 0,-1-1 0,1 1 1,0-3-1,3-6 3,-1 0-1,3-19 1,-5 25-9,4-37-228,-1 0 0,-3-1 0,-4-50 0,3 81 126,-1 0 0,-1 0 0,0 1 0,-5-18 0,5 24 145,0-1-1,1 1 1,-2 0-1,1-1 1,-1 1-1,1 0 0,-1 0 1,0 0-1,-1 1 1,1-1-1,0 1 1,-5-4-1,7 7 72,0-1 0,0 0 0,0 1 0,0-1 0,0 0 0,0 1 0,0-1 0,0 1 0,-1 0 0,1-1-1,0 1 1,0 0 0,0 0 0,0 0 0,-1-1 0,1 1 0,0 0 0,0 1 0,0-1 0,-2 0 0,2 1-48,0 0 1,0-1-1,0 1 1,0 0-1,0 0 1,0 0-1,0 0 1,0 0-1,0 0 0,0 0 1,1 0-1,-1 0 1,0 0-1,1 0 1,-1 0-1,1 1 1,0-1-1,-1 0 1,1 0-1,0 1 0,-1 0 1,-7 53 61,3 1 0,1 0 0,6 58 0,-2-43-56,-1-36-49,0-15-43,4 39 0,-3-55 14,1 1 1,0 0-1,0 0 1,1 0 0,-1-1-1,1 1 1,0-1-1,0 1 1,0-1-1,1 0 1,0 0-1,5 7 1,-6-9-12,-1-1 0,1 1 1,0 0-1,0-1 0,0 1 0,0-1 0,0 1 0,0-1 1,0 0-1,0 0 0,0 0 0,1 0 0,-1 0 1,0 0-1,1-1 0,-1 1 0,1-1 0,-1 0 0,1 0 1,-1 0-1,0 0 0,1 0 0,-1 0 0,1-1 1,-1 1-1,1-1 0,2 0 0,-2-1-44,1 0 0,-1 0 0,0-1 0,1 1 0,-1-1 0,0 0 0,0 1 0,-1-1 0,1 0 0,-1-1 0,1 1 1,-1 0-1,0-1 0,-1 1 0,4-7 0,0-6-358,0 1 0,5-30 0,0-46-1870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4.39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76 218 1361</inkml:trace>
  <inkml:trace contextRef="#ctx0" brushRef="#br0" timeOffset="1">76 218 1361,'-33'-217'1616,"12"240"-863,6 51-449,8 33-304,7 17 0,0-4 160,0-23-144,22-13 0,10-29-16,1-25-336,-4-27-769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5.32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5 0 2113,'0'0'355,"0"30"587,0 196 335,0-26-842,0-198-458,0-1 0,0 1 0,0-1 0,0 0 0,1 1 0,-1-1 0,0 1 0,1-1 0,-1 0 0,1 1 0,-1-1 0,1 0 0,0 0 0,-1 1 0,2 0 0,-1-2 5,-1 1-1,1-1 1,-1 1-1,1-1 1,0 0 0,-1 0-1,1 1 1,0-1-1,0 0 1,-1 0-1,1 0 1,0 0 0,-1 0-1,1 0 1,0 0-1,0 0 1,-1 0-1,1 0 1,0 0 0,-1 0-1,1 0 1,0-1-1,0 1 1,-1 0-1,1 0 1,-1-1-1,1 1 1,0-1 0,-1 1-1,1-1 1,-1 1-1,2-1 1,2-3-43,-1-1 0,1 1 0,0-1 1,-1 0-1,0 0 0,0 0 0,-1 0 0,1-1 0,-1 1 0,0-1 1,1-7-1,-1 7 4,6-20-170,-2 0-1,-1-1 1,3-47 0,-5-84-856,-4 103 935,1 54 183,0 1 0,0 0 1,0-1-1,0 1 0,-3-4 491,3 4-491,0-1 0,-1 1 0,1 0 1,0 0-1,-1 0 0,1 0 0,0-1 0,-1 1 0,1 0 0,0 0 0,-1 0 0,1 0 0,0 0 1,-1 0-1,1 0 0,0 0 0,-1 0 0,1 0 0,0 0 0,-1 0 0,-3 3 492,4-2-492,-1-1 0,-2 4 60,-1 0 0,1 0 0,0 0 0,0 0 0,0 1 0,1-1 0,-1 1 0,1 0 0,0 0-1,1-1 1,-1 1 0,1 0 0,-1 9 0,-3 3 24,-8 39-36,2 1-1,-4 78 0,8 118 8,6-238-106,1-1 23,0-1 0,1 1 0,0-1-1,4 19 1,-4-29-18,0-1 0,-1 1-1,1-1 1,0 0 0,0 1-1,0-1 1,1 0 0,-1 0 0,0 1-1,1-1 1,-1 0 0,1-1-1,0 1 1,0 0 0,0 0 0,0-1-1,0 1 1,0-1 0,0 0-1,0 1 1,1-1 0,-1 0 0,0 0-1,1 0 1,-1-1 0,1 1-1,-1-1 1,1 1 0,2-1-1,-2 0-29,0 0 0,0-1-1,0 1 1,0-1-1,0 0 1,0 0 0,0 0-1,-1 0 1,1 0-1,0 0 1,-1-1 0,1 1-1,-1-1 1,1 0-1,-1 0 1,0 0 0,1 0-1,-1 0 1,0-1-1,-1 1 1,1 0 0,0-1-1,2-4 1,3-7-87,0-1-1,-1 0 1,6-19 0,-11 31 98,8-27-301,-2-1-1,0 0 1,1-40 0,-2-99-1081,-6 44 966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5.69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51 75 64</inkml:trace>
  <inkml:trace contextRef="#ctx0" brushRef="#br0" timeOffset="1">51 75 64,'83'-74'1361,"-115"74"-289,-4 61-416,7 30-527,3 23 303,16-1-112,10-9-128,0-16-144,14-23-32,26-30-32,3-31-352,11-4-1553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6.79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44 425 1761,'0'0'4407,"-7"-4"-3825,-22-11-334,22 12-251,7 6-176,0 2 180,0-1 0,0 1 0,0-1 0,1 1 0,-1-1 0,1 1 0,0-1 0,1 1-1,-1-1 1,1 0 0,0 0 0,0 0 0,0 0 0,0 0 0,1 0 0,-1 0 0,1-1-1,0 1 1,0-1 0,1 0 0,-1 0 0,1 0 0,7 4 0,-5-3-2,0-1 1,1 1-1,-1-2 1,1 1-1,0-1 1,0 0-1,0 0 1,11 1-1,-13-2-23,0-1-1,0 0 0,1 0 1,-1 0-1,0-1 0,0 1 1,0-1-1,0 0 1,0-1-1,0 1 0,0-1 1,0 0-1,5-3 0,-2-1-33,0 0-1,0-1 1,-1 0-1,0 0 1,-1 0 0,1-1-1,-1 0 1,8-16-1,-3 3-215,0 0-1,13-40 0,-16 27-11,0 1 1,-2-1-1,-2-1 0,-1 1 0,-2-40 0,-1 69 271,1 1 0,-2-1-1,1 1 1,0-1 0,-1 0 0,0 1 0,0 0 0,0-1-1,-1 1 1,1-1 0,-1 1 0,-4-7 0,4 9 77,-1 0 0,1 0 0,0 0 0,-1 0 0,1 0 0,-1 1 0,1-1 0,-1 1 0,0-1 0,0 1 0,0 0 0,0 0 0,0 1 0,0-1 0,0 0 1,0 1-1,0 0 0,-6 0 0,5 0 37,-1 0 0,0 1 0,0-1 0,0 1 0,0 0-1,0 1 1,1-1 0,-1 1 0,0 0 0,1 0 0,0 0 0,-1 1 0,1-1 0,0 1 0,0 0 0,1 1 0,-1-1 0,0 0 0,1 1 0,0 0 0,0 0 0,-4 7 0,-2 5-56,1 0 1,0 0-1,1 1 1,1 0-1,-5 19 1,4 2-42,1 1 0,2-1 0,1 1 1,4 44-1,-1-53 0,0-20-3,0 0 0,1-1 0,0 1 1,0-1-1,1 1 0,1-1 0,-1 1 0,8 13 0,-9-19-29,2 0-1,-1-1 0,0 1 1,1-1-1,-1 0 1,1 1-1,0-1 1,0-1-1,1 1 1,-1 0-1,0-1 0,1 1 1,0-1-1,-1 0 1,1 0-1,0-1 1,0 1-1,0-1 1,0 0-1,0 0 0,7 1 1,-8-2-62,0 1 0,0-1 0,0 0 1,0 0-1,0-1 0,0 1 0,0-1 0,0 1 1,0-1-1,0 0 0,0 0 0,0 0 0,4-3 1,-3 1-59,0 0 0,0 0 0,0 0 0,0-1 1,-1 0-1,0 0 0,0 0 0,3-5 1,31-57-1492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7.13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101 1 2449,'0'0'1249,"-94"243"-977,87-136 48,7-6-240,0-14-32,25-15-48,4-20 16,0-23-64,0-20 48,3-9-656,4-25-881,0-40-496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28.18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140 154 1985,'0'0'2972,"-6"-5"-2639,5 4-391,-5-3 314,1-1 0,-1 1-1,-1 1 1,-9-6 0,14 8-184,1 1 1,0-1 0,0 0-1,-1 1 1,1-1 0,0 1-1,0 0 1,-1-1 0,1 1-1,0 0 1,-1 0 0,1 0-1,-1 0 1,1 0 0,0 0-1,-1 0 1,1 1 0,0-1-1,-1 0 1,1 1 0,0-1-1,0 1 1,-1-1-1,1 1 1,0 0 0,0-1-1,0 1 1,0 0 0,0 0-1,0 0 1,0 0 0,0 0-1,0 0 1,0 0 0,0 0-1,1 0 1,-1 1 0,0-1-1,1 0 1,-1 2 0,-3 11-76,0 0 1,0 1-1,2-1 0,-2 25 1,3 65-80,2-58 73,-1-36 4,0 0 0,1 1 0,0-1 0,1 0 0,0 0 0,1 0 0,4 12 1,-5-18-14,-1-1 1,1 1 0,0-1 0,0 0 0,0 0-1,1 1 1,-1-2 0,1 1 0,-1 0-1,1 0 1,0-1 0,0 0 0,0 1 0,1-1-1,-1 0 1,0-1 0,1 1 0,-1-1 0,1 1-1,0-1 1,-1 0 0,8 1 0,-6-1-49,0-1 1,0 1-1,1-1 1,-1 0-1,0-1 1,0 1 0,0-1-1,1 0 1,-1 0-1,0-1 1,0 0-1,0 1 1,-1-2-1,1 1 1,0 0-1,-1-1 1,8-6 0,-4 2-25,-1-1 0,0 1 0,-1-2 0,0 1 0,0 0 0,-1-1 0,0 0 0,6-15 0,-5 7-108,0 0-1,-1 0 0,0 0 1,2-32-1,-1-73-427,-6 112 595,0 0 1,-1-1-1,0 2 0,-1-1 1,0 0-1,0 0 1,-8-18-1,7 23 47,0 0 0,0-1-1,0 1 1,0 1 0,-1-1 0,0 0-1,0 1 1,-1 0 0,1 0 0,-1 0 0,1 1-1,-1-1 1,-1 1 0,-7-4 0,7 4 97,-1 1 1,0 0-1,0 0 0,1 0 1,-1 1-1,0 0 0,0 0 1,-12 1-1,15 0-50,-1 0 0,1 1-1,0-1 1,-1 1 0,1 0 0,0 0 0,0 1-1,0-1 1,0 1 0,0 0 0,0 0 0,0 1-1,0-1 1,1 1 0,-5 3 0,1 2-4,1 1 0,-1 0 0,1 0 0,1 1 0,0-1 0,0 1 0,1 0 0,0 0-1,-2 12 1,0 2-27,0 1-1,-2 49 0,7-66-40,-1 20 4,1 0 0,1 1-1,1-1 1,6 28-1,-6-50-4,0 1 0,1-1 0,0 0 0,0 0 0,0 0 0,1 0 0,-1 0 0,1 0 0,1-1-1,-1 1 1,1-1 0,0 0 0,1 0 0,-1 0 0,1-1 0,-1 0 0,2 0 0,-1 0 0,0 0 0,1-1-1,-1 0 1,1 0 0,9 3 0,-9-4-59,1 0-1,0 0 1,0-1-1,-1 0 1,1-1-1,0 0 1,14-1-1,-17 1 24,-1-1 0,1 0 0,0 0 0,0 0 0,-1 0-1,1-1 1,0 1 0,-1-1 0,1 0 0,-1 0 0,0 0 0,0 0 0,0-1 0,0 0-1,4-4 1,0-2-44,-2-1-1,1 1 0,-1-1 1,0 0-1,-1-1 0,0 1 1,-1-1-1,0 1 0,-1-1 1,2-14-1,-2 4-86,-1 0 0,0-1-1,-2 1 1,-5-33 0,5 47 166,-1 0 0,0 0 0,0 0 0,-1 0 1,0 1-1,0-1 0,0 1 0,-1 0 0,0 0 0,-10-11 0,11 13 67,0 1 0,-1-1 0,0 1-1,0 0 1,1 0 0,-2 1-1,1-1 1,0 1 0,0 0-1,-1 0 1,1 0 0,-1 1-1,0-1 1,1 1 0,-1 0-1,0 1 1,-5-1 0,8 1-19,0 0 0,0 0 1,0 1-1,0-1 0,0 1 0,0-1 0,0 1 1,1 0-1,-1-1 0,0 1 0,0 0 1,0 0-1,1 0 0,-1 1 0,1-1 0,-1 0 1,1 1-1,-1-1 0,1 1 0,0-1 1,-1 1-1,1 0 0,0-1 0,0 1 1,0 0-1,1 0 0,-2 3 0,-1 5 30,0 0 0,1 0 0,0 0 0,0 13 0,1-20-60,-4 147 176,5-140-179,0 4 11,1-1-1,0 0 0,0 0 0,1 0 1,1 0-1,0 0 0,6 14 1,-7-22-126,0-1 0,0 0 0,1 1 1,0-1-1,-1 0 0,1-1 0,0 1 1,1 0-1,-1-1 0,1 0 0,-1 0 0,1 0 1,0 0-1,0 0 0,0-1 0,1 0 1,-1 0-1,0 0 0,1 0 0,0-1 1,-1 1-1,6 0 0,28 0-2914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23.0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162 32 2657,'0'0'2124,"-6"18"-1767,-21 60-258,26-76-111,0 1-1,0-1 1,0 1-1,0-1 1,0 1-1,1-1 1,-1 1-1,1 0 1,0 0 0,0 3-1,0-2-15,1-4 15,0 1 1,1-1 0,-1 0-1,0 0 1,0 0 0,0 1-1,0-1 1,1 0-1,-1 0 1,0-1 0,0 1-1,0 0 1,0 0 0,0 0-1,1-1 1,-1 1 0,0-1-1,1 0 1,0-1 28,-1-1 0,1 0-1,-1 0 1,0 0 0,1 0 0,-1 0 0,-1 0 0,1 0-1,0 0 1,-1 0 0,0 0 0,1 0 0,-1 0 0,-1 0 0,1-5-1,0 2 41,0-89 561,-1 95-563,1-1 1,-1 1 0,0-1-1,1 1 1,-1 0 0,1-1-1,-1 1 1,0 0 0,1 0-1,-1-1 1,0 1 0,1 0-1,-1 0 1,0 0 0,1 0-1,-1 0 1,0 0 0,1 0-1,-1 0 1,0 0 0,0 0-1,1 0 1,-2 1 0,-1-1 191,1 0-191,0 0 0,-1 1 0,1 0 1,0-1-1,-1 1 0,1 0 1,0 0-1,0 0 0,0 1 0,0-1 1,0 0-1,0 1 0,0-1 0,0 1 1,1 0-1,-1 0 0,0-1 1,1 1-1,-2 3 0,-5 8-78,0-1 0,-6 16 0,7-14 94,-8 17-101,1 0-1,-12 41 1,24-66 16,0 1-437,4-31-439,-1 7 877,1 0-1,1 1 1,0-1 0,1 0-1,1 1 1,1 0-1,0 0 1,11-19 0,-15 31-84,0 1 0,0-1 1,0 0-1,1 1 0,-1-1 1,1 1-1,0-1 0,0 1 1,0 0-1,1 1 0,-1-1 1,1 0-1,-1 1 0,1 0 1,0 0-1,4-2 0,16 2-1936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30.07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1 140 3073,'0'0'873,"0"33"-905,7 107 40,-6-134-7,0-1-1,0 1 1,0-1 0,1 0 0,-1 1 0,1-1-1,1 0 1,-1 0 0,1-1 0,3 6-1,-3-6 3,-1-1-1,2 0 0,-1-1 0,0 1 0,0 0 0,1-1 0,5 3 0,-6-3-1,1 0-14,1 0-1,-1 0 1,1 0-1,-1-1 1,1 0-1,-1 0 1,1 0-1,0-1 0,0 1 1,-1-1-1,9-1 1,-10 1 2,1 0-1,-1-1 1,1 1 0,-1-1 0,0 0 0,1 0 0,-1-1 0,0 1-1,0-1 1,0 1 0,0-1 0,0 0 0,0 0 0,0 0 0,-1 0-1,4-4 1,1-4-38,-1-1 0,0 0-1,-1 0 1,0-1 0,-1 1-1,0-1 1,0 0 0,-2 0-1,1 0 1,0-20 0,0-9-283,-5-75 0,2 112 364,-1 0-1,1 0 1,0 0-1,-1 0 0,0 1 1,0-1-1,0 0 0,-1 1 1,1-1-1,-1 1 1,0-1-1,0 1 0,0 0 1,0-1-1,-1 1 0,-4-5 1,3 6 69,1-1 1,-1 1-1,0 0 1,1 1 0,-1-1-1,0 1 1,0-1-1,0 1 1,0 0-1,0 0 1,0 1-1,0-1 1,-1 1 0,1 0-1,-5 1 1,5-1-31,1 1-1,-1 0 1,1 0 0,0 0 0,-1 0-1,1 1 1,0-1 0,0 1 0,0 0-1,0 0 1,0 0 0,0 0 0,1 1-1,-1-1 1,1 1 0,-1-1 0,1 1-1,0 0 1,-4 6 0,-2 6 67,0 1-1,-11 28 1,17-37-115,-6 16 60,1 1 1,1 0-1,1 0 0,-3 34 0,4 99 73,4-141-117,-1-10-38,1 0-1,1 0 1,-1 0-1,1-1 1,0 1-1,1 0 1,-1 0-1,4 8 1,-4-12-9,1 0 0,-1 0 0,0 0 1,1 0-1,0 0 0,0 0 1,-1 0-1,1-1 0,0 1 0,0-1 1,0 1-1,1-1 0,-1 0 1,0 0-1,0 0 0,1 0 0,-1 0 1,1 0-1,-1-1 0,1 1 1,3 0-1,-2 0-44,0 0 1,0-1 0,0 1 0,1-1-1,-1 0 1,0 0 0,0 0-1,0-1 1,1 1 0,-1-1-1,0 0 1,0 0 0,0 0-1,0-1 1,0 0 0,-1 1-1,1-1 1,0-1 0,-1 1 0,1 0-1,-1-1 1,0 0 0,0 0-1,0 0 1,0 0 0,0 0-1,-1 0 1,0-1 0,3-4-1,7-11-537,15-36-1,10-38-1152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30.39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267 0 5827,'0'0'1552,"-187"214"-3745,154-139 2193,8-20-464,11-19 464,6-23 1473,23-13-1473,35-4-64,12-35-1233,-5-9-3457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31.60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33 195 976,'0'0'5723,"-5"0"-5160,4 0-549,0 0 0,0 0 1,0 0-1,0 0 0,0 0 0,0 0 1,0 0-1,0 0 0,0 0 1,0 0-1,0 1 0,0-1 0,0 0 1,0 1-1,0-1 0,0 1 0,1-1 1,-1 1-1,0-1 0,0 1 0,0 0 1,1-1-1,-2 2 0,1 2 23,0 0-1,0-1 1,0 1-1,1-1 1,0 1 0,-1 0-1,2 7 1,-1-2 13,-1 10 76,2 0 0,0 0 0,7 35 0,-7-49-122,0-1 0,1 1 0,0 0 0,0 0 0,0-1-1,0 1 1,1-1 0,-1 0 0,1 0 0,0 0 0,0 0-1,1 0 1,-1-1 0,1 1 0,0-1 0,0 0 0,0 0-1,0 0 1,1-1 0,4 3 0,-6-4-26,0 0 0,0 0-1,-1 0 1,1 0 0,0-1 0,0 1 0,0-1 0,0 0 0,0 1-1,0-2 1,0 1 0,1 0 0,-2-1 0,1 1 0,0-1 0,0 0-1,0 0 1,0 0 0,0 0 0,0 0 0,-1-1 0,1 1 0,-1-1-1,1 0 1,-1 0 0,0 0 0,1 0 0,-1 0 0,0 0 0,0-1-1,2-3 1,3-5-86,0-1-1,-1 0 0,-1 0 1,1 0-1,5-25 0,-4 3-2,-1-1-1,-2 0 0,-2 0 1,-1-1-1,-6-56 1,5 89 120,0 0 0,0 1 0,-1-1 0,1 1 0,-1-1 1,1 1-1,-1-1 0,0 1 0,0-1 0,0 1 0,0 0 1,0 0-1,-1-1 0,1 1 0,-4-3 0,3 4 46,0-1 0,0 1 0,0 0-1,0 0 1,0 0 0,0 0 0,-1 1-1,1-1 1,0 1 0,-1-1 0,1 1 0,0 0-1,-1 0 1,1 0 0,-1 0 0,-1 0-1,2 0-19,-1 0-1,1 1 0,0-1 1,0 1-1,0-1 0,0 1 0,0 0 1,1-1-1,-1 1 0,0 0 1,0 0-1,0 0 0,1 1 1,-1-1-1,0 0 0,1 1 0,-1-1 1,-1 3-1,-1 1 19,1 1 0,-1 0-1,1 0 1,-3 9 0,1-4 29,-8 25-37,0 1 0,3 0 0,1 0 0,2 1 0,1 0 0,2 0 0,1 64 0,3-94-58,0 1 1,1 0-1,-1-1 0,1 1 0,1-1 0,0 1 0,0-1 0,1 0 0,4 10 0,-5-15 3,0 0 0,0 0 0,0 0 0,0-1 0,1 1 0,0 0 0,-1-1-1,1 0 1,0 1 0,0-1 0,0 0 0,1-1 0,-1 1 0,0-1 0,1 1 0,-1-1 0,1 0 0,-1 0 0,1 0 0,-1-1 0,1 1 0,0-1 0,4 0 0,-3 0-23,0-1-1,0 1 1,0-1 0,0 0 0,0-1 0,0 1 0,0-1 0,-1 0 0,1 0 0,0 0 0,-1-1 0,0 0 0,0 1 0,1-2 0,-2 1 0,1 0 0,0-1-1,-1 0 1,1 1 0,-1-1 0,0-1 0,4-7 0,3-5-137,-2 0 1,0-1-1,0 0 1,7-32-1,-8 16 10,-1 0 0,-2-1 0,-2 1 0,-1-1-1,-5-47 1,4 75 162,0 0 1,-1 0-1,0 1 0,-1-1 0,1 0 0,-1 1 0,0-1 0,-1 1 0,0-1 0,-7-10 0,8 14 39,0 0 0,-1 0-1,1 0 1,-1 1 0,0-1 0,0 1-1,0 0 1,0 0 0,-1 0-1,1 0 1,-1 1 0,1-1-1,-1 1 1,1 0 0,-1 0 0,0 0-1,1 0 1,-1 1 0,0-1-1,-6 1 1,7 1-35,1-1 0,-1 0 0,1 1 0,-1-1-1,1 1 1,0 0 0,-1 0 0,1 0 0,0 0 0,0 0-1,0 0 1,0 0 0,0 1 0,0-1 0,0 1 0,0 0-1,0 0 1,1-1 0,-1 1 0,1 0 0,-1 0 0,1 1-1,-2 2 1,-2 7 3,0-1-1,1 1 0,-5 18 1,7-23 4,-3 13-41,1 0 1,1 1-1,0-1 0,2 1 1,0-1-1,1 1 0,4 21 0,-4-40-20,0-1 0,0 1 0,1-1 0,-1 1 0,1-1 0,-1 1 0,1-1 0,-1 1 0,1-1 0,0 0 0,0 1 0,-1-1 0,1 0 0,0 1 0,0-1 0,0 0 0,0 0 0,1 0 0,-1 0 0,2 1 0,1-1-229,-1 0 0,1 0 1,0 0-1,0-1 0,0 1 0,0-1 0,7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32.68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8 315 5330,'0'0'2215,"-2"32"-2125,-1 103-90,3-131-4,0 1 0,0-1 0,1 0-1,0 0 1,0 0 0,0 0-1,0 0 1,0 0 0,1 0 0,0-1-1,0 1 1,3 4 0,-3-6 0,0 0 0,0 0 0,1 0 0,-1 0 0,0 0 1,1-1-1,0 1 0,-1-1 0,1 0 0,3 1 0,-2 0-2,1 0-19,-1 0 0,1-1 0,0 1 0,-1-1 0,1 0 0,0-1 0,0 1 0,0-1-1,0 0 1,0 0 0,0 0 0,0-1 0,0 0 0,-1 0 0,1 0 0,0 0 0,0-1-1,-1 0 1,1 0 0,-1 0 0,0 0 0,1-1 0,-1 0 0,0 0 0,-1 0 0,1 0-1,0-1 1,-1 1 0,5-7 0,1-2-41,-1 0-1,-1 0 1,0 0 0,0-1-1,-1 0 1,-1-1 0,0 1-1,-1-1 1,3-14 0,-3 2-32,0 1 0,-1-1 1,-2 1-1,-1-1 0,-1 0 1,-1 0-1,-6-31 0,5 49 94,0-1 1,0 0-1,-1 1 0,0 0 1,0 0-1,-1 0 0,0 1 0,-9-11 1,11 15 68,1 0 0,-1 0 0,0 0 0,0 1 0,0-1 0,0 1 0,0 0 0,0 0 0,-1 0 0,1 0 0,-1 1 0,1-1 0,-1 1 0,0 0 0,0 0 0,1 0 0,-1 1 0,0-1 0,0 1 0,0 0 0,0 0 0,-5 1 0,6 0-10,0-1 0,0 1 1,1 0-1,-1 1 0,0-1 0,1 0 0,-1 1 0,1-1 0,0 1 0,-1 0 1,1 0-1,0 0 0,0 0 0,0 0 0,-3 5 0,0 2 42,0 0 0,0 0 0,-4 11 0,8-16-70,-11 28-2,1 2 1,2-1 0,1 1 0,-5 51-1,3 140-44,10-220 15,0 0-1,0 0 1,1 0-1,-1 1 1,1-1-1,0 0 1,0 0-1,1 0 1,3 8-1,-4-11-3,1 0-1,-1-1 0,1 1 0,0 0 1,0 0-1,-1-1 0,1 1 0,0-1 1,0 0-1,0 1 0,1-1 0,-1 0 0,0 0 1,0 0-1,1-1 0,-1 1 0,0-1 1,1 1-1,-1-1 0,0 0 0,4 1 1,-2-1-54,1 0 1,0 0 0,-1-1-1,1 1 1,-1-1 0,1 0 0,-1 0-1,1 0 1,-1-1 0,1 1-1,-1-1 1,6-4 0,-3 2-8,-1-1 0,1 0 0,-1-1 0,0 1 0,0-1 0,7-9 0,1-5-148,-1 0 1,-1 0 0,18-44 0,-20 35 62,-2 0 0,0-1-1,-2 0 1,-1 0 0,-2-1 0,-1 1 0,-2-36 0,0 54 143,0 0-1,-1 0 1,-1 1-1,0-1 1,0 0-1,-1 1 1,-8-20-1,9 28 56,1-1-1,-1 0 0,0 1 0,0-1 1,-1 1-1,1 0 0,-1 0 0,0 0 1,1 0-1,-1 1 0,-1-1 0,1 1 0,0-1 1,0 1-1,-1 0 0,0 0 0,1 1 1,-1-1-1,0 1 0,0 0 0,1 0 1,-1 0-1,0 0 0,0 1 0,-7-1 1,8 1 19,-1 1 1,1-1 0,-1 1-1,1-1 1,-1 1 0,1 1 0,0-1-1,-1 0 1,1 1 0,0-1 0,0 1-1,0 0 1,0 0 0,0 0-1,1 1 1,-1-1 0,1 0 0,-1 1-1,1 0 1,-3 4 0,-3 5-32,0 2 0,1-1 0,-8 22 0,12-28-20,-7 20-1,2 0 0,0 0 0,2 1 1,1-1-1,1 1 0,1 1 0,2-1 1,3 44-1,-2-69-51,0 0 1,1 1-1,-1-1 0,1 0 1,-1 0-1,1 0 0,0 0 0,1 0 1,2 5-1,-3-6-69,0-1 0,0 1-1,1-1 1,-1 0 0,0 0 0,1 0-1,-1 0 1,1 0 0,0 0-1,-1 0 1,1 0 0,0 0 0,0-1-1,-1 1 1,1-1 0,4 1 0,32 1-3426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33.94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25 0 1745,'0'0'5181,"-4"22"-5122,-4 31 27,-2 82 1,9-92-35,-1-18 23,2 0 0,3 32 0,-2-52-68,0 1 1,0-1-1,0 1 0,1 0 1,0-1-1,0 0 0,0 1 1,1-1-1,-1 0 1,1 0-1,0 0 0,1-1 1,-1 1-1,1-1 0,5 5 1,-7-7-31,0-1 0,0 1 0,0-1 0,1 0 0,-1 0 0,0 0 0,0 0 0,1-1 0,-1 1 0,0 0 0,1-1 0,-1 0 0,0 1 0,1-1 0,-1 0 0,1 0 0,-1 0 0,1-1 0,-1 1 0,0-1 0,1 1 0,-1-1 0,0 0 0,1 0 0,-1 0 0,0 0 0,0 0 0,0 0-1,0-1 1,0 1 0,3-4 0,0-3 8,0 0 0,-1-1 0,0 0 0,-1 1-1,0-1 1,0 0 0,-1-1 0,0 1-1,0-12 1,2-93 60,-4 92-42,1-1 110,0 12-142,-1-1 0,0 0 0,-1 0 0,0 1 0,-4-16 0,5 25 75,-1 0 0,0 0 0,0 0 0,1 0 0,-1 0 0,-1 0 1,1 0-1,0 0 0,0 0 0,-1 0 0,1 1 0,-1-1 0,1 1 0,-1-1 0,0 1 0,0-1 0,1 1 0,-1 0 0,0 0 0,0 0 0,0 0 0,-1 0 0,1 0 1,0 1-1,0-1 0,0 1 0,0 0 0,-1-1 0,1 1 0,0 0 0,0 0 0,-1 0 0,-2 1 0,4-1-21,0 0 0,0 0 0,0 1 0,0-1 0,0 0-1,0 1 1,0-1 0,0 0 0,0 1 0,0-1 0,1 1 0,-1-1 0,0 1 0,0-1 0,1 1-1,-1 0 1,0-1 0,1 1 0,-1 0 0,0 1 0,-6 12-7,0 1 0,1-1 0,1 1 0,1 0 0,0 1-1,-2 16 1,-1 10-39,2 0-1,1 1 0,3 0 0,4 54 0,-2-94-3,-1 0 0,1 0 0,0 0 0,0-1 0,0 1 0,0 0 0,0-1 0,1 1 0,-1-1 0,1 1 0,-1-1 0,1 0 0,0 1 0,0-1 0,4 4-1,-4-6-25,-1 1 0,0 0-1,0-1 1,0 1 0,0-1-1,1 1 1,-1-1 0,0 1-1,1-1 1,-1 0-1,0 0 1,1 1 0,-1-1-1,0 0 1,1 0 0,-1-1-1,0 1 1,1 0 0,-1 0-1,0-1 1,1 1-1,-1 0 1,0-1 0,0 1-1,0-1 1,1 0 0,-1 1-1,0-1 1,0 0 0,0 0-1,0 0 1,0 0-1,0 0 1,0 0 0,0 0-1,-1 0 1,1 0 0,1-2-1,5-9-56,-1 0 0,0 0-1,-1 0 1,0-1 0,-1 0-1,0 1 1,4-27 0,-3-3 13,1-54 0,-5-47-684,-1 138 764,0-2-19,0 0 1,0 1-1,-1-1 1,-2-10-1,3 15 54,-1 1 0,1 0 0,-1-1 0,1 1 0,-1 0 1,0 0-1,1-1 0,-1 1 0,0 0 0,0 0 0,0 0 0,0 0 0,0 0 0,0 0 0,0 0 0,0 0 0,0 1 0,0-1 0,-1 0 0,1 0 0,0 1 0,0-1 0,-1 1 0,1 0 0,0-1 0,-1 1 1,-1 0-1,2-1 24,0 1 1,0 0-1,0 0 1,-1 1-1,1-1 1,0 0-1,0 0 1,0 0-1,0 1 1,0-1-1,0 0 1,0 1-1,0-1 1,0 1-1,1 0 1,-1-1 0,0 1-1,0-1 1,0 1-1,0 0 1,1 0-1,-1 0 1,0-1-1,0 3 1,-12 27 190,11-25-183,-5 18 4,1 1 0,1 0 0,-3 42 0,5 78 45,3-118-66,0-18-30,0 1-1,1-1 0,2 16 0,-2-21-31,0-1-1,0 1 1,0 0-1,0-1 1,1 1-1,-1-1 1,1 1-1,-1-1 1,1 1-1,0-1 1,0 0-1,0 0 1,3 3-1,21 8-1394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2.2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 0 96,'0'0'3906,"-3"0"-3789,-22 0 1209,-5 0-622,28 0-709,1 0-1,-1 1 0,0-1 0,1 0 1,-1 1-1,0-1 0,1 1 0,-1-1 0,1 1 1,-1 0-1,1 0 0,-1 0 0,1 0 0,-1 0 1,1 0-1,0 0 0,-1 0 0,1 0 1,0 1-1,0-1 0,0 0 0,0 1 0,0-1 1,1 1-1,-1-1 0,0 1 0,0 1 0,-2 6-8,1-1 0,0 0-1,0 1 1,0 9 0,1-10 2,-1 20-31,2 42 0,1-25-426,0-45 398,0 1 0,-1 0 0,1-1 0,0 1 1,0 0-1,0-1 0,0 1 0,0-1 0,0 1 0,0-1 0,0 1 0,0-1 0,0 0 0,0 0 0,0 1 0,0-1 1,0 0-1,0 0 0,0 0 0,0 0 0,0 0 0,0 0 0,0-1 0,2 1 0,0 0-149,0 0-1,1-1 1,-1 1-1,0-1 1,0 1-1,0-1 1,0 0-1,-1 0 1,7-3-1,12-24-1134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2.6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83 142 1969</inkml:trace>
  <inkml:trace contextRef="#ctx0" brushRef="#br0" timeOffset="1">83 142 1969,'30'-38'1998,"-24"31"-1085,-8 7-886,-1 1 0,1-1 0,-1 1 1,1 0-1,0 0 0,-1 0 1,1 0-1,0 0 0,0 1 0,0-1 1,0 0-1,0 1 0,0 0 1,0 0-1,0-1 0,0 1 0,1 0 1,-1 0-1,1 1 0,0-1 0,-1 0 1,1 0-1,0 1 0,-1 3 1,-3 6 38,1 1 0,0 0 0,-2 17 1,-16 130-243,21-146-115,12-40-2886,-10 24 3216,29-119-2157,3-66 3185,-28 143 4338,-6 64-5368,-1 0 0,-1 0 0,-7 29 0,-24 65-29,9-29 63,15-47-298,2 0 0,1 1-1,3 0 1,-1 50 0,12-112-1920,0 7 1815,15-53-466,0-19-279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3.0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 33 352,'0'0'4578,"-44"104"-4210,33-33-256,4-6-80,7-13-32,0-13 0,0-17-144,0-12 128</inkml:trace>
  <inkml:trace contextRef="#ctx0" brushRef="#br0" timeOffset="1">41 0 480,'0'0'2673,"-40"205"-2769,40-150-1152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3.6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15 129 1857,'0'0'5023,"0"5"-4942,-4 135-295,11-140-643,-5 0 809,0-1 0,-1 1 0,1-1 0,-1 0-1,1 0 1,0 0 0,-1 0 0,0 0-1,1 0 1,-1 0 0,1 0 0,-1-1 0,0 1-1,0 0 1,0-1 0,0 1 0,0-1-1,0 1 1,1-4 0,17-38-277,-16 36 193,11-34-252,-1 0 1,11-75 2652,-24 119-2189,0 0 1,-1 1 0,1-1 0,-1 0-1,0 1 1,0-1 0,0 0 0,-1 0 0,1 0-1,-4 6 1,-5 10-62,-57 162 8,59-152-39,1 1 0,2 0 0,1 1 1,-1 42-1,5-49-180,0-23 160,0-1 0,0 0 0,0 1 0,0-1 0,1 0 0,-1 1 0,0-1 0,0 0 0,0 1 1,0-1-1,1 0 0,-1 1 0,0-1 0,0 0 0,1 0 0,-1 1 0,0-1 0,0 0 0,1 0 0,-1 1 0,0-1 0,1 0 1,-1 0-1,0 0 0,1 1 0,-1-1 0,0 0 0,1 0 0,-1 0 0,0 0 0,1 0 0,-1 0 0,0 0 0,1 0 1,-1 0-1,1 0 0,-1 0 0,0 0 0,1 0 0,-1 0 0,0 0 0,1 0 0,-1-1 0,0 1 0,1 0 0,-1 0 0,0 0 1,1-1-1,-1 1 0,0 0 0,1 0 0,-1-1 0,0 1 0,5-3-214,-1 0 127,0 0 0,-1 0 0,1 0 1,-1 0-1,0 0 0,0-1 1,0 0-1,0 1 0,-1-1 1,0 0-1,1 0 0,-1-1 0,-1 1 1,3-7-1,0 1-49,22-53-998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4.0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48 179 2017</inkml:trace>
  <inkml:trace contextRef="#ctx0" brushRef="#br0" timeOffset="1">48 179 2017,'122'-146'1633,"-143"194"-1393,-8 24-96,-4 6-96,1 6 80,7-6 128,3-10-128,15-13-16,7-19-112,0-23-144,3-13-48,26-10-1217,7-48-1280</inkml:trace>
  <inkml:trace contextRef="#ctx0" brushRef="#br0" timeOffset="2">48 179 224</inkml:trace>
  <inkml:trace contextRef="#ctx0" brushRef="#br0" timeOffset="3">48 179 224,'122'-179'1873,"-133"189"-544,-10 48-801,-1 24-160,4 5-368,0-2-1457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23.7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304 1 2945,'0'0'3538,"-17"15"-3341,-56 54-135,68-63-56,0 0 0,-1 1 0,2-1-1,-1 1 1,1 0 0,0 0 0,1 0 0,-1 1 0,1-1 0,1 1 0,0 0 0,0 0 0,0 0 0,1 0 0,0 0 0,1 0 0,0 14-1,0-20-114,9-5-619,-7 2 716,0-1 0,0 0 0,0 0 0,0 0 1,0 0-1,0 0 0,0 0 0,0 0 0,-1-1 0,1 1 0,-1-1 1,0 1-1,0-1 0,0 0 0,1-2 0,10-50 227,-9 38-80,-1-1 90,0 0 0,0-24 683,-4 43-820,1-1 1,-1 1 0,0 0-1,0 0 1,1 0-1,-1 0 1,1 0-1,-1 0 1,1 0 0,-1 0-1,1 1 1,0-1-1,-1 0 1,-1 3-1,-17 24 85,-32 57-1,41-65-146,8-15-22,-63 119 77,59-108-119,0 1 0,0 0 0,2 0-1,0 1 1,-3 26 0,7-22-229,26-25-2785,35-48 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5.9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46 88 496,'0'0'5000,"-4"2"-4885,3-1-115,-1 0 1,1 0 0,-1 0 0,1 0 0,0 0-1,0 0 1,-1 0 0,1 0 0,0 1 0,0-1-1,0 0 1,0 1 0,0-1 0,1 1 0,-1-1-1,0 1 1,1-1 0,-1 1 0,1 0 0,-1-1-1,1 4 1,-3 45-22,3-28 17,-1 21 13,-2 6 21,8 91 0,-4-136-37,0 0 1,0 0 0,0-1-1,0 1 1,1 0-1,-1 0 1,1-1-1,0 1 1,3 3-1,-4-5-11,1 0 0,-1-1-1,0 1 1,1-1-1,-1 0 1,1 1 0,-1-1-1,1 0 1,-1 0 0,1 0-1,0 0 1,0 0-1,-1-1 1,1 1 0,0 0-1,0-1 1,0 1-1,0-1 1,3 0 0,-4 0-17,0 0 0,0-1 0,0 1 0,1 0 0,-1-1 1,0 0-1,0 1 0,0-1 0,0 0 0,0 1 0,0-1 1,0 0-1,0 0 0,-1 0 0,1 0 0,0 0 0,0 0 0,-1 0 1,1 0-1,0 0 0,-1 0 0,1 0 0,-1-1 0,0 1 0,1 0 1,-1-2-1,8-40-35,-7 34 19,7-54-114,-3 0-1,-7-117 1,2 180 198,0-1 1,0 0-1,0 0 0,0 1 1,0-1-1,0 0 1,0 1-1,0-1 0,0 0 1,-1 1-1,1-1 1,0 1-1,0-1 0,-1 0 1,1 1-1,-1-1 1,1 1-1,0-1 0,-1 1 1,1-1-1,-1 1 1,1-1-1,-1 1 1,1-1-1,-1 1 0,0 0 1,1-1-1,-1 1 1,1 0-1,-2-1 0,1 1-4,0 1 0,0-1 0,0 0 0,1 0 0,-1 1 1,0-1-1,0 1 0,0-1 0,0 1 0,1-1 0,-1 1 0,0-1 0,1 1 0,-1 0 0,0-1 0,1 1 0,-1 0 0,1 0 0,-1-1 0,1 1 0,-1 0 0,1 0 0,-1 0 0,1 0 0,-1 1 0,-10 31 34,1-1 0,1 2 1,2-1-1,-6 62 0,6 142 36,7-234-101,0-1-11,3 23-174,-3-25 163,0 0 0,0 1 0,0-1 0,0 1 0,0-1 0,1 1 0,-1-1 0,0 0 0,0 1 0,1-1 0,-1 1 0,0-1 0,1 0 0,-1 1 0,0-1 0,1 0 0,-1 1 0,0-1 0,1 0 0,-1 0 0,1 0 0,-1 1 0,1-1 0,-1 0 0,1 0 0,-1 0 0,0 0 0,1 0 0,-1 0 0,1 0 0,-1 0 0,1 0 0,-1 0 0,1 0 0,-1 0 0,1 0 0,-1 0 0,1 0 0,-1 0 0,1 0 0,-1-1 0,1 1 0,0-1-22,0 1 1,0-1 0,-1 1-1,1-1 1,0 1 0,0-1-1,0 0 1,-1 1 0,1-1-1,0 0 1,-1 0 0,1 0-1,-1 1 1,1-1-1,-1 0 1,1 0 0,-1 0-1,1 0 1,-1-1 0,10-34-202,-2 0 0,-1 0 0,-2-1 0,0-44-1,-4-251-232,-1 326 734,-9-19 2206,7 25-2388,2 0-36,-1 0 0,1 0 0,0 0 0,-1 0 0,1 0 0,-1 0 0,1 0 0,-1 1 0,1-1 0,-1 0 0,1 0 0,0 0 0,-1 1 0,1-1 0,-1 0 0,1 1 0,0-1 0,-1 0 0,1 1 0,0-1 0,-1 0 0,1 1 0,0-1 0,0 0 0,-1 1 0,1-1 0,0 1 0,0-1 0,0 2 0,-7 15 206,1 1 1,2 0-1,-6 31 0,4-14-122,-9 52-32,3 1 0,0 129 0,11-190-126,0-20 6,1 1 0,0-1 0,0 0 0,1 1 0,2 12 0,-3-20-10,1 1 0,0 0 0,-1-1 0,1 1-1,-1-1 1,1 1 0,0-1 0,-1 1 0,1-1 0,0 1-1,0-1 1,-1 0 0,1 0 0,0 1 0,0-1 0,0 0-1,0 0 1,-1 0 0,1 0 0,0 0 0,0 0 0,0 0-1,0 0 1,-1 0 0,1 0 0,0 0 0,0 0 0,0-1-1,-1 1 1,1 0 0,0-1 0,0 1 0,-1 0 0,1-1-1,0 1 1,0-1 0,-1 1 0,1-1 0,-1 0 0,2 0-1,1-3-71,0 0-1,0 0 1,0-1-1,0 1 0,-1-1 1,0 1-1,0-1 0,2-5 1,11-48-410,-13 51 465,6-32-177,-1-1 1,1-50-1,-5-82 681,-3 136-172,-2 19 184,-1 13-165,0 12-73,-2 32-428,1 1 0,2 81-1,3-67-738,-1 3-2131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6.9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0 217 1649,'0'0'125,"0"28"262,1 94 88,-1-102-331,1-1 0,1 0 1,7 36-1,-7-49-111,0-1 0,0 1 0,0 0 0,1-1 0,0 1 1,0-1-1,0 0 0,1 0 0,0 0 0,-1-1 0,2 1 0,-1-1 0,6 4 0,-7-5-37,1-1-1,-1 0 1,1-1-1,-1 1 1,1-1-1,0 1 0,-1-1 1,1 0-1,0-1 1,0 1-1,0-1 1,0 1-1,0-1 1,0-1-1,0 1 1,0 0-1,0-1 0,-1 0 1,1 0-1,0 0 1,0 0-1,-1 0 1,1-1-1,0 0 1,-1 0-1,0 0 0,1 0 1,-1 0-1,0-1 1,0 1-1,0-1 1,-1 0-1,4-4 1,3-6 35,0 0 0,-1 0 1,-1-1-1,0 0 1,-1 0-1,-1-1 0,0 1 1,-1-1-1,0-1 1,1-21-1,0-14-18,-3-90-1,-2 129-5,-1 0-1,0 1 0,-1-1 0,0 0 1,-6-16-1,7 26 68,0-1 1,1 1-1,-1-1 1,-1 1-1,1 0 1,0 0-1,0-1 1,-1 1 0,1 0-1,-1 0 1,0 0-1,0 0 1,0 1-1,0-1 1,0 0-1,0 1 1,0-1-1,0 1 1,-1 0-1,1 0 1,0 0-1,-1 0 1,1 0-1,-1 0 1,1 1-1,-1-1 1,1 1-1,-1 0 1,-4 0-1,6 0-27,0 0 0,0 0 0,-1 0 0,1 0 0,0 0 0,0 1 0,0-1 0,0 0 0,0 1 0,0-1 0,0 1 0,0-1 0,0 1 0,1 0-1,-1-1 1,0 1 0,0 0 0,0-1 0,1 1 0,-1 0 0,-1 1 0,-5 13 41,0 0 1,1 1-1,1-1 1,0 1-1,-4 27 0,5-23-74,-10 49 0,3 1 1,-4 142-1,15-208-32,0 1 1,0 0 0,1-1-1,-1 1 1,1-1-1,0 1 1,0-1 0,0 0-1,1 1 1,-1-1-1,1 0 1,0 0-1,1 0 1,2 4 0,-3-6-71,0 0 1,0 0-1,1 0 1,-1-1-1,0 1 1,1-1-1,0 0 1,-1 0-1,1 0 1,0 0-1,-1 0 1,1 0-1,0-1 1,0 1-1,0-1 1,-1 0-1,1 1 1,0-2-1,0 1 1,0 0-1,0 0 1,0-1-1,3-1 1,-2 1 12,0 0 0,0-1 1,-1 1-1,1-1 0,0 0 0,-1-1 1,1 1-1,-1 0 0,0-1 1,0 0-1,0 0 0,0 0 0,0 0 1,-1 0-1,1 0 0,-1-1 0,3-6 1,3-6-256,-1 1 0,10-33 0,-10 19-48,0-1 0,-2 0 0,2-57 0,-12-91 10,5 168 379,-1 1 1,0 0 0,0-1 0,-1 1 0,-1 0 0,1 0 0,-1 0 0,-1 0 0,0 0-1,-8-12 1,11 19 43,0 0 0,-1 0-1,1 0 1,-1 1 0,1-1-1,-1 1 1,0-1 0,0 1-1,1-1 1,-1 1 0,0 0 0,0 0-1,-1 0 1,-1-1 0,2 2-9,1 0 0,0 0 0,0 0 1,0 0-1,-1 0 0,1 0 0,0 1 1,0-1-1,0 0 0,-1 1 0,1-1 1,0 1-1,0-1 0,0 1 1,0-1-1,0 1 0,0 0 0,0 0 1,0-1-1,0 1 0,1 0 0,-1 0 1,0 0-1,0 0 0,1 0 0,-1 0 1,0 0-1,1 0 0,-1 0 0,0 2 1,-5 12 213,0 0 1,1 1 0,0-1-1,-3 25 1,-6 70-5,12-93-231,-4 51 15,5 115 0,1-182-49,0 0-1,0 0 1,0-1 0,0 1-1,0 0 1,0 0-1,0-1 1,0 1-1,1 0 1,-1 0-1,0-1 1,1 1-1,-1 0 1,0 0-1,1-1 1,-1 1-1,1 0 1,-1-1-1,1 1 1,-1-1 0,1 1-1,-1-1 1,1 1-1,0-1 1,-1 1-1,1-1 1,0 0-1,-1 1 1,1-1-1,0 0 1,0 1-1,-1-1 1,1 0-1,0 0 1,1 0-1,-1 0-56,0 0-1,0-1 1,0 1-1,1 0 1,-1-1-1,0 1 1,0-1-1,0 0 1,0 1-1,0-1 1,-1 0-1,1 0 1,0 1-1,0-1 1,0 0-1,-1 0 1,1 0-1,0 0 1,-1 0-1,1 0 1,-1 0-1,1 0 1,-1 0-1,1 0 0,-1-1 1,0 0-1,8-44-1149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8.4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30 286 2113,'0'0'2767,"-5"34"-2445,-14 112-220,16-118-50,1 45 0,2-51-52,0-20-5,0 0 0,0-1 0,0 1 0,0 0 0,0 0 0,1 0 0,-1 0 0,1 0 0,-1 0 1,1-1-1,0 1 0,-1 0 0,1-1 0,0 1 0,0 0 0,0-1 0,0 1 0,1-1 0,-1 1 0,0-1 0,1 0 0,-1 1 1,1-1-1,-1 0 0,3 1 0,-1-1-19,1 0 0,-1 0 0,1 0 0,-1 0 0,1-1 0,0 0 0,-1 1 0,1-1 0,0-1 0,-1 1 0,1 0 0,0-1 0,3-1 0,-3 1 6,0-1 1,0 1 0,0-1 0,0 0 0,-1 0-1,1-1 1,-1 1 0,0-1 0,1 0-1,-1 0 1,0 0 0,-1 0 0,1 0 0,0 0-1,-1-1 1,4-6 0,2-6 1,0 0-1,8-27 1,-10 22 24,-1 0 0,-1-1-1,0 1 1,0-38 0,-9-86 332,4 138-243,0-1-1,0 0 1,0 1 0,-1-1-1,0 1 1,-1 0 0,-4-11-1,5 16 17,1 0-1,0 0 0,-1 0 0,1-1 1,-1 1-1,0 1 0,0-1 1,0 0-1,0 0 0,0 1 0,0-1 1,0 1-1,0-1 0,-1 1 1,1 0-1,-1 0 0,1 0 0,-1 1 1,1-1-1,-1 0 0,1 1 1,-1 0-1,-4-1 0,5 1-57,1 0 1,-1 0-1,1 0 0,-1 1 0,1-1 1,-1 0-1,1 1 0,-1-1 1,1 1-1,-1-1 0,1 1 0,0 0 1,-1 0-1,1-1 0,0 1 0,0 0 1,-1 0-1,1 0 0,-1 2 0,-14 27 127,13-22-122,-6 16-47,1 0 0,1 1 0,1 0 0,-3 40 0,1 104-96,8-167 75,0 12-49,0 1 0,1 0-1,0 0 1,6 22-1,-6-34 9,0 1-1,0-1 1,1 0-1,-1 0 1,1 0 0,-1 0-1,1 0 1,0 0-1,0 0 1,1-1-1,-1 1 1,0-1-1,1 1 1,-1-1-1,1 0 1,0 0-1,0 0 1,0-1-1,0 1 1,0-1-1,0 1 1,1-1-1,-1 0 1,5 1-1,-5-1-29,0-1 0,0 1 0,0-1 0,1 0-1,-1 0 1,0 0 0,0 0 0,1-1 0,-1 1-1,0-1 1,0 0 0,0 0 0,0 0 0,0 0 0,0 0-1,0-1 1,0 1 0,0-1 0,-1 0 0,1 0-1,-1 0 1,1 0 0,-1 0 0,0 0 0,0-1-1,3-3 1,2-6-48,0 0-1,0-1 1,-1 0-1,7-25 1,-12 36 82,7-25-146,-1 0-1,-1-1 0,4-53 0,-7-87 152,-3 128-6,1 20 88,-1 5-69,0 0 1,0 0 0,-2 0-1,-3-19 1,5 31 55,-1 1 0,0-1 0,1 1 0,-1-1 0,0 1 1,0 0-1,0-1 0,-1 1 0,1 0 0,-1 0 0,1 0 1,-1 0-1,1 0 0,-1 0 0,0 0 0,0 1 0,0-1 1,0 1-1,0-1 0,0 1 0,-1 0 0,1 0 0,0 0 1,-1 0-1,1 0 0,-1 0 0,1 1 0,-1-1 0,1 1 0,-1 0 1,-2-1-1,3 1 24,0 0-1,0 1 1,0-1 0,0 0 0,0 0-1,1 1 1,-1-1 0,0 1 0,0 0-1,0-1 1,1 1 0,-1 0 0,0 0 0,1 0-1,-1 0 1,1 0 0,-1 1 0,-1 1-1,-1 2 48,0 1 0,1-1-1,0 0 1,1 1 0,-4 7 0,-8 23-45,2 2 0,1-1 0,-10 71 0,13-38-85,2 90 0,5-158 21,1 1 0,0-1 0,0 1 0,1-1 0,-1 1 0,0-1 0,1 0 1,0 1-1,-1-1 0,1 0 0,0 1 0,0-1 0,3 4 0,-3-4-4,1-1-1,-1 0 0,1 0 0,-1 0 0,1 0 1,-1-1-1,1 1 0,0 0 0,0-1 0,-1 1 1,1-1-1,0 1 0,0-1 0,0 0 0,-1 0 1,1 0-1,0 0 0,0 0 0,2-1 0,-1 1-57,0 0 0,-1 0 0,1-1-1,0 0 1,0 1 0,0-1 0,-1 0-1,1-1 1,-1 1 0,1 0 0,0-1 0,-1 1-1,0-1 1,4-2 0,0-3-256,0 0 1,0 0-1,7-12 1,30-50-2491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2:49.3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84 130 4226,'0'0'1726,"-5"30"-1553,0 0-166,-4 22 79,-4 91 0,12-119-64,2 101-36,-1-124 10,0 0 1,0 0-1,0 0 0,0 0 0,1 0 1,-1 0-1,0 0 0,1 0 0,-1 0 1,1 0-1,-1 0 0,1 0 0,-1 0 1,1 0-1,0 0 0,-1 0 0,1 0 1,0-1-1,0 1 0,0 0 0,-1-1 0,1 1 1,0 0-1,0-1 0,0 1 0,0-1 1,0 0-1,0 1 0,0-1 0,2 1 1,0-1-16,-1 0 1,1 0 0,0 0-1,0 0 1,0 0 0,0 0 0,0-1-1,0 1 1,-1-1 0,1 0-1,3-1 1,-1 0-4,-1-1 0,1 0 0,-1 1 0,0-1 0,0-1-1,0 1 1,0-1 0,0 1 0,5-8 0,25-44-141,-22 33 87,-2 0 0,-1-1 0,0-1-1,-2 1 1,-1-1 0,4-30 0,-4 6 164,-3 1 0,-3-61-1,0 105-50,0 0-1,0 0 1,0 0-1,0 0 0,-1 0 1,1 0-1,-1 0 0,0 0 1,0 0-1,0 1 1,0-1-1,-1 0 0,1 1 1,-1-1-1,-3-4 1,3 6 66,-1-1 0,0 0 1,1 1-1,-1-1 1,0 1-1,0 0 1,0 0-1,0 0 1,0 0-1,0 0 1,0 1-1,0-1 1,-1 1-1,-3 0 1,5 0-59,-1 0-1,1 0 1,0 0 0,-1 0 0,1 1-1,0-1 1,-1 1 0,1-1 0,0 1-1,0 0 1,-1 0 0,1 0 0,0 0-1,0 0 1,0 0 0,-2 3 0,-1 1 27,0 0 1,1 0-1,-1 1 1,-6 12-1,-9 19-62,1 1 1,2 0-1,2 2 1,1 0-1,3 0 1,1 2-1,1-1 1,3 1-1,1 0 0,3 0 1,3 66-1,-1-105-27,0-1 0,0 1 0,0-1 0,1 1 0,-1 0 0,1-1 0,0 1 0,-1-1 0,1 1 0,0-1 0,1 0 0,-1 1 0,0-1 0,1 0 0,-1 0 0,1 0 0,0 0 0,-1 0 0,4 3 0,-1-4-55,-1 1 1,0-1 0,1 0-1,-1 0 1,1 0 0,-1 0-1,1 0 1,-1-1 0,1 0-1,-1 0 1,1 0 0,0 0-1,3-1 1,-3 1-14,1-1 0,-1 0 0,0 0 0,1 0 0,-1-1 1,0 1-1,0-1 0,0 0 0,-1 0 0,1 0 0,0-1 0,4-4 0,-1 1-47,-1 0-1,0-1 1,0 0-1,0 0 1,7-13-1,-3 0-54,0 0 0,-1 0 0,-1-1 1,6-27-1,-5 2 165,-3-1 1,-1 0-1,-4-92 1,-2 83 88,1 54-58,1-5-5,-1 0 1,-1-1 0,1 1-1,-1 0 1,-3-10-1,3 15 15,1 1 0,-1-1-1,1 1 1,-1 0 0,0-1-1,0 1 1,0 0 0,0 0 0,0 0-1,0 0 1,0 0 0,0 0-1,0 0 1,0 0 0,0 0 0,-1 0-1,1 0 1,0 1 0,-1-1-1,1 1 1,-1-1 0,1 1 0,0-1-1,-1 1 1,1 0 0,-1 0-1,1 0 1,-1 0 0,1 0 0,-1 0-1,-1 0 1,1 0 37,0 1 0,0-1 0,0 0 0,0 1 0,-1-1 0,1 1 0,0 0 0,1 0 0,-1 0 0,0 0 0,0 0 0,0 0 0,0 1 0,1-1 0,-1 0 0,1 1 0,-1-1 0,-1 3 0,-1 2 84,0 1 1,0 0 0,-5 13 0,3-8 6,-20 47 39,-32 107 1,48-128-142,2 1 0,1 0 0,2-1 0,0 46 0,5-55-44,2 32-29,-2-60 18,0 0 1,0-1-1,0 1 1,0 0-1,0 0 0,1-1 1,-1 1-1,0 0 1,1-1-1,-1 1 0,0 0 1,1-1-1,-1 1 1,1 0-1,-1-1 0,1 1 1,-1-1-1,1 1 1,-1-1-1,1 1 0,0-1 1,-1 1-1,1-1 1,0 0-1,-1 1 0,1-1 1,0 0-1,-1 0 0,1 0 1,1 1-1,21-4-568,-22 3 536,3-1-114,-1 0-1,1 0 0,-1 0 1,1-1-1,-1 1 0,0-1 1,0 0-1,0 0 0,0 0 1,3-3-1,5-7-394,0 0 1,10-16-1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01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2441 152 4290,'0'0'3487,"-19"-4"-3151,-59-14-128,72 17-46,0-1-1,0 1 0,1-1 1,-1-1-1,0 1 0,1-1 1,-1 0-1,1 0 0,-5-4 1,-17-9-63,-26-3 38,-1 3 0,0 2 0,-2 2 0,1 2 0,-85-3 0,-147 10 908,261 7-974,0 0 0,1 1 0,-1 2 0,1 1 0,1 1 0,-33 16 0,9 1-18,-79 57 0,117-76-42,-19 14-20,1 2 1,2 1-1,-39 44 1,-59 91-7,110-139 43,-37 50-9,4 3 1,3 2-1,3 1 0,3 2 1,4 2-1,-39 139 1,65-182-78,1 0 1,1 0 0,3 1-1,1 0 1,3 41 0,0-71 33,1-1 1,0 1-1,0 0 0,1-1 1,0 1-1,1-1 1,-1 0-1,9 12 1,2 6 13,-6-12 6,0 1 0,1-1-1,1-1 1,0 1 0,0-2 0,1 1 0,1-2-1,25 19 1,-1-5 10,1-3-1,41 18 1,-29-16 5,9 6 21,81 27 0,21-14 87,45 16 23,-95-28 39,-74-22-130,68 26 0,-11 3-9,-35-15-31,74 39 0,-115-51-10,0 1-1,0 0 1,-1 2-1,0-1 1,-1 2-1,0 0 1,-2 1 0,16 21-1,-5-3 30,2 3-13,23 41 1,-42-64-10,-1 1 0,0-1 0,-1 1 1,0 0-1,-1 1 0,-1-1 1,2 19-1,4 332 149,-11-238-66,2-105-94,-1 1 0,-8 40-1,7-51 14,-1-1 0,-1 0 0,0 1 0,0-1 0,-1-1 0,-1 1 0,-7 11-1,-21 26 51,-2-2 0,-3-1 0,-1-2-1,-73 60 1,101-93-59,-103 76 65,96-74-52,-1-1 0,0 0 0,-1-1-1,-28 9 1,-309 79 741,300-87-766,0-1-1,-1-3 0,0-3 0,-81-5 1,117-1-22,-1-1 0,-37-10 1,-12-3 36,-232-13 213,28 5-226,249 19-35,-50-17 0,51 14 323,-42-8 0,66 16-573,-9-2 1285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17.0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689 128 464,'0'0'1689,"-31"23"-1342,-98 76-112,106-81 91,-35 35 0,47-42-122,-11 16 213,0 0-1,2 2 1,1 0 0,-29 61 0,-78 171 538,93-192-823,3 1 0,-30 102 1,45-116 78,2 0 0,3 2-1,-5 101 1,11 334 349,4-438-586,1-1 51,2-1 1,2 1 0,3-1-1,23 81 1,-21-102 64,3 0-1,0-1 1,2 0 0,2-1 0,0-1-1,2 0 1,1-2 0,2 0 0,0-1-1,49 43 1,-5-9 222,-11-8-256,64 46 1,-99-84-61,0 0 0,1-2 1,1-1-1,-1 0 0,2-2 0,-1 0 1,36 8-1,-4-7 32,1-3 1,58 1-1,113-10 42,-204 0-51,0-1 0,-1 0 0,1-2 0,-1-1 0,0 0 0,-1-2 0,1 0 0,-1-1 1,-1-1-1,0-1 0,29-22 0,10-14 77,-3-1-1,54-62 1,-69 70-84,5-9 31,-1-2-1,-3-2 1,67-114 0,43-66-13,-2 1-28,-139 215 85,-1 0 0,0 0 1,-2 0-1,0-1 0,-1 0 0,-1 0 1,0-1-1,-2 0 0,0 0 1,0-24-1,0-67 369,0-32-306,-4 114-130,-1 0 0,-2 0 0,-6-28 0,-36-110 45,33 127 33,-2 1 1,-23-44-1,-61-118 262,-36-66 419,123 247-689,0 2 0,-1-1 0,-1 1 0,-1 1 1,-26-23-1,-91-59-254,112 85 195,-39-31 11,35 25-49,-1 1-1,-1 2 0,-46-24 0,-96-21-239,84 31 3,63 25 78,0 0-1,-1 1 1,1 1 0,-1 1-1,-41 2 1,58 0 174,-8 1-46,0 0 0,0 1 0,0 0 0,0 1 0,1 1 0,-1 0 0,1 1 0,0 0 0,0 0-1,-14 10 1,-3 4 11,1 1-1,-45 42 1,32-20-520,2 1 0,1 2 0,-43 68 0,45-53-4156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19.5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1075 40 3089,'0'0'3471,"-27"3"-2956,-88 14-35,105-15-377,0 0-1,0 0 1,-17 8-1,-2 9 319,11-5-54,-230 188 607,220-178-985,-60 53 146,-126 142 0,187-184-95,0 1 0,3 2 0,1 0 0,2 2 0,2 0 0,-28 82-1,32-67 18,1 0-1,4 1 0,1 0 0,3 1 0,2 57 0,2 7 97,0-29 300,18 179 0,-4-195-388,4-1-1,2 0 1,39 96-1,-41-133-63,1-1 0,2-1 0,2-1 0,1 0 0,2-2 0,1-1 0,1 0 0,33 28 0,-3-11-3,3-4 1,66 40-1,-125-85 2,103 61 79,-90-55-75,-1 0 1,1-1-1,0-1 0,1 0 1,-1 0-1,23 2 0,70-4-63,-67-3 38,-7 0 21,1-1 0,57-13 0,62-25 83,-47 11-51,24 0-31,114-34 113,-210 52-126,0-1 1,-2-2-1,1-2 0,-2 0 1,35-25-1,-8-4 46,-3-3 0,-1-2 0,-2-2-1,-3-2 1,81-119 0,-109 139-16,-1-1-1,-1-1 1,-3 0-1,0-1 1,-3-1-1,13-61 1,42-150-70,-17 75 40,-45 146 64,-1-1 0,-1 0 1,-1 0-1,-5-49 0,3 72-28,-2-19-3,-2 0-1,-1 1 1,-1-1-1,-15-40 0,2 8-20,8 21 70,-2 0 1,-2 1 0,-1 1 0,-2 0 0,-1 1 0,-29-37 0,3 7 245,-27-33-128,-20-20 54,-9-11-127,86 113 59,-1 0-1,0 2 1,0 0-1,-1 0 0,-19-9 1,13 8-163,-44-26-48,-2 3 1,-76-28 0,96 46-33,-1 2 0,-1 3 0,0 2 0,-53-5 0,-104 9-643,201 7 457,-1 0 1,1 0 0,-1 1-1,1 0 1,0 1-1,-1-1 1,1 2 0,0-1-1,0 1 1,0 0 0,0 0-1,1 1 1,0 0-1,-1 0 1,1 0 0,0 1-1,1 0 1,-1 0-1,-4 7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1.8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1508 32 3554,'0'0'4052,"-5"-3"-3646,4 2-380,-4-2 101,1 0 1,0 0-1,-1 1 1,0-1-1,1 1 0,-1 0 1,0 0-1,0 1 1,0 0-1,0 0 1,-6-1-1,-63 1 146,31-1-159,0 2-1,0 2 1,-68 12 0,16 7 259,-126 30-71,162-34-289,-94 40 1,121-41-18,1 1 0,1 1 0,0 1 0,2 2 0,-31 29 0,1 6-8,-57 72 0,91-98 34,1 0 1,2 2-1,1 1 0,2 0 0,1 2 1,-23 64-1,27-55 8,2 0 0,2 1 0,2 1 0,1-1 0,2 62 0,3 51 86,2 191 128,0-320-216,1 0-1,1-1 1,1 1 0,2-1-1,0 0 1,2-1-1,1 1 1,2-2-1,0 1 1,2-1 0,0-1-1,2-1 1,1 0-1,1 0 1,1-2-1,1 0 1,32 28 0,-8-15 110,0-3 0,3-1 0,96 49 0,-55-41 74,130 41 0,-173-68-186,0-2 1,2-1-1,68 3 1,140-9 64,-156-3-29,-48-1-38,-1-1 1,52-10-1,-78 8-26,-1-1 0,1-2 0,-1 0 0,-1-1 0,1-1 0,31-19-1,25-25-54,105-93-1,-60 44 24,-40 38-40,-3-4 0,101-111 0,-155 147 70,-1-1-1,-1-1 1,30-57-1,-41 64 20,-1-1-1,-1-1 1,-2 0 0,0 0-1,7-51 1,1-108 136,-9-207 0,-8 367-58,0 13-24,-2 0 0,0 0 0,0 0 0,-2 0 0,0 1 0,-6-15 0,-41-85-42,33 76-14,3 9 55,-1 1 0,-2 1 0,0 0 0,-2 1 0,0 1-1,-2 2 1,-1 0 0,-1 1 0,-1 1 0,0 1 0,-2 1 0,0 2 0,-1 0 0,-1 2 0,0 2 0,-53-18 0,16 13-68,-1 3 0,0 3 0,0 3 0,-1 3 0,-80 3 0,-36 3-384,149 8-3713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3.2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123 1 1921,'3'3'5976,"-2"76"-5935,0 23 252,-18 162 0,-32-6-51,-8 62-60,52-208-909,5-111 686,0-88-2835,0 37-683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4.0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130 0 416,'4'2'10592,"-4"88"-10367,-3-1 0,-16 95 0,-10-32-36,-23 147-90,41-207-19,-1 117 0,12-39 197,0-169-210,0-6-102,-2-86-1496,-4 18-1150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24.5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97 30 1008,'0'0'4192,"-16"35"-4126,-49 102-76,51-107-46,14-30 55,0 0 0,0 0 0,0 0 0,-1 0 0,1 0 0,0 1 0,0-1 0,0 0 0,0 0 0,0 0 0,0 0 0,0 0 0,0 0 0,0 0 0,0 0 0,0 0 0,0 0 0,0 0 0,-1 0 0,1 0 0,0 1 0,0-1 0,0 0 0,0 0-1,0 0 1,0 0 0,0 0 0,0 0 0,0 0 0,0 0 0,0 1 0,0-1 0,0 0 0,0 0 0,0 0 0,0 0 0,0 0 0,0 0 0,0 0 0,0 0 0,1 0 0,-1 0 0,0 1 0,0-1 0,0 0 0,0 0 0,0 0 0,0 0 0,0 0 0,0 0 0,0 0-1,0 0 1,0 0 0,0 0 0,0 0 0,1 0 0,-1 0 0,0 0 0,0 0 0,0 0 0,0 1 0,0-1 0,0 0 0,0 0 0,19 0-86,-14 1 95,1-1 0,-1 1 0,1-2 1,-1 1-1,0 0 0,1-1 0,-1 0 0,1 0 0,-1-1 0,0 1 0,0-1 1,7-3-1,-4-2 6,-1 1 0,1-1 0,-2 0 1,1 0-1,-1-1 0,0 0 0,0 0 0,-1-1 1,5-9-1,-3 3 62,0 0 0,0-1 0,-2 1 0,7-31 1,-10 13 248,-18 34 838,8 1-1130,1 1 0,0 0 0,1 0-1,-1 1 1,0 0 0,1 0 0,0 0-1,0 1 1,0 0 0,1 0 0,0 0-1,-1 1 1,2 0 0,-6 7 0,-5 9 33,1 0 1,-20 44-1,30-55-72,0 1-1,1-1 1,0 1-1,0 0 1,2 0-1,-1 0 1,2 0-1,0 19 1,1-31-9,-1 0 0,1 0 1,0 0-1,-1 0 0,1 0 1,0 0-1,-1 0 1,1 0-1,-1 0 0,1 0 1,0-1-1,-1 1 1,1 0-1,-1 0 0,1-1 1,0 1-1,-1 0 0,1-1 1,-1 1-1,1-1 1,-1 1-1,1-1 0,5-7-247,0 1 0,-1-1-1,1 0 1,-2 0-1,1 0 1,-2-1-1,1 0 1,-1 0 0,0 0-1,3-17 1,-2-1-1833,1-32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9.5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1883 14 2081,'0'0'6310,"3"-2"-5974,-1-9 542,-32 14-529,24-2-351,-1 1 1,0 1-1,1-1 1,-1 1-1,1 0 1,0 0-1,-9 7 0,-40 37-60,-358 364 50,117-112 19,-273 228-854,381-356 80,-18 29 620,194-187-172,-27 35 951,36-45-996,1 0 0,0 1-1,0 0 1,0 0 0,0-1 0,1 1-1,0 0 1,0 0 0,0 0 0,0 1-1,0 5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30.2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2865,'1'-3'7531,"9"8"-7698,-1 5 128,-1 0 1,1 0 0,-2 1-1,0 0 1,12 24 0,-5-9 68,50 101 211,57 158 0,27 144-56,-36-98-23,241 486 471,-317-745-489,57 132 691,-88-192-718,-2 0 1,1 0 0,-2 0 0,1 1 0,-2-1-1,1 19 1,-2-31-112,0 1 0,0-1 0,0 1 0,0-1 0,1 1 0,-1-1 0,-1 1-1,1-1 1,0 1 0,0-1 0,0 1 0,0-1 0,0 1 0,0-1 0,-1 1 0,1-1 0,0 0 0,0 1 0,-1-1 0,1 1 0,0-1-1,0 0 1,-1 1 0,1-1 0,-1 0 0,1 1 0,0-1 0,-1 0 0,1 1 0,-1-1 0,1 0 0,-1 0 0,1 1 0,0-1 0,-2 0-1,-16-4-191,18 4 183,-3-1-119,0-1 0,0 1 0,1-1 0,-1 0 0,0 1-1,1-1 1,-1-1 0,1 1 0,0 0 0,0 0 0,0-1 0,-2-2 0,-7-13-2022,-14-33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5.3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1344 2625,'0'0'1833,"36"-10"-1395,120-38-97,-137 41-299,-1 0 1,0-1-1,-1-1 0,0-1 1,0-1-1,26-21 1,-19 13 28,224-199 1073,-19-22-448,149-138-441,-299 312-251,106-97 266,-166 145-257,15-16-150,44-31 2060,-83 71-1522,-11 11-517,8-10-50,1-1 190,0 0 0,-1 0 0,-12 6 0,-13-4-3542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6.2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1395 3201,'12'0'4549,"-8"0"-4451,-1-1-1,1 0 0,-1 0 1,1 0-1,-1 0 1,0 0-1,0-1 0,0 0 1,0 1-1,0-1 1,4-4-1,35-30 735,-30 25-584,84-75 905,347-326 101,148-251-462,-503 544 510,-99 130-1085,0 0 0,1 1 0,0 0 1,-12 22-1,21-33-300,1-9-600,0-77-4421,0 48 782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31.4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4626,'0'0'2297,"27"31"-1867,-22-24-387,29 33 254,-1 1 0,-3 2 0,-1 1 0,38 81 0,106 321 1557,-22 14-387,131 348 57,-255-744-1420,-27-64-117,2 3 43,0-10-244,-2-102-3601,3 24-208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32.3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1925 0 5811,'0'0'6419,"-27"8"-5953,-7 1-404,0 2 0,1 2 0,0 1 0,1 2 0,-39 24-1,-628 472 996,517-373-966,104-80-26,-217 167 177,18 11 141,166-121-380,104-108-43,6-7 2,0 0-1,0 0 1,0 0-1,0 0 1,0 0-1,1 0 1,-1 1 0,0-1-1,1 0 1,-1 0-1,0 0 1,1 1-1,0-1 1,-1 0-1,1 1 1,-1 1 0,35-11-3986,-23 2 3447,-1 1 1,0-2-1,0 0 1,-1 0-1,0 0 0,16-18 1,23-32-3082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7.2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3666,'0'0'2017,"15"7"-1420,35 19 158,89 61 0,-75-33-214,-3 3 0,-2 2-1,-3 3 1,-2 2 0,62 99-1,-87-119-404,143 207 378,-124-188-369,102 104-1,-91-114-58,2-2 0,76 48 0,142 71 273,-152-95-306,-94-56 199,-1 2 0,-1 1 0,-1 1 0,42 42-1,-70-63-142,-1-1-43,0 0-1,0 0 1,0 1 0,1-1 0,-2 0-1,1 0 1,0 0 0,0 1 0,0-1-1,-1 1 1,1-1 0,0 0 0,-1 8 953,-12-9-1060,8 0-78,0 0-1,0 0 1,1 0-1,-1-1 1,0 1-1,0-1 1,0 0-1,0 0 1,-4-2-1,-5-3-1294,0-1-1,-20-15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27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7 2257,'0'0'4960,"0"-1"-4927,0 1 1,0 0 0,1-1-1,-1 1 1,0 0 0,0-1-1,0 1 1,1 0 0,-1-1 0,0 1-1,0 0 1,1 0 0,-1-1-1,0 1 1,0 0 0,1 0-1,-1 0 1,0-1 0,1 1 0,-1 0-1,1 0 1,-1 0 0,0 0-1,1 0 1,-1-1 0,1 1-1,4 1-26,0 1-1,-1-1 0,1 1 1,0-1-1,-1 2 0,1-1 0,-1 0 1,0 1-1,1 0 0,-1 0 1,-1 0-1,1 0 0,6 7 0,0-1 56,282 265 1177,54 46-709,121 18 53,25-37 209,-196-123 949,-257-152-1443,-74-41 345,3 1-1059,-51-30-1825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33.1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3089,'0'0'3749,"34"15"-2866,-4 1-703,-7-4-53,0-1 1,0-1 0,1-1-1,0-1 1,1-1 0,0-1-1,0-1 1,29 1-1,323 0 1296,-231-7-919,538 1 1585,-400 12-1820,-216-5-253,0 4 0,71 20 0,-110-21 168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4:34.2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11 0,'9'-10'10512,"-8"10"-10400,0 0-76,0 1 1,0-1-1,0 1 1,0 0-1,-1-1 1,1 1-1,0 0 0,0 0 1,-1-1-1,1 1 1,0 0-1,-1 0 1,1 0-1,-1 0 1,1 0-1,-1 0 0,1 1 1,10 23 64,-1 0 1,-2 1-1,9 39 1,10 90 580,-19-100-559,52 379 1028,13 81-835,22 88-284,-89-569-36,-3-23 4,-1-1-1,1 22 1,-3-32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25.7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27 2353,'0'0'576,"3"20"-1157,1 4 454,7 31 0,-10-54 127,-1 0 0,0 0 0,1 0 0,-1 0-1,1 0 1,-1 0 0,1 0 0,-1 0 0,1 0 0,0 0-1,0 0 1,-1 0 0,1 0 0,0-1 0,0 1 0,0 0-1,0 0 1,0-1 0,0 1 0,0-1 0,0 1-1,0-1 1,0 1 0,0-1 0,0 0 0,0 1 0,0-1-1,1 0 1,-1 0 0,0 0 0,0 0 0,0 0 0,0 0-1,1 0 1,-1 0 0,0-1 0,0 1 0,0 0 0,0-1-1,0 1 1,0-1 0,0 1 0,0-1 0,0 1-1,1-2 1,1 0 31,-1 0 1,0-1-1,-1 1 0,1-1 0,0 1 0,-1-1 1,1 1-1,-1-1 0,0 0 0,0 0 0,0 0 1,0 0-1,-1 0 0,1-3 0,3-44 462,-4 3 2524,-1 50-2782,-3 12-231,0 0 0,1 1 0,1-1 1,0 1-1,1 0 0,1 22 0,1-37-34,-1-1 0,1 1 0,0-1 0,-1 1 0,1-1 0,0 1 1,0-1-1,-1 1 0,1-1 0,0 0 0,0 1 0,0-1 0,-1 0 0,1 0 0,0 0 0,0 0 0,0 1 0,0-1 0,0 0 0,0 0 0,-1-1 0,3 1 0,-1 0-35,1 0 0,-1 0 0,0 0 0,1-1-1,-1 1 1,1-1 0,-1 1 0,4-2 0,-4 0 52,0 0 0,0 0-1,-1 0 1,1 0 0,-1 0 0,1 0-1,-1 0 1,0 0 0,1-1 0,-1 1-1,0-1 1,-1 1 0,1-1 0,1-4-1,1-37 293,-3 42-170,0 5-237,0 17-301,-1 0 168,2 1 0,0-1 0,6 34 1,13 3-1701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26.4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442 225 1697,'0'0'3137,"-23"32"-2363,-72 104-409,76-109-139,-28 55 1,25-41 54,-31 58 297,5 2 0,-41 120 0,79-187-352,1 0 0,1 1 0,2 0 0,-2 39 0,4 142-238,5-138 87,-2 173 301,2 283 627,3-463-837,3 0 0,3-1-1,3-1 1,3 0 0,3-1 0,31 75 0,-23-82-53,2-2 1,2 0 0,52 72 0,-30-61 86,2-2 1,66 62-1,-46-55-151,106 101 106,-148-148-133,1-2-1,1-1 1,70 37 0,-80-51-37,1-1-1,0-1 1,0-1 0,1-1 0,0-2-1,28 3 1,168 0-143,-193-8 145,-2 0-18,-1-1-1,1-1 1,-1-1-1,0-2 1,50-14-1,-36 5-109,-2-1 0,0-2 0,-1-2 1,46-30-1,53-49 56,-4-7 1,131-132-1,-237 209 63,-2-2 0,0-1 0,-2 0 0,-2-2-1,-1-1 1,-1 0 0,-2-1 0,-1-1 0,11-42 0,-10 18 113,-3 0 1,-3-1 0,-3-1 0,1-122 0,-7 81-110,0 35 123,-3 0-1,-17-124 1,-84-257-53,-43 12 392,131 401-306,-5-13 26,-2 0-1,-2 1 1,-31-47-1,37 71-77,-29-44 203,-42-81 1,62 96-274,-51-92 66,67 130-71,0 0-1,-2 1 1,1 0 0,-2 1 0,0 0-1,-28-21 1,-352-227 792,378 253-825,-1 0 0,0 1 0,0 1 0,0 0 0,-1 1 0,0 1 0,-25-3 0,-11 2-138,-60 3-1,94 2 186,-2 1-55,0 1-1,1 0 1,-1 2 0,1 1 0,-27 9-1,-99 45-67,94-36 2,26-12 21,-1 0 0,1 2 1,1 1-1,1 2 0,-44 34 1,13 0-175,-2-2 0,-105 68 0,156-112-55,-1 0 0,1-1 0,-1 0 0,0 0 0,0-1 0,0 1 1,0-1-1,-15 1 0,-27-90-8892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32.33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2655 134 5987,'2'-3'3609,"-1"2"-3550,-1 0-1,1 0 0,0 0 0,-1-1 0,1 1 1,0 0-1,-1 0 0,1 0 0,-1 0 1,0-1-1,1 1 0,-1 0 0,0 0 0,0-1 1,0 1-1,0 0 0,0-1 0,0 1 0,0 0 1,0 0-1,0-1 0,-1 1 0,1 0 1,-1 0-1,1-1 0,-1 1 0,1 0 0,-1 0 1,1 0-1,-1 0 0,0 0 0,0 0 0,0 0 1,1 0-1,-1 0 0,0 0 0,0 0 1,-2-1-1,-14-7 39,1 0 1,-1 1-1,0 1 0,-1 0 1,0 1-1,-19-3 0,-114-14 241,-98 17 98,180 6-381,32 1-67,0 3 1,1 0-1,-71 20 1,-103 46 30,168-53 30,1 2-1,0 2 1,-53 37 0,19-8-73,-180 133 101,189-132-59,-115 67 0,-26 18 130,171-104-176,0 2-1,3 1 1,-41 54-1,54-65 47,-26 35 52,-61 102-1,93-133-76,2 0 1,1 1-1,1 0 1,-6 31-1,-7 21 24,-33 71 2,-6 18 112,51-134-175,1 2 0,-8 64 1,1 543-3,19-446 62,-2-151-8,6 173-39,-3-187 6,2 1 0,2-2-1,1 1 1,18 48 0,87 186 4,-87-215 19,2-1 0,68 93 0,-81-127-4,2 0 0,0-1 0,1-1 0,1 0-1,0-2 1,1 0 0,0-1 0,1-1 0,1-1 0,0-1-1,29 9 1,25 4-32,2-4 1,86 11-1,-12-3 17,-44-3 48,-40-7-32,1-4 1,123 9-1,411-20 55,-311-3-33,275-43-14,-230 10 5,-321 31 21,-16 3-35,1-1-1,-1 1 0,1 0 1,-1-1-1,1 1 1,-1 0-1,1-1 1,-1 1-1,1 0 0,-1-1 1,1 1-1,-1-1 1,1 1-1,-1-1 1,0 1-1,1-1 0,-1 0 1,0 1-1,0-1 1,1 1-1,-1-1 1,0 0-1,0 1 0,0-1 1,0 1-1,0-1 1,0 0-1,0 1 0,0-1 1,0 0-1,0 1 1,0-1-1,0 1 1,0-1-1,0 0 0,-1 1 1,1-1-1,0 1 1,0-1-1,-1 0 1,1 1-1,-1-1 0,1 0-62,-1-1-37,0 1 1,0-1-1,0 1 0,0 0 0,0-1 0,-1 1 1,1 0-1,0 0 0,-1-1 0,1 1 1,-1 0-1,1 0 0,-4-1 0,-51-20-3031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39.41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2508 317 4930,'0'0'8137,"0"-20"-7150,1 15-940,-2-1 0,1 1-1,0 0 1,-1 0-1,0 0 1,0-1-1,-1 1 1,1 0-1,-1 1 1,0-1-1,0 0 1,-1 0-1,0 1 1,1 0 0,-1-1-1,-1 1 1,-6-7-1,-2-1 82,0 0 0,-1 0 0,-1 1-1,0 1 1,0 0 0,-1 1 0,0 0 0,-1 2 0,0 0-1,-23-7 1,-16-3-156,-1 2 1,-1 3-1,0 2 0,-117-4 0,21 4 133,-2 0 31,84 9-192,-93 4-166,141 0 230,-31 9 0,12-2 83,14-3-112,0 1 0,1 1 0,0 1 0,-40 23 0,-95 65-96,111-65 115,-131 90 62,140-91-115,2 1-1,-44 47 0,48-37-25,-55 87 0,38-52 110,-25 26 18,-42 62 6,107-145-57,1 1 1,1 0-1,1 1 0,1 0 1,1 1-1,-6 28 0,4 18 3,3-1 0,4 108 0,3-130-17,1-39-1,0-1 0,0 1 1,0 0-1,1-1 0,0 1 0,0-1 0,7 14 1,30 49-23,-3-9-27,0 21 57,-17-38-179,38 68 0,-49-100 79,1 1 0,0-1 0,0 0 0,1-1 0,1 0 0,0-1 0,0 0-1,1-1 1,18 11 0,2-3 87,0-2-1,2-1 0,-1-2 1,1-1-1,1-2 1,0-1-1,0-1 1,1-3-1,55 1 1,253-2-688,-286-3 346,-30 1 354,0 1 0,0 2 1,37 9-1,81 30 26,-99-28 11,4 3-45,-1 2 0,-1 2 0,0 2 0,51 36 0,168 137 189,-245-178-128,-1 0 0,-1 2-1,0 1 1,-2 0 0,0 1 0,-2 1-1,-1 1 1,0 0 0,-2 1-1,-1 1 1,-1 0 0,-2 1 0,0 0-1,8 44 1,-13-44 116,-1 1 0,-1 0 0,-2 0 0,-1 0 0,-3 30 0,0-49-96,1 1 0,-2-1 1,0 0-1,0 1 0,-1-2 1,0 1-1,0 0 0,-1-1 0,-8 9 1,-69 76 282,79-90-309,-41 40 24,-2-2 1,-1-2-1,-2-2 0,-2-2 0,-1-3 0,-74 35 0,96-55 8,0-1 0,-1-2 1,-1-1-1,-38 5 0,-136 8 265,196-21-330,-803 30 18,533-25 69,58-3 757,207-2-1228,128 21-7253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50.88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156 594 224,'0'0'1238,"22"-33"-712,69-111 15,-86 135-505,0 0 1,-1 0-1,0 0 1,-1-1-1,0 1 0,-1-1 1,0 0-1,0 0 0,-1 1 1,0-1-1,0 0 0,-2-12 1,0 0 24,0-73 4191,-34 172-4098,14-32-359,2 2 0,-19 62 993,37-116-615,2-18-285,3-3 56,1 1 0,9-31 1,5-22 43,-9 27 87,5-107-1,-15 157 238,-1 12 142,-6 16-390,-1 0 0,-2-1 0,-15 32 0,-6 12-37,-16 60 2,41-108-42,2 0 0,-1 0 1,2 0-1,-1 32 0,3-30-17,1-16-33,-1 1 1,1-1-1,0 0 1,1 0-1,1 7 1,-2-13 53,0 0 1,0 1-1,0-1 1,1 0-1,-1 0 1,0 0-1,0 1 1,1-1 0,-1 0-1,0 0 1,1 0-1,-1 0 1,0 1-1,0-1 1,1 0 0,-1 0-1,0 0 1,1 0-1,-1 0 1,0 0-1,1 0 1,-1 0-1,0 0 1,1 0 0,-1 0-1,0 0 1,1 0-1,-1 0 1,0 0-1,0 0 1,1 0 0,-1-1-1,0 1 1,1 0-1,11-6-186,-6-1 148,0-1 0,-1 1 1,0-1-1,0 0 0,-1 0 1,0-1-1,-1 1 0,1-1 0,2-14 1,5-19 92,-2-1 0,-2 0 1,-2-1-1,-2 1 0,-5-88 0,2 130-29,0 0 0,0 0 0,0 0 1,0 0-1,0 0 0,0 0 0,-1 0 0,1 0 0,0 1 0,-1-1 0,1 0 0,0 0 0,-1 0 0,1 0 0,-1 1 1,1-1-1,-1 0 0,1 0 0,-1 1 0,-1-2 0,2 2 19,-1 0 0,0 0 0,0 0-1,1 0 1,-1 0 0,0-1 0,0 1 0,0 1 0,1-1 0,-1 0-1,0 0 1,0 0 0,1 0 0,-1 0 0,0 1 0,1-1-1,-1 0 1,0 1 0,0-1 0,1 1 0,-1-1 0,1 0 0,-2 2-1,-5 5 53,0 0 0,1 0 0,0 1-1,0 0 1,1 0 0,0 0 0,0 1 0,-5 14-1,-1-2-74,-14 30-49,-26 75 0,42-101 11,2 1 0,1-1 0,1 1 1,1 0-1,0 37 0,4-49-1,1 16-629,-1-29 576,1-1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51.80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30 199 5122,'0'0'2041,"-3"29"-1859,-12 100 178,12-103-260,1 0-1,1 0 1,1 0 0,4 31 0,-4-55-111,1 0 1,-1 0 0,1-1 0,0 1-1,0 0 1,-1 0 0,1 0 0,1 0-1,-1-1 1,0 1 0,0-1-1,0 1 1,1-1 0,-1 1 0,1-1-1,-1 0 1,1 1 0,0-1 0,0 0-1,-1 0 1,1 0 0,0 0-1,0-1 1,0 1 0,0-1 0,0 1-1,0-1 1,0 1 0,0-1 0,3 0-1,-1 0 3,1 1-1,0-1 1,0-1-1,0 1 1,-1-1-1,1 1 0,0-1 1,0-1-1,-1 1 1,1-1-1,-1 0 1,8-4-1,-3-1-40,0 0 1,-1-1-1,1 0 0,-1-1 0,-1 0 1,0 0-1,0-1 0,7-13 0,1-5-102,23-58 0,-26 48 204,-2 1 0,-2-1-1,-1 0 1,-1-1 0,-3 0 0,-1-44 0,-1 82-31,-1 1-1,0-1 1,0 0-1,0 0 1,0 0-1,0 0 1,0 1-1,0-1 1,0 0-1,0 0 1,0 0-1,-1 1 1,1-1-1,0 0 1,0 0-1,-1 1 1,1-1-1,0 0 1,-1 0-1,1 1 1,-1-1-1,1 0 1,-1 1-1,1-1 1,-1 1-1,0-1 1,1 1-1,-1-1 1,0 1-1,1-1 1,-1 1-1,0 0 1,0-1-1,1 1 1,-1 0-1,0-1 1,0 1-1,1 0 1,-1 0-1,0 0 1,0 0-1,0 0 1,0 0-1,1 0 1,-1 0-1,0 0 1,0 0-1,0 1 1,-1-1-1,-2 2 136,0 0 0,-1 0 1,1 0-1,0 0 0,0 1 0,0 0 0,1-1 0,-7 7 1,-1 4-34,0 1 1,0-1 0,-13 26 0,-25 54-128,21-35-55,-35 104-1,53-128 19,2 0 0,0 1 0,3 0-1,-3 65 1,8-87 15,0 11-51,0-23 67,0-1 0,0 1 0,0 0 1,1-1-1,-1 1 0,0-1 0,0 1 0,1-1 1,-1 1-1,0-1 0,1 1 0,-1-1 0,0 1 0,1-1 1,-1 0-1,1 1 0,-1-1 0,0 1 0,1-1 1,-1 0-1,1 0 0,0 1 0,-1-1 0,1 0 1,-1 0-1,1 1 0,-1-1 0,1 0 0,-1 0 1,1 0-1,0 0 0,0 0 0,3-1-52,0 1-1,0-1 1,-1 0-1,1 0 1,-1-1-1,1 1 1,-1-1-1,1 1 1,-1-1 0,0 0-1,0-1 1,0 1-1,0 0 1,0-1-1,0 0 1,-1 1-1,1-1 1,2-6-1,7-7-185,-1-2 0,10-22-1,-21 40 248,24-52-270,-3-1 0,-2-2 0,-2 0 1,-3 0-1,-3-2 0,9-111 0,-19 126 174,-1 42 107,0-1 0,1 1 0,-1 0 0,0 0 0,0-1 0,0 1 0,0 0-1,0-1 1,0 1 0,0 0 0,0 0 0,0-1 0,0 1 0,0 0 0,0-1 0,0 1 0,0 0 0,0 0 0,0-1 0,0 1 0,0 0 0,-1 0 0,1-1 0,0 1-1,0 0 1,0 0 0,0-1 0,-1 1 0,1 0 0,0 0 0,0 0 0,0-1 0,-1 1 0,1 0 0,0 0 0,0 0 0,-1 0 0,1 0 0,0-1 0,0 1-1,-1 0 1,1 0 0,0 0 0,-1 0 0,1 0 0,0 0 0,0 0 0,-1 0 0,-12 10 688,2 3-473,0 0 1,1 0-1,0 2 0,-13 26 1,-28 73-175,38-84 29,0 2-238,0 0 0,3 0 1,0 1-1,2 0 0,1 1 0,2 0 1,-1 41-1,8-52-1516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55.24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2753,'0'0'3263,"0"35"-2887,0 118 217,0-134-536,-1 22 97,2 1-1,8 46 1,-7-78-139,0 0 0,0-1 0,1 1 1,1-1-1,0 0 0,0 0 0,0 0 0,1-1 0,1 1 0,-1-1 0,1 0 0,13 12 1,-16-17-3,0-1 0,0 0 0,0 1 0,0-1 0,0-1 0,1 1 0,-1 0 0,1-1 0,-1 0 0,1 1 0,0-1 0,-1-1 0,1 1 0,0-1 0,0 1 0,-1-1 0,1 0 0,0 0 0,0-1 0,0 1 0,-1-1 0,1 0 0,0 0 0,-1 0 0,1 0 0,-1-1 0,1 1 0,-1-1 0,0 0 0,1 0 0,-1 0 0,4-4 0,-1-3 68,1 0 0,-1 0 0,-1-1 1,0 1-1,-1-1 0,1 0 0,2-13 0,18-78 685,-24 99-759,5-31 407,-1 0-1,-2 0 1,-12-26 2403,-26 119-2715,2 1 0,-44 116 1,71-157-234,0 0 1,1 1 0,1 0-1,1 0 1,1 0 0,0 25-1,2-46 111,0 0 0,0 0-1,0 1 1,0-1 0,0 0-1,1 0 1,-1 0 0,0 1-1,0-1 1,0 0 0,0 0-1,0 1 1,0-1 0,1 0-1,-1 0 1,0 0 0,0 0-1,0 1 1,0-1 0,1 0-1,-1 0 1,0 0 0,0 0-1,1 0 1,-1 0 0,0 1-1,0-1 1,0 0 0,1 0-1,-1 0 1,0 0 0,0 0-1,1 0 1,-1 0 0,0 0-1,0 0 1,1 0 0,-1 0-1,0 0 1,0 0 0,1-1-1,10-2-515,-6 0 432,-1 0-1,0 0 1,0-1 0,-1 1-1,1-1 1,-1 0-1,0 0 1,0-1 0,0 1-1,0 0 1,-1-1-1,0 0 1,0 1-1,3-10 1,-1 4 30,19-49 150,-2-1 0,-2-1 0,-4-1 0,-2 0 0,6-76 0,-18 91 1890,-6 67-1224,-47 77-788,-15 34 23,61-116-217,1 0-1,0 0 1,1 1-1,0 0 0,1-1 1,1 1-1,0 17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56.335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50 1 5010,'0'0'358,"-5"31"-187,-29 219 141,29-211-298,2 1 1,1-1 0,7 75-1,-4-109-13,0 1 0,0-1 0,1 1 0,0-1 0,0 0 1,0 1-1,1-1 0,0 0 0,0-1 0,0 1 0,0 0 0,1-1 0,0 0 0,0 0 0,0 0 0,0 0 0,1-1 0,0 1 0,-1-1 0,1 0 0,0-1 0,6 3 0,1 0 5,-1-2-1,1 1 1,-1-2 0,1 1-1,0-2 1,0 1-1,0-2 1,0 1 0,16-3-1,-21 1 6,0-1-1,-1 0 0,1 0 1,-1 0-1,0-1 0,0 0 0,0 0 1,0 0-1,0-1 0,-1 0 1,0 0-1,1 0 0,-2-1 0,1 0 1,0 0-1,-1 0 0,6-9 1,0-2 62,0 0 0,-1-1 0,-1 0 0,0 0 1,6-22-1,-7 11 3,0-1 1,-2 1-1,2-35 1,-3-85 657,-4 147-678,1 0 0,-1 1 0,0-1 0,0 1 0,0-1 0,0 0 0,0 1 0,0-1 0,0 1 0,0-1 0,-1 0 0,1 1 0,0-1 0,0 1 0,0-1 0,-1 1 0,1-1 0,0 1 0,-1-1 0,-1-2 280,2 3-280,-1 0 0,1-1 0,-1 1 0,1 0 0,-1-1 0,1 1 0,-1 0 0,0 0 0,1-1 0,-1 1 0,1 0 0,-1 0-1,0 0 1,1 0 0,-1 0 0,1 0 0,-1 0 0,0 0 0,1 0 0,-1 0 0,1 0 0,-1 1 0,1-1 0,-1 0 0,0 0 0,1 0 0,-1 1 0,1-1 0,-1 0 0,0 1 0,-5 2 131,0 1 0,1-1-1,-1 1 1,-5 5 0,-17 18-72,2 2 1,-36 48 0,54-67-108,-17 24-25,-42 73 0,59-92-26,1 0 0,0 1 0,1 0 0,1 0-1,1 0 1,0 0 0,-3 34 0,6 6-200,1-56 214,1 1 0,-1-1 0,0 1 0,0-1 0,0 1 0,0-1-1,0 0 1,1 1 0,-1-1 0,0 1 0,0-1 0,1 1 0,-1-1 0,0 0 0,1 1 0,-1-1 0,0 0 0,1 1 0,-1-1 0,0 0-1,1 0 1,-1 1 0,1-1 0,-1 0 0,1 0 0,-1 0 0,0 1 0,1-1 0,-1 0 0,1 0 0,-1 0 0,1 0 0,-1 0 0,1 0-1,-1 0 1,1 0 0,-1 0 0,1 0 0,-1 0 0,1-1 0,1 1-60,1 0 0,-1-1 0,0 1-1,0-1 1,0 0 0,0 0 0,0 0 0,0 0-1,3-2 1,3-4-94,0-1 0,-1 1 0,0-2-1,0 1 1,-1-1 0,0 0 0,7-16-1,34-78-218,-41 87 381,18-44 124,-3-2 0,-3 0 0,16-96-1,-34 156-23,2-13-157,-2 15 96,0-1 0,0 1-1,0 0 1,0 0-1,0 0 1,0-1-1,0 1 1,0 0-1,0 0 1,0 0 0,0 0-1,0-1 1,0 1-1,-2-2 247,2 2-247,0 0 1,0 0-1,-1 0 1,1 0-1,0 0 1,0 0-1,0 0 1,0-1 0,-1 1-1,1 0 1,0 0-1,0 0 1,0 0-1,0 0 1,-1 0-1,1 0 1,0 0 0,0 0-1,0 0 1,0 1-1,-1-1 1,1 0-1,0 0 1,0 0-1,-1 1 124,1-1-124,-16 12 39,1 2 0,0-1 0,1 2 0,1 0-1,0 0 1,1 2 0,-13 21 0,-4 14-169,-29 68 1,44-88-480,1 2-1,2-1 1,-9 42 0,14-10-2636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57.81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69 24 2305,'0'0'7478,"-9"25"-7355,2-7-113,-4 12 4,1 1 0,1 0 0,2 1 0,-4 33 0,6 97 93,5-130-129,0-28 12,0 0 1,0 0-1,0 0 0,1 0 0,0-1 0,-1 1 1,1 0-1,1 0 0,-1 0 0,0-1 0,1 1 1,3 6-1,-3-8-8,0-1 0,0 1 0,0 0 0,0 0 0,0-1 0,1 1 0,-1-1 1,0 0-1,1 0 0,-1 0 0,1 0 0,-1 0 0,1 0 0,-1 0 0,1-1 0,0 0 0,-1 1 1,1-1-1,5 0 0,-3-1 17,1 0 0,-1 0 1,0 0-1,0 0 0,0-1 1,0 0-1,0 0 0,0 0 1,0-1-1,-1 0 0,1 0 1,-1 0-1,0 0 0,0-1 1,0 1-1,0-1 0,0 0 1,4-7-1,1-2 3,1 0-1,-2-2 1,0 1 0,0-1-1,5-16 1,-8 14-59,0 0 1,-1-1-1,0 1 0,1-31 0,-4-74-30,-2 66 87,1 49 69,-2-20-4,2 26-20,-1 0-1,1 1 1,0-1 0,-1 1-1,1-1 1,-1 1-1,1-1 1,-1 1 0,1-1-1,-1 1 1,1-1 0,-1 1-1,1 0 1,-1-1-1,1 1 1,-1 0 0,0-1-1,1 1 1,-1 0-1,0 0 1,1 0 0,-1-1-1,0 1 1,1 0 0,-1 0-1,0 0 1,1 0-1,-1 0 1,0 0 0,1 0-1,-1 1 1,0-1 0,1 0-1,-1 0 1,0 0-1,0 1 1,-1 0 29,1-1 0,-1 1-1,0 0 1,1-1 0,-1 1 0,1 0 0,-1 0 0,1 0-1,-1 1 1,1-1 0,0 0 0,-1 0 0,1 1-1,-2 2 1,-12 21 104,1 1 0,2 0-1,-11 30 1,13-31-182,-16 40-36,-17 67-1,35-98-93,1 1 0,1 0 1,-2 70-1,8-103 101,0 0 0,0 0 0,0 0 0,0 0 0,0 0 0,0 0 0,1 0 0,-1 0-1,1-1 1,-1 1 0,1 0 0,0 0 0,0 0 0,0-1 0,-1 1 0,2 0 0,0 1 0,0-2-8,0 0 0,0 0 0,0 0 1,0 0-1,0 0 0,0-1 0,0 1 0,0-1 0,0 0 0,0 1 1,0-1-1,0 0 0,0 0 0,0 0 0,2-1 0,-1 1-7,0 0 0,0-1 0,-1 1 0,1-1 0,0 0 0,-1 0 0,1 0 0,0 0 0,-1 0 0,1 0 0,-1-1 0,0 1 0,4-4 0,0-1-51,0 0-1,0-1 1,6-9-1,-9 11 63,17-24-75,-2 0 0,0-2 0,-3 0 0,0-1 0,-2 0 0,12-50 1,-13 34-248,-3 0-1,-2-1 1,2-97 0,-9 112 490,0 33-101,0 1-1,0 0 0,0-1 1,0 1-1,0-1 0,0 1 1,0 0-1,0-1 0,0 1 0,0 0 1,0-1-1,0 1 0,0-1 1,-1 1-1,1 0 0,0-1 1,0 1-1,0 0 0,0-1 1,-1 1-1,1 0 0,0-1 1,0 1-1,-1 0 0,1 0 1,0-1-1,-1 1 0,1 0 1,0 0-1,-1 0 0,1-1 1,0 1-1,-1 0 0,1 0 1,0 0-1,-1 0 0,1 0 1,-1 0-1,1 0 0,0 0 1,-1 0-1,1 0 0,-1 0 1,1 0-1,0 0 0,-1 0 1,1 0-1,-1 0 0,-1 1 63,0-1 1,1 1-1,-1 0 0,0 0 0,1 0 0,-1 0 0,0 0 0,1 0 0,-3 2 1,-3 6 127,-1 0 1,2 1 0,-1 0 0,-7 15-1,-23 53-38,32-66-189,-13 27-183,2 1 1,2 1 0,1 0 0,2 1 0,2 0 0,2 0 0,-3 71 0,13-90-1799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5:58.81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202 82 7235,'0'0'2436,"-24"31"-2265,-77 109-155,91-126-8,2 0 1,-1 1 0,2 1-1,0-1 1,1 1 0,1 0-1,0 0 1,1 1 0,-2 17-1,5-30-1,-3 24 19,1 0-1,1 0 0,3 43 1,-1-69-42,0 0 0,1 0 0,-1-1 0,1 1 0,-1 0 0,1 0 0,0-1-1,-1 1 1,1 0 0,0-1 0,0 1 0,0-1 0,0 1 0,1-1 0,-1 1 0,0-1 0,1 0 0,-1 0 0,1 0 0,-1 0 0,1 0 0,-1 0 0,1 0 0,0 0 0,-1 0 0,1-1 0,0 1 0,0-1 0,-1 1 0,4-1 0,-1 1-7,1-1 0,-1 1 0,1-1 0,-1 0 0,1-1 0,-1 1 0,1-1 0,-1 0 0,0 0 0,1 0 1,-1 0-1,5-3 0,-2 0-21,0-1 1,0 0 0,-1 0-1,1-1 1,-1 0 0,7-8 0,34-47-89,-28 33 118,-1-1-1,-2-1 1,-1-1 0,-1 0 0,-2-1 0,-1 0 0,-2 0-1,0-2 1,-3 1 0,-1-1 0,-1 1 0,-1-42 0,-3 34 422,0 41-364,0-1 1,0 1-1,0-1 0,0 1 1,0-1-1,0 1 0,0-1 1,0 0-1,0 1 1,0-1-1,0 1 0,0-1 1,0 1-1,0-1 0,0 1 1,-1-1-1,1 1 1,0-1-1,0 1 0,-1-1 1,1 1-1,0 0 1,-1-1-1,1 1 0,-1-1 1,1 1-1,0 0 0,-1-1 1,0 1-1,0 0 41,0 0 0,0 1 0,0-1 0,-1 1-1,1-1 1,0 1 0,0-1 0,0 1 0,0-1 0,0 1 0,0 0 0,0 0-1,0 0 1,0-1 0,-1 3 0,-21 25 354,2 1-1,-35 61 1,44-71-442,-122 228-43,122-219 3,1 1-1,1 0 1,1 0 0,2 1-1,1-1 1,1 2 0,0 43-1,4-71 31,1 0 0,0 1 0,0-1 0,0 0 0,1 1 0,-1-1 0,1 0-1,0 0 1,0 1 0,0-1 0,0 0 0,0 0 0,3 4 0,-2-5-20,0-1 1,0 1 0,0-1-1,0 0 1,1 0 0,-1 0-1,0 0 1,0 0 0,1 0-1,-1-1 1,1 1 0,-1-1-1,0 1 1,1-1 0,-1 0-1,1 0 1,3-1 0,0 1-45,-1-1 1,0 1-1,0-1 1,0-1-1,0 1 1,0-1-1,0 0 1,0 0 0,0 0-1,-1-1 1,1 1-1,-1-1 1,0 0-1,0-1 1,0 1-1,0-1 1,3-4-1,8-9-43,-1-1-1,19-34 1,-25 40 94,9-20-45,0 0 0,-2 0 0,-2-1 0,-1-1 0,-1 0 0,-2-1 0,-2 0 0,-1 0 0,-2-1 0,1-56 0,-5 86 113,-1-8 42,1 13-74,0 1 1,0 0 0,-1 0-1,1 0 1,0-1-1,0 1 1,0 0-1,0 0 1,-1 0-1,1 0 1,0-1-1,0 1 1,-1 0 0,1 0-1,0 0 1,0 0-1,-1 0 1,1 0-1,0 0 1,0 0-1,-1 0 1,1 0-1,0 0 1,0 0 0,-1 0-1,1 0 1,0 0-1,-1 0 1,1 0-1,0 0 1,0 0-1,-1 0 1,1 0-1,0 0 1,0 1 0,0-1-1,-1 0 1,1 0-1,0 0 1,0 0-1,0 1 1,-1-1-1,1 0 1,0 0 0,0 0-1,0 1 1,0-1-1,0 0 1,-1 1-1,-7 7 1,0 1-1,1 0 0,0 1 1,1 0-1,-1 0 0,2 0 0,-6 16 1,4-13-147,-38 79-2094,-2 7-2333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10.81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324 91 4322,'0'0'4986,"-14"-8"-4175,-99-62 1454,111 69-2219,-1-1 0,0 0-1,0 1 1,0 0 0,0 0-1,0 0 1,0 0 0,0 0 0,0 1-1,0-1 1,0 1 0,0 0-1,-1 0 1,1 0 0,0 0-1,0 0 1,-5 2 0,5-1-62,-1 1 0,0 0 1,0 0-1,0 0 1,1 0-1,-1 0 0,1 1 1,0 0-1,0-1 0,0 1 1,-5 6-1,1 1-66,0 1 1,0 0-1,1 1 0,0-1 1,1 1-1,0 0 0,-4 20 1,5-11-30,0 0-1,1 1 1,2 0 0,0-1 0,3 36 0,-1-52 61,0-1-1,0 0 1,0 1 0,0-1 0,1 0 0,0 0 0,0 0-1,0 0 1,0 0 0,0 0 0,1-1 0,0 1 0,0-1-1,0 0 1,0 1 0,0-1 0,1-1 0,-1 1 0,1 0 0,0-1-1,0 0 1,4 2 0,2 0-128,0 0 0,1 0 0,-1-1 0,1-1 0,0 0 0,-1 0 0,1-1 0,12 0 0,-16-1 83,0 0 1,-1-1-1,1 0 0,0 0 1,9-2-1,-13 2 79,0-1 1,0 1-1,0-1 0,-1 1 0,1-1 0,0 0 0,-1 0 0,1 0 0,-1 0 1,0 0-1,1-1 0,-1 1 0,2-5 0,1-1 52,-1-1 0,0 1-1,0-1 1,-1 0 0,0 0 0,0 0-1,-1 0 1,-1 0 0,1-12 0,0-3 106,-2 1 0,-4-35 0,4 54-83,-1 0-1,0 0 0,0 1 0,0-1 1,0 0-1,-1 0 0,-2-4 1,3 7-14,1 0 1,-1 0 0,1 0 0,-1 0 0,1 1-1,-1-1 1,0 0 0,1 0 0,-1 1-1,0-1 1,0 1 0,1-1 0,-1 1 0,0-1-1,0 1 1,0-1 0,0 1 0,0 0 0,0-1-1,0 1 1,0 0 0,0 0 0,0 0 0,0 0-1,1 0 1,-1 0 0,0 0 0,0 0 0,0 0-1,0 0 1,0 0 0,0 1 0,0-1 0,0 0-1,0 1 1,0-1 0,-1 2 0,-3 1-61,0 1-1,1 0 1,0 0 0,0 0 0,0 1-1,0-1 1,1 1 0,0 0 0,0 0-1,-5 9 1,3-4-9,-6 9-17,1 0 0,1 1 0,1 0 0,0 1 1,2 0-1,0 0 0,1 0 0,2 1 0,-3 39 0,6-6-287,0-54 323,0-1 1,0 0-1,0 1 0,1-1 0,-1 0 0,0 1 0,0-1 0,0 0 1,1 1-1,-1-1 0,0 0 0,0 1 0,1-1 0,-1 0 0,0 0 1,0 1-1,1-1 0,-1 0 0,0 0 0,1 0 0,-1 1 0,0-1 0,1 0 1,-1 0-1,1 0 0,-1 0 0,0 0 0,1 0 0,-1 0 0,0 0 1,1 0-1,-1 0 0,1 0 0,-1 0 0,0 0 0,1 0 0,-1 0 0,0 0 1,1 0-1,-1 0 0,1 0 0,-1-1 0,0 1 0,1 0 0,2-1-48,2 0 15,-1 0 0,0-1 0,0 1 1,0-1-1,0 0 0,0 0 0,-1 0 0,1-1 0,-1 1 0,1-1 0,-1 0 0,0 0 0,0 0 0,0 0 0,0 0 1,2-5-1,5-7-177,-1-1 0,13-28 1,-13 22 182,-1 0 0,-1 0 0,-1-1 0,-1 0 1,2-32-1,-1-117 591,-5 172-542,-1-1 1,0 0-1,0 1 1,0-1-1,0 1 1,0-1-1,0 1 1,0-1-1,0 1 1,0-1-1,0 1 1,-1-1-1,1 1 0,0-1 1,0 1-1,0-1 1,-1 1-1,1-1 1,0 1-1,0-1 1,-1 1-1,1-1 1,0 1-1,-1 0 1,1-1-1,-1 1 1,1-1-1,-1 1 1,0 0 28,0 0 1,0 0-1,0 1 1,0-1-1,0 0 1,0 1-1,0-1 1,0 1 0,0-1-1,1 1 1,-1-1-1,0 1 1,0 0-1,1-1 1,-1 1-1,0 0 1,0 1-1,-41 55 517,-4 8-524,-120 189-1889,157-238 1724,1 0 0,-8 24 0,14-33 3,1-1-1,-1 1 1,1 0 0,0-1 0,0 1 0,1 0 0,0 0 0,2 11 0,-1-13-226,0-1 0,0 1 0,1 0 0,-1-1 0,5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48:28.8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2086 152 3217,'0'0'3215,"0"-6"-2705,0 5-384,2-24 271,-2 23-311,0 1 0,0-1 0,0 0 0,0 1 0,0-1-1,0 1 1,-1-1 0,1 0 0,-1 1 0,1-1 0,-1 1 0,1-1 0,-3-2 0,-2 0 52,0 1 0,0 0 0,0 0 0,0 0 0,-1 0 0,1 1 0,-1 0 0,-6-1 0,-56-11 627,33 7-686,-157-21 324,132 20-323,-48 0 163,-135 5 0,130 4-123,78 2-116,0 1-1,1 2 1,-1 1 0,-43 15-1,26-7-5,10-4 4,-214 65 54,226-65-20,-174 66 14,188-71-61,0 1 1,0 1 0,1 0-1,-1 1 1,2 1 0,0 0-1,-18 16 1,11-3-12,1 0 0,1 2 0,1 0 1,-15 29-1,-50 114-56,69-136 60,2 0-1,1 0 0,1 1 1,2 0-1,1 1 0,1 0 1,0 55-1,6 427-74,0-504 77,2 0 0,0 1 1,0-1-1,1 0 0,0 0 0,1 0 1,1 0-1,0-1 0,11 19 1,-6-12-29,2-1 1,0-1 0,1 1 0,1-2 0,16 15-1,-9-13-1,-1-1 1,2 0-1,0-2 0,34 16 0,99 34-13,-98-42 147,86 44 0,-98-40-73,2-3 1,51 19-1,-70-32-19,1-2-1,1 0 1,0-2 0,0-2 0,30 2 0,402-4 129,-244-4-111,-175 4-13,-28-1 5,1 0-1,-1-1 1,1-1 0,-1-1 0,18-3 0,-30 4 196,14 1-233,-17 0 15,1 0 0,-1 0 1,0 0-1,1 0 0,-1 0 0,1 0 0,-1 0 0,0 0 0,1 0 0,-1 0 0,1 0 0,-1 0 1,0 0-1,1-1 0,-1 1 0,1 0 0,-1 0 0,0 0 0,1-1 0,-1 1 0,0 0 0,0-1 1,1 1-1,-1 0 0,0-1 0,0 1 0,1-1 0,0-12-1390,-1 9 922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11.84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107 221 3265,'0'0'2242,"10"28"-1805,32 86-314,-41-111-115,0-1 0,1 1 0,-1-1 1,0 1-1,1-1 0,0 0 0,-1 1 1,1-1-1,0 0 0,0 0 0,1 0 1,2 2-1,-3-3-3,-1-1 0,1 1 1,-1-1-1,1 1 1,-1-1-1,1 0 0,-1 0 1,1 0-1,-1 0 0,1 0 1,-1 0-1,1 0 1,1-1-1,6 0 2,-6 1 10,0 0 0,0 0-1,-1-1 1,1 1 0,0-1-1,0 0 1,-1 0 0,1 0 0,-1 0-1,1-1 1,-1 1 0,1-1 0,-1 1-1,3-3 1,0-1 68,0 0 0,-1 0 0,0 0 0,0 0 0,7-11 0,-4 1 160,1-1 0,-2 1 0,0-1-1,5-21 1,-6 6 476,-1-1-1,-1 1 0,-3-44 1,0 54-420,1 18-240,-1 0 1,0 1 0,0-1-1,0 0 1,-1 0-1,1 1 1,-1-1 0,1 0-1,-1 0 1,0 1-1,0-1 1,0 1-1,-2-4 1,2 5-10,-1 0-1,1 0 1,-1 0 0,0 1 0,1-1-1,-1 0 1,0 0 0,0 1 0,1-1-1,-1 1 1,0 0 0,0-1 0,0 1-1,0 0 1,0 0 0,0 0 0,1 1-1,-1-1 1,-2 1 0,-3 0 23,1 0 1,0 0-1,0 1 0,0 0 1,1 0-1,-1 1 1,0 0-1,1 0 1,0 0-1,-1 0 0,1 1 1,1 0-1,-1 0 1,-6 7-1,-6 8-63,1 1 0,-16 27 0,27-40 0,-9 14-44,2-1-1,0 2 1,1-1-1,1 2 1,1-1-1,1 1 1,1 1-1,1-1 1,2 1-1,0 0 1,-1 42-1,5-59 40,2 12-330,-2-19 311,1 1 1,-1-1-1,1 0 1,-1 1 0,0-1-1,1 0 1,-1 0 0,1 1-1,-1-1 1,1 0-1,-1 0 1,1 0 0,0 0-1,-1 1 1,1-1 0,-1 0-1,1 0 1,-1 0-1,1 0 1,-1 0 0,1-1-1,-1 1 1,1 0 0,-1 0-1,1 0 1,-1 0-1,1-1 1,-1 1 0,1 0-1,-1 0 1,1-1 0,-1 1-1,1 0 1,0-1-1,4-3-5,0 0-1,0 0 1,0 0-1,-1-1 0,1 1 1,-1-1-1,0 0 0,0-1 1,-1 1-1,4-7 1,-1 2 21,6-10-12,-1 0 0,-1-1 1,-1-1-1,0 0 0,-2 0 0,-1-1 1,0 1-1,-2-1 0,-1 0 0,0-1 0,-2-28 1,-3-15 522,2 67-506,-7 11 128,-38 70-18,4 2-1,-36 102 0,72-172-153,1 0 1,1 1-1,0 0 0,1 0 1,0 0-1,1 0 0,1 0 1,0 0-1,3 22 0,-2-35 19,-1 0-1,1 1 0,0-1 1,0 0-1,-1 0 1,1 1-1,0-1 0,0 0 1,0 0-1,0 0 1,0 0-1,1 0 0,-1 0 1,0-1-1,0 1 1,1 0-1,-1 0 0,0-1 1,1 1-1,-1-1 1,1 0-1,-1 1 0,0-1 1,1 0-1,-1 0 1,1 1-1,-1-1 0,1-1 1,1 1-1,4 0-74,-1 0 0,0-1 1,0 0-1,1 0 0,10-3 0,-12 1 35,1 0 0,0 0 1,-1 0-1,0 0 0,1-1 0,-2 0 0,1 0 0,6-7 1,-1-1-49,0 0 0,11-18 0,-10 13 61,-1-1-1,-2 0 0,0-1 1,0 0-1,-2 0 0,0-1 1,5-36-1,-5 0-216,-2-83 0,-4 137 263,0 0 0,0 0 0,0 0 0,0 0 0,-1 0 0,1 0 0,-1 0 0,1 1 0,-1-1 0,0 0 0,1 0-1,-3-2 1,3 3-1,0 1 0,-1 0 0,1 0 0,0-1 0,-1 1 0,1 0 0,0 0 0,0 0-1,-1-1 1,1 1 0,-1 0 0,1 0 0,0 0 0,-1 0 0,1 0 0,0 0 0,-1 0-1,1 0 1,-1-1 0,1 1 0,0 1 0,-1-1 0,1 0 0,-1 0 0,-13 10-32,4 4-361,1 0 1,1 0-1,-11 27 1,4-10-657,-24 48-1901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13.17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148 97 304,'0'7'9420,"-7"39"-9124,-21 74-1,3-13-299,16-55-44,4 1 0,0 75 0,5-127 49,0 0-1,0 0 0,0-1 1,0 1-1,0 0 1,0 0-1,0 0 0,0 0 1,0-1-1,0 1 1,1 0-1,-1 0 0,0 0 1,1-1-1,-1 1 0,0 0 1,1 0-1,-1-1 1,1 1-1,-1-1 0,1 1 1,0 0-1,-1-1 1,1 1-1,-1-1 0,1 1 1,0-1-1,0 1 0,-1-1 1,1 0-1,1 1 1,0-1-15,-1 0 0,1 0 0,-1 0 0,0-1 0,1 1 0,-1-1-1,1 1 1,-1-1 0,0 1 0,0-1 0,1 1 0,-1-1 0,0 0 0,0 0 0,0 0 0,1 0 0,-1 0 0,0 0 0,0 0 0,-1 0 0,2-2 0,7-10-4,0 0-1,-2-1 1,0 0-1,0 0 1,-1-1 0,-1 0-1,7-30 1,-4-1 221,6-72 0,-9-138 426,-5 204 433,0 62-932,-1 0-1,0-1 0,0 1 0,-1 0 0,-5 17 1,-4 10-36,-26 112-35,-31 161-40,63-272-169,1 67 1,4-109 93,0 1 1,1 0-1,-1 0 1,1 0 0,0 0-1,2-6 1,2-8-27,6-34 98,-3-2 0,3-67 0,-9-107-7,-2 141 116,-5 115 502,-38 208-535,4-31-406,31-148-992,-2 89 0,10-101-1610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14.01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94 159 6531,'-3'34'37,"-12"108"11,12-108-81,2 41 0,2-44-162,3-29 32,1-2 152,0-1-1,-1 0 1,1 0-1,0 0 1,-1-1-1,1 1 1,-1-1-1,1 0 1,-1-1-1,0 1 1,0-1-1,0 0 1,0 0-1,0 0 1,-1 0-1,6-6 1,0-1 81,0-1 1,-1-1-1,0 0 1,11-22 0,-12 19-62,0-1 1,-2 0-1,0 0 1,-1 0-1,0 0 1,1-19 0,-1-100-112,-4 108 65,1 14 52,-2-16 8,1 28 18,0-1 0,0 1 0,0 0 0,-1 0 0,1-1 0,-1 1 0,1 0 0,-1 0 0,1 0 0,-1 0 0,1 0 0,-1 0 0,0 0 0,0 0 0,0 0 0,1 0 0,-3-1 0,2 1 1,1 1 1,-1 0-1,0 0 1,0-1-1,1 1 1,-1 0-1,0 0 1,1 0-1,-1 0 1,0 0-1,0 0 1,1 0-1,-1 0 1,0 0-1,0 0 1,1 0-1,-1 1 1,0-1-1,1 0 1,-1 0-1,0 1 1,1-1-1,-1 0 1,0 1-1,1-1 1,-1 1-1,1-1 1,-1 1-1,1-1 1,-1 1-1,0 0 1,-19 27 419,-2 16-279,-29 76 0,-8 55-109,43-120-334,2 1 1,2 1-1,3 0 0,-3 108 0,11-162 220,1 0 1,0 1-1,1-1 1,-1 1-1,1-1 0,-1 0 1,1 1-1,0-1 0,0 0 1,2 5-1,-2-7 0,0 0 0,0-1 0,0 1 1,0 0-1,0 0 0,0-1 0,0 1 0,0-1 0,0 1 0,0-1 0,0 1 0,0-1 0,0 0 0,0 1 1,0-1-1,0 0 0,0 0 0,1 0 0,-1 0 0,0 0 0,0 0 0,0 0 0,0 0 0,0 0 0,1-1 1,-1 1-1,0 0 0,0-1 0,0 1 0,0-1 0,0 1 0,1-2 0,2 0-28,0 0 0,-1 0 0,1 0-1,-1-1 1,0 1 0,0-1 0,0 0 0,0 0 0,0 0-1,4-7 1,20-39-221,-22 39 282,33-78-326,-4-8-1335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14.36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87 0 672</inkml:trace>
  <inkml:trace contextRef="#ctx0" brushRef="#br0" timeOffset="1">87 0 672,'-3'130'208,"-33"-33"897,7 4-1105,11-17-272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21.4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265 1 2673,'0'0'2983,"-5"4"-2578,-63 57 1873,18-19-1677,-64 46-513,106-82-64,6-4-21,1-1 0,-1 1 0,0 0 0,1 0 0,0 0 0,-1-1 0,1 1 0,0 1 0,0-1 0,0 0 0,0 0 0,0 0 0,1 0 0,-1 1 0,1-1-1,-1 4 1,1 42-89,0-30 82,0-5 0,0-7 9,-1 0-1,1 0 1,0 0 0,1 1-1,0-1 1,0 0 0,0 0-1,1 0 1,-1 0 0,1 0-1,1 0 1,-1 0 0,5 5-1,1 1-41,1-1-1,1 0 1,0-1-1,0 0 1,1 0-1,24 15 1,-27-19-37,1-1 1,0-1-1,0 1 0,1-2 1,-1 1-1,1-1 1,0-1-1,-1 0 0,1 0 1,19 0-1,-17-2 42,0-1 0,0 0 1,0 0-1,0-2 0,-1 1 0,1-2 0,-1 1 0,1-2 1,-1 1-1,-1-1 0,1-1 0,-1 0 0,16-12 0,-20 13 68,0 0-1,0 0 1,-1-1-1,0 0 0,0 0 1,0 0-1,-1-1 0,1 1 1,-2-1-1,1 0 0,-1 0 1,0 0-1,0-1 0,-1 1 1,2-11-1,0-9 144,-1 0-1,-1 0 1,-2-28 0,0 34-150,0 16-20,-1-1 0,1 1 0,-1-1 0,-1 1 0,1 0-1,-1-1 1,1 1 0,-1 0 0,-1 0 0,1 1 0,-1-1-1,0 0 1,0 1 0,0-1 0,-1 1 0,0 0 0,1 0-1,-1 1 1,-1-1 0,1 1 0,0 0 0,-1 0 0,0 0-1,-5-2 1,-3-1-100,0 1-1,0 0 1,0 1-1,0 0 1,0 2-1,-1-1 1,0 1-1,-21 1 0,-37 1-84,70 0 204,0 0-1,0 1 1,0-1-1,0 1 1,1 0-1,-1 0 1,0-1-1,0 1 1,0 0-1,1 1 1,-1-1 0,1 0-1,-1 0 1,1 1-1,-1-1 1,1 1-1,-2 1 1,-23 35-159,18-25 105,-2 3-26,1 1 0,0 0 0,2 0 0,0 0-1,0 1 1,-4 25 0,5-12-28,2 1 0,1-1 0,1 34 0,2-64 62,0 1 0,0 0 0,-1-1 1,2 1-1,-1-1 0,0 1 1,0-1-1,0 1 0,1 0 1,-1-1-1,1 1 0,-1-1 1,1 1-1,0-1 0,-1 0 1,1 1-1,0-1 0,0 0 1,0 1-1,2 0 0,-1-1-36,0 0 0,1 0-1,-1 0 1,1 0 0,-1-1-1,1 1 1,0-1 0,-1 0 0,1 0-1,4 0 1,-3 0-43,0 0 1,-1-1-1,1 1 0,0-1 1,-1 1-1,1-1 0,-1 0 1,1 0-1,-1-1 0,1 1 1,-1-1-1,0 1 0,6-5 1,-5 2 0,0 0 0,0 0 0,0 0 0,-1-1 0,0 1 0,0-1 0,0 0 0,3-7 0,0-2-55,-1 1-1,0-1 1,-1-1 0,0 1 0,2-29-1,-2-74-18,-4 91 114,-1 18 12,-4 13 139,0 3 13,0 0 1,1 0-1,0 0 1,0 1-1,1 0 1,-3 9-1,-11 60 239,14-63-325,-7 48 170,2 0-1,0 83 0,9-138 91,3-8-245,2-8-97,4-19 154,-1-1 0,-1 0 1,5-31-1,-7 31-26,3-18-6,-3 0-1,1-85 0,-7 126-11,-3 6-121,-5 11-65,0 1 0,1 0-1,1 0 1,0 1 0,0-1-1,-6 29 1,5-19-193,-13 43-1371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22.5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1697,'0'0'3111,"0"10"-2575,0 42 3060,2-52-3581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24.2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189 45 2385,'0'0'8068,"-2"0"-7994,-9 0-71,3-1-23,0 1 0,0 1 0,1-1-1,-16 4 1,20-3 13,-1 1 1,1-1-1,0 1 0,0-1 0,0 1 0,0 0 1,0 0-1,0 1 0,1-1 0,-1 1 1,0-1-1,1 1 0,0 0 0,-3 4 0,-5 7-79,1 0-1,1 0 1,0 1-1,1 0 1,0 0-1,1 0 1,1 1 0,1 0-1,0 0 1,1 1-1,-1 22 1,4-14-71,-1-7-4,1 1 1,1-1 0,1 0-1,4 22 1,-4-34 101,0 0-1,0 0 1,1 0 0,0 0-1,0 0 1,0-1 0,0 0 0,1 1-1,0-1 1,0-1 0,1 1 0,-1 0-1,1-1 1,0 0 0,0 0 0,6 3-1,-3-2-31,1-1-1,0 0 0,0 0 0,0-1 0,0 0 1,0 0-1,17 2 0,1-3-182,38 0 1,-56-2 311,-6 0-41,-1-1-1,1 1 1,-1-1 0,0 0-1,1 1 1,-1-1 0,0 0-1,0 0 1,0 0 0,1-1 0,-1 1-1,0-1 1,-1 1 0,1-1-1,0 1 1,2-4 0,26-35-57,-18 23 51,-7 9 30,0-1 0,0 0 0,-1 0 0,0 0 0,0 0 0,-1 0 0,0-1 0,-1 0-1,2-15 1,-1-10 173,-2-48-1,-1 52-104,0 26-10,-1-1-1,0 0 0,0 1 1,-1-1-1,0 1 1,0 0-1,0 0 0,0-1 1,-1 1-1,0 1 0,0-1 1,0 0-1,-1 1 0,1-1 1,-1 1-1,0 0 1,-6-4-1,-9-8-104,-1 1 0,-35-19 0,45 27-82,5 5 158,0-1 1,0 1-1,-1 0 0,1 0 1,0 0-1,-1 0 1,1 1-1,-1 0 0,0 1 1,1-1-1,-1 1 0,0 0 1,-7 1-1,10-1-5,3 0-45,0 0 1,-1 0-1,1 0 1,0 0 0,0 0-1,0 0 1,-1 0-1,1 1 1,0-1 0,0 0-1,0 0 1,0 0-1,-1 0 1,1 0 0,0 0-1,0 0 1,0 1-1,0-1 1,-1 0-1,1 0 1,0 0 0,0 0-1,0 1 1,0-1-1,0 0 1,0 0 0,0 0-1,0 1 1,-1-1-1,1 0 1,0 0 0,0 0-1,0 1 1,0-1-1,0 1 1,-7 26-63,0 0 0,1 1 0,-2 47 1,4 93-1593,4-133 583,5-35 535,-4-1 466,0 1 1,0 0-1,-1-1 0,1 1 0,0-1 1,0 1-1,0-1 0,-1 0 0,1 1 0,0-1 1,-1 0-1,1 1 0,-1-1 0,1 0 1,-1 0-1,2-1 0,7-21 17,-7 18-69,7-19-140,-2-1 0,-1-1-1,0 1 1,2-39 0,-4-102 68,-4 132 1406,-7 469 234,15-449-2599,1-30-34,-5-16-144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25.9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1 133 2865,'0'0'5155,"0"4"-5179,2 34 66,2 1 0,15 62 1,-11-67-32,-7-27-2,1 0 0,0 0-1,0-1 1,0 1 0,1-1 0,0 0-1,1 1 1,-1-1 0,8 9-1,-8-12-10,0-1 0,-1 1 0,1 0 0,1-1-1,-1 1 1,0-1 0,0 0 0,1 0 0,0-1-1,-1 1 1,1-1 0,0 1 0,-1-1 0,1 0 0,0-1-1,0 1 1,0-1 0,5 1 0,-8-1 1,0 0 1,0-1 0,0 1-1,0 0 1,1 0-1,-1 0 1,0-1 0,0 1-1,0 0 1,0-1-1,0 1 1,-1-1 0,1 1-1,0-1 1,0 0-1,0 1 1,0-1 0,0 0-1,-1 0 1,2-1-1,9-21-12,-6 12 8,6-18 1,-1 0 0,-1-1 0,-2 0 0,7-51 0,-5-129 1537,-10 210-1491,1 0 1,-1 0 0,0 0-1,1 0 1,-1 0-1,1 0 1,-1 0 0,0 0-1,1 0 1,-1 0 0,1 0-1,-1 0 1,1 0-1,-1 1 1,0-1 0,1 0-1,-1 1 1,1-1-1,-1 0 1,1 1 0,0-1-1,-1 0 1,1 1-1,-1-1 1,1 1 0,-1-1-1,1 1 1,0-1 0,0 1-1,-1-1 1,1 1-1,0-1 1,0 1 0,-1-1-1,1 1 1,0 0-1,-24 49-184,3 0-1,2 2 0,-21 87 1,39-127 90,-2 8 81,2-29-569,2-12 248,1 0 1,7-30-1,3-16 102,-7-64-120,-5 117 167,-4 93 29,-14 81 0,7-79 110,0 85 1,13-157-284,29-80-6213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27.2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0 479 864,'0'0'2156,"26"3"-1988,-9-1-117,0-1 0,0 0-1,0-1 1,22-3 0,-37 2-26,1 0 0,-1 1 1,1-2-1,-1 1 1,0 0-1,1 0 0,-1-1 1,0 1-1,0-1 1,0 1-1,0-1 0,0 0 1,0 0-1,-1 0 1,1 0-1,-1 0 0,1-1 1,-1 1-1,0 0 1,0-1-1,0 1 0,0-1 1,0 1-1,0-4 1,9-25 56,-2 0 0,-1-1 1,-2 1-1,0-1 1,-3 0-1,-1-1 0,-1 1 1,-5-36-1,5 59 36,-1 1-1,-1 0 0,1 0 1,-1 0-1,-1 0 1,1 0-1,-1 1 0,-1-1 1,0 1-1,-6-11 0,10 18-59,-1-1-1,1 0 1,-1 0-1,1 1 0,-1-1 1,1 0-1,-1 1 1,1-1-1,-1 0 0,1 1 1,-1-1-1,0 1 1,1-1-1,-1 1 0,0-1 1,0 1-1,1 0 0,-1-1 1,0 1-1,0 0 1,0 0-1,1 0 0,-1-1 1,0 1-1,0 0 1,0 0-1,0 0 0,1 0 1,-1 0-1,0 0 1,0 1-1,0-1 0,-1 0 1,1 2 7,-1 0 0,0-1 1,1 1-1,-1 0 0,1 0 0,-1 0 1,1 0-1,0 0 0,0 0 0,0 1 1,-1 2-1,-12 34-84,1 1 0,3 1 1,1 0-1,-6 69 0,5 174-74,10-126 139,0-157-59,0 0 0,0 0 0,0 0 0,0 0 0,0 0 0,0 0 1,1 0-1,-1 0 0,0 0 0,1 0 0,-1 0 0,1 0 0,-1 0 1,2 1-1,-2-2-4,0 1 1,1-1-1,-1 0 1,0 0-1,1 0 1,-1 0-1,1 1 1,-1-1-1,1 0 1,-1 0-1,0 0 1,1 0-1,-1 0 1,1 0-1,-1 0 1,0 0-1,1-1 1,-1 1-1,1 0 1,-1 0-1,1 0 1,-1 0-1,0 0 1,1-1 0,-1 1-1,0 0 1,1 0-1,-1-1 1,0 1-1,1 0 1,-1 0-1,0-1 1,1 1-1,-1 0 1,0-1-1,1 0 1,2-4-56,0 1 1,0-1 0,0 0 0,0 0 0,-1-1 0,0 1 0,0-1 0,0 1-1,-1-1 1,0 1 0,1-8 0,4-14-14,7-32 37,-3 0 0,4-83 0,-9-120-22,-5 214 46,0 26 15,1 18 13,0-1 1,-1 1-1,0 0 1,0 0 0,0 0-1,-1 0 1,1-1-1,-1 1 1,0 0-1,0 0 1,0 0-1,-1 0 1,0 0-1,-1-3 1,2 7 1,1-1 0,0 1 1,0 0-1,0 0 0,0 0 0,0 0 1,0 0-1,-1-1 0,1 1 1,0 0-1,0 0 0,0 0 0,0 0 1,-1 0-1,1 0 0,0 0 1,0 0-1,0 0 0,-1 0 0,1-1 1,0 1-1,0 0 0,0 0 0,-1 0 1,1 0-1,0 0 0,0 0 1,0 0-1,-1 1 0,1-1 0,0 0 1,0 0-1,0 0 0,0 0 1,-1 0-1,1 0 0,0 0 0,0 0 1,0 0-1,0 0 0,-1 1 1,1-1-1,0 0 0,0 0 0,0 0 1,0 0-1,0 1 0,0-1 0,-1 0 1,1 0-1,0 0 0,0 0 1,0 1-1,0-1 0,0 0 0,0 0 1,0 0-1,0 1 0,0-1 1,0 0-1,0 0 0,0 0 0,0 1 1,0-1-1,-4 14 184,0 0-1,0 1 1,2 0 0,-2 26-1,1-13-94,-22 610 975,28-623-1158,-3-15 81,0 0 0,0 0-1,1 0 1,-1 0 0,0 0 0,0 0 0,0 1 0,1-1 0,-1 0 0,0 0 0,0 0 0,0 0 0,1 0 0,-1 0-1,0 0 1,0 0 0,1 0 0,-1 0 0,0 0 0,0 0 0,0 0 0,1 0 0,-1 0 0,0 0 0,0 0 0,0 0-1,1-1 1,-1 1 0,0 0 0,0 0 0,0 0 0,1 0 0,-1 0 0,0 0 0,0-1 0,2-1-24,0 1 0,-1-1 0,0 0 0,1 0 0,-1 0 0,0 0 0,0-1 1,0 1-1,0 0 0,1-4 0,6-28-78,-2-1 0,3-68 1,-9-76-109,-1 83-86,1 70 148,0 7 6,0 1 0,-4-25-1,0 91-375,5 26 384,-3 121-1234,-4-109-2138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6:56:28.7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8 221 2177,'0'0'4482,"-1"21"-4279,-4 66-110,4-79-88,1-1 0,0 0 0,0 1 0,1-1 1,0 0-1,0 0 0,1 1 0,0-1 0,0 0 0,1-1 0,4 10 0,-2-9-9,0 0 0,0 0 0,1-1 0,0 1 0,0-2 0,0 1 0,11 7 1,-12-10-6,0 0 0,0 0 1,0-1-1,0 0 1,0 0-1,1 0 0,-1 0 1,1-1-1,-1 0 1,8 1-1,-9-1-4,-1-1-1,1 0 0,0 0 1,0 0-1,-1-1 1,1 1-1,0-1 0,-1 0 1,1 0-1,-1 0 1,1 0-1,-1-1 0,1 0 1,-1 1-1,0-1 1,5-4-1,-1-1-11,-1 0-1,1-1 1,-1 1 0,-1-1-1,0-1 1,0 1 0,-1-1-1,1 0 1,-2 0-1,0 0 1,0 0 0,3-18-1,-1-5 133,-2 0-1,0-51 0,-3 65-71,1 9 2,-1 0 0,0 0 1,-1 0-1,0 0 1,0 0-1,-1 0 0,0 0 1,0 1-1,-6-13 1,8 20-35,-5-9 2,0 0 0,-1 0-1,0 1 1,-12-13 0,17 20 41,-1 0 0,1 0 0,-1 1 1,0-1-1,1 1 0,-1-1 0,0 1 1,0-1-1,0 1 0,-1 0 0,1 0 0,0 0 1,0 0-1,0 1 0,-1-1 0,1 1 1,0-1-1,-1 1 0,1 0 0,-1 0 1,1 0-1,0 0 0,-1 0 0,1 0 0,0 1 1,-1-1-1,1 1 0,0 0 0,-4 1 1,3 0-65,0 0 0,0 0 0,1 0-1,-1 0 1,1 1 0,0-1 0,-1 1 0,1-1 0,0 1 0,1 0 0,-3 4 0,-16 37-179,17-35 133,-4 8-3,0 0 1,1 1-1,2-1 0,-1 1 1,2 1-1,-2 32 0,4-9 39,3 45-77,-2-86 80,0 1-1,0-1 1,1 0 0,-1 0 0,1 1 0,-1-1 0,1 0 0,-1 0-1,1 0 1,0 0 0,0 0 0,-1 0 0,1 0 0,0 0 0,0 0-1,0 0 1,0 0 0,0 0 0,0-1 0,0 1 0,0 0 0,1-1 0,-1 1-1,0-1 1,0 1 0,1-1 0,-1 0 0,0 1 0,0-1 0,1 0-1,-1 0 1,2 0 0,0 0-46,-1 0-1,1 0 1,-1 0-1,1 0 1,-1-1-1,0 1 1,1-1 0,-1 0-1,0 0 1,1 0-1,-1 0 1,0 0-1,0 0 1,0 0-1,0-1 1,0 1 0,3-3-1,1-5-64,1 0 0,-2 0 0,1 0 0,-1-1 0,-1 0 0,1 0 0,-2 0 1,0-1-1,0 1 0,0-1 0,0-16 0,1-17-562,-3-66 0,-2 64 452,-3-17 2135,3 63-1867,-6 8 636,-1 12-479,1 0 0,1 1 1,1-1-1,-5 41 1,1 92-109,8-134-64,0-8 8,1 0-1,0 0 1,3 17 0,-3-27-23,0 0 0,0 1 1,0-1-1,1 1 0,-1-1 0,1 1 0,-1-1 0,1 0 1,-1 1-1,1-1 0,0 0 0,0 1 0,-1-1 1,1 0-1,0 0 0,0 0 0,0 0 0,0 0 0,1 0 1,-1 0-1,0 0 0,0 0 0,1 0 0,-1-1 1,0 1-1,1-1 0,-1 1 0,0-1 0,1 1 1,-1-1-1,1 0 0,1 1 0,-2-1-14,0 0 0,0 0-1,0 0 1,0-1 0,0 1 0,0 0-1,0 0 1,0-1 0,0 1 0,0 0 0,-1-1-1,1 1 1,0-1 0,0 1 0,0-1-1,-1 1 1,1-1 0,0 0 0,-1 1-1,1-1 1,0 0 0,0-1 0,9-22-329,-8 17 263,7-22-396,-2-1-1,5-38 0,-4-3-1660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1CC-098E-49BD-AABB-D2C78084BEC4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4BC7F-1475-40ED-8076-67444780D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8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4BC7F-1475-40ED-8076-67444780DA2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44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498F-751B-468F-B424-93CF051E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1CF47-C602-4213-B1A5-D5242E99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007D-E7A9-45D8-9C55-A9502B99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371D-D944-4B4D-B8AC-9096F3CC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ED49-0608-4F02-BD97-D3F5E3C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6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CA1B-87E7-413D-B6E9-085354E9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C9E-B525-4E15-9C27-0BF4CA126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1146-D3E8-452C-A528-82C22F5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FD7F-F80F-4EEA-9E94-8FA88A34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9E34-CDC2-476A-8580-B817CBBC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6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2B40-BAFD-4F6D-9758-CCAA1AFA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0A3B3-FDB7-4AED-85D6-5EEDD19B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258D-151D-4272-A045-EB99920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739-AFF1-4608-90B2-4F56EEA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C3A6-DD20-44CF-A332-B9A291A8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B2AC-9D61-4075-B924-B0D4BBB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A410-7141-4CE1-988A-03BFF17F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CB88-526D-45A6-87F8-6175F8A8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681C-8B78-4056-8445-D7806E30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9F7B-EC96-4EF9-8DEA-3B48089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1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060F-66F7-4F56-8445-7C002F28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63F4-EB63-4D0C-939E-38E3204F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FCB6-008D-4900-99BE-F5EC70F0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894C-E37F-48F6-BFF4-86E1DBCB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CF75-8B67-402C-AC78-AB779A20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F0F-8F3B-4928-B387-5CB1E024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4F00-CBF5-4B0E-B4FE-E8C80B34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8BE45-AF5A-4F66-8903-5811D3F5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1578-3BF4-4CB7-ABB4-A3A436A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B530-3140-4F8C-B7A2-CCABC50A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C13-E067-4AD2-8F7E-4663CB4C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D63-8F03-42A4-8BD8-281977A1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8E44-1D9C-45BB-B495-1D3572CF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394AA-8629-47C3-BAF7-C7882629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B249-A164-4EAD-9913-E37F8D4A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E92F6-2A0F-4A0D-A0A6-548427B75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2419D-8EF5-41B2-8E23-B17F6708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1A674-D942-4E1C-99B2-1D862F84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6D5C-EF2A-44C1-80AD-BAD293B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4D84-0DFB-4BF5-BC1C-6659DF5F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2A98C-D8F9-496D-8BDF-C8B1F0E7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9B2A-5ECF-4864-A7C6-3B44BEB2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C1F81-392C-43E8-B841-0C10B6C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7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FA509-9E7E-40DF-9912-5ED5823A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74F31-DE71-466C-82CE-C931E1B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DA32-1C01-498E-80B2-F1565674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B8EE-418B-4273-B426-503DBE62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CAF8-0038-4744-AA80-5301ACBB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DD77C-AE00-4CFD-8112-25705B0F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EC63-012D-4FDF-9716-54F1A6E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F898-E493-47E3-BB59-474B7AB5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FCF-DE19-42C1-9BAD-A8EBB3F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7341-9344-4B7A-8B26-F9985DFF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D6FF-9FA5-48FD-80B8-4B8E6F4D6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B00CC-6E90-4E41-A07A-B6AE736D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72E0-C59F-4DD3-A509-646F3F0A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32C0-2705-41BC-A634-EF4B7C6D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B8BE-A510-4216-8BA6-D8D7BFDF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9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A8B21-7368-44D1-AEB2-4EEA8EA9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0B24-1910-43F2-BA81-F25325BC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BB01-60DF-48C8-80AA-6E9C1665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7C39-DE4E-4FA4-8485-BFD6F4B3FB92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EBD3-8EF2-4F0F-93ED-E38903D98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74EC-2D9F-4CF9-8811-D4CBE1A63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2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47.png"/><Relationship Id="rId42" Type="http://schemas.openxmlformats.org/officeDocument/2006/relationships/customXml" Target="../ink/ink48.xml"/><Relationship Id="rId47" Type="http://schemas.openxmlformats.org/officeDocument/2006/relationships/image" Target="../media/image60.png"/><Relationship Id="rId63" Type="http://schemas.openxmlformats.org/officeDocument/2006/relationships/image" Target="../media/image68.png"/><Relationship Id="rId68" Type="http://schemas.openxmlformats.org/officeDocument/2006/relationships/customXml" Target="../ink/ink61.xml"/><Relationship Id="rId84" Type="http://schemas.openxmlformats.org/officeDocument/2006/relationships/customXml" Target="../ink/ink69.xml"/><Relationship Id="rId89" Type="http://schemas.openxmlformats.org/officeDocument/2006/relationships/image" Target="../media/image81.png"/><Relationship Id="rId7" Type="http://schemas.openxmlformats.org/officeDocument/2006/relationships/image" Target="../media/image40.png"/><Relationship Id="rId71" Type="http://schemas.openxmlformats.org/officeDocument/2006/relationships/image" Target="../media/image72.png"/><Relationship Id="rId92" Type="http://schemas.openxmlformats.org/officeDocument/2006/relationships/customXml" Target="../ink/ink73.xml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../media/image51.png"/><Relationship Id="rId11" Type="http://schemas.openxmlformats.org/officeDocument/2006/relationships/image" Target="../media/image42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55.png"/><Relationship Id="rId40" Type="http://schemas.openxmlformats.org/officeDocument/2006/relationships/customXml" Target="../ink/ink47.xml"/><Relationship Id="rId45" Type="http://schemas.openxmlformats.org/officeDocument/2006/relationships/image" Target="../media/image59.png"/><Relationship Id="rId53" Type="http://schemas.openxmlformats.org/officeDocument/2006/relationships/image" Target="../media/image63.png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74" Type="http://schemas.openxmlformats.org/officeDocument/2006/relationships/customXml" Target="../ink/ink64.xml"/><Relationship Id="rId79" Type="http://schemas.openxmlformats.org/officeDocument/2006/relationships/image" Target="../media/image76.png"/><Relationship Id="rId87" Type="http://schemas.openxmlformats.org/officeDocument/2006/relationships/image" Target="../media/image80.png"/><Relationship Id="rId102" Type="http://schemas.openxmlformats.org/officeDocument/2006/relationships/customXml" Target="../ink/ink78.xml"/><Relationship Id="rId5" Type="http://schemas.openxmlformats.org/officeDocument/2006/relationships/image" Target="../media/image39.png"/><Relationship Id="rId61" Type="http://schemas.openxmlformats.org/officeDocument/2006/relationships/image" Target="../media/image67.png"/><Relationship Id="rId82" Type="http://schemas.openxmlformats.org/officeDocument/2006/relationships/customXml" Target="../ink/ink68.xml"/><Relationship Id="rId90" Type="http://schemas.openxmlformats.org/officeDocument/2006/relationships/customXml" Target="../ink/ink72.xml"/><Relationship Id="rId95" Type="http://schemas.openxmlformats.org/officeDocument/2006/relationships/image" Target="../media/image84.png"/><Relationship Id="rId19" Type="http://schemas.openxmlformats.org/officeDocument/2006/relationships/image" Target="../media/image46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50.png"/><Relationship Id="rId30" Type="http://schemas.openxmlformats.org/officeDocument/2006/relationships/customXml" Target="../ink/ink42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71.png"/><Relationship Id="rId77" Type="http://schemas.openxmlformats.org/officeDocument/2006/relationships/image" Target="../media/image75.png"/><Relationship Id="rId100" Type="http://schemas.openxmlformats.org/officeDocument/2006/relationships/customXml" Target="../ink/ink77.xml"/><Relationship Id="rId105" Type="http://schemas.openxmlformats.org/officeDocument/2006/relationships/image" Target="../media/image89.png"/><Relationship Id="rId8" Type="http://schemas.openxmlformats.org/officeDocument/2006/relationships/customXml" Target="../ink/ink31.xml"/><Relationship Id="rId51" Type="http://schemas.openxmlformats.org/officeDocument/2006/relationships/image" Target="../media/image62.png"/><Relationship Id="rId72" Type="http://schemas.openxmlformats.org/officeDocument/2006/relationships/customXml" Target="../ink/ink63.xml"/><Relationship Id="rId80" Type="http://schemas.openxmlformats.org/officeDocument/2006/relationships/customXml" Target="../ink/ink67.xml"/><Relationship Id="rId85" Type="http://schemas.openxmlformats.org/officeDocument/2006/relationships/image" Target="../media/image79.png"/><Relationship Id="rId93" Type="http://schemas.openxmlformats.org/officeDocument/2006/relationships/image" Target="../media/image83.png"/><Relationship Id="rId98" Type="http://schemas.openxmlformats.org/officeDocument/2006/relationships/customXml" Target="../ink/ink76.xml"/><Relationship Id="rId3" Type="http://schemas.openxmlformats.org/officeDocument/2006/relationships/image" Target="../media/image38.png"/><Relationship Id="rId12" Type="http://schemas.openxmlformats.org/officeDocument/2006/relationships/customXml" Target="../ink/ink33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66.png"/><Relationship Id="rId67" Type="http://schemas.openxmlformats.org/officeDocument/2006/relationships/image" Target="../media/image70.png"/><Relationship Id="rId103" Type="http://schemas.openxmlformats.org/officeDocument/2006/relationships/image" Target="../media/image88.png"/><Relationship Id="rId20" Type="http://schemas.openxmlformats.org/officeDocument/2006/relationships/customXml" Target="../ink/ink37.xml"/><Relationship Id="rId41" Type="http://schemas.openxmlformats.org/officeDocument/2006/relationships/image" Target="../media/image57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74.png"/><Relationship Id="rId83" Type="http://schemas.openxmlformats.org/officeDocument/2006/relationships/image" Target="../media/image78.png"/><Relationship Id="rId88" Type="http://schemas.openxmlformats.org/officeDocument/2006/relationships/customXml" Target="../ink/ink71.xml"/><Relationship Id="rId91" Type="http://schemas.openxmlformats.org/officeDocument/2006/relationships/image" Target="../media/image82.png"/><Relationship Id="rId96" Type="http://schemas.openxmlformats.org/officeDocument/2006/relationships/customXml" Target="../ink/ink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61.png"/><Relationship Id="rId57" Type="http://schemas.openxmlformats.org/officeDocument/2006/relationships/image" Target="../media/image65.png"/><Relationship Id="rId10" Type="http://schemas.openxmlformats.org/officeDocument/2006/relationships/customXml" Target="../ink/ink32.xml"/><Relationship Id="rId31" Type="http://schemas.openxmlformats.org/officeDocument/2006/relationships/image" Target="../media/image52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69.png"/><Relationship Id="rId73" Type="http://schemas.openxmlformats.org/officeDocument/2006/relationships/image" Target="../media/image73.png"/><Relationship Id="rId78" Type="http://schemas.openxmlformats.org/officeDocument/2006/relationships/customXml" Target="../ink/ink66.xml"/><Relationship Id="rId81" Type="http://schemas.openxmlformats.org/officeDocument/2006/relationships/image" Target="../media/image77.png"/><Relationship Id="rId86" Type="http://schemas.openxmlformats.org/officeDocument/2006/relationships/customXml" Target="../ink/ink70.xml"/><Relationship Id="rId94" Type="http://schemas.openxmlformats.org/officeDocument/2006/relationships/customXml" Target="../ink/ink74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4" Type="http://schemas.openxmlformats.org/officeDocument/2006/relationships/customXml" Target="../ink/ink29.xml"/><Relationship Id="rId9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customXml" Target="../ink/ink36.xml"/><Relationship Id="rId39" Type="http://schemas.openxmlformats.org/officeDocument/2006/relationships/image" Target="../media/image56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64.png"/><Relationship Id="rId76" Type="http://schemas.openxmlformats.org/officeDocument/2006/relationships/customXml" Target="../ink/ink65.xml"/><Relationship Id="rId97" Type="http://schemas.openxmlformats.org/officeDocument/2006/relationships/image" Target="../media/image85.png"/><Relationship Id="rId104" Type="http://schemas.openxmlformats.org/officeDocument/2006/relationships/customXml" Target="../ink/ink7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108.png"/><Relationship Id="rId21" Type="http://schemas.openxmlformats.org/officeDocument/2006/relationships/image" Target="../media/image99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111.png"/><Relationship Id="rId50" Type="http://schemas.openxmlformats.org/officeDocument/2006/relationships/customXml" Target="../ink/ink104.xml"/><Relationship Id="rId55" Type="http://schemas.openxmlformats.org/officeDocument/2006/relationships/image" Target="../media/image115.png"/><Relationship Id="rId63" Type="http://schemas.openxmlformats.org/officeDocument/2006/relationships/image" Target="../media/image119.png"/><Relationship Id="rId7" Type="http://schemas.openxmlformats.org/officeDocument/2006/relationships/image" Target="../media/image92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11" Type="http://schemas.openxmlformats.org/officeDocument/2006/relationships/image" Target="../media/image94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07.png"/><Relationship Id="rId40" Type="http://schemas.openxmlformats.org/officeDocument/2006/relationships/customXml" Target="../ink/ink99.xml"/><Relationship Id="rId45" Type="http://schemas.openxmlformats.org/officeDocument/2006/relationships/image" Target="../media/image11.png"/><Relationship Id="rId53" Type="http://schemas.openxmlformats.org/officeDocument/2006/relationships/image" Target="../media/image114.png"/><Relationship Id="rId58" Type="http://schemas.openxmlformats.org/officeDocument/2006/relationships/customXml" Target="../ink/ink108.xml"/><Relationship Id="rId66" Type="http://schemas.openxmlformats.org/officeDocument/2006/relationships/customXml" Target="../ink/ink112.xml"/><Relationship Id="rId5" Type="http://schemas.openxmlformats.org/officeDocument/2006/relationships/image" Target="../media/image91.png"/><Relationship Id="rId15" Type="http://schemas.openxmlformats.org/officeDocument/2006/relationships/image" Target="../media/image96.png"/><Relationship Id="rId23" Type="http://schemas.openxmlformats.org/officeDocument/2006/relationships/image" Target="../media/image100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112.png"/><Relationship Id="rId57" Type="http://schemas.openxmlformats.org/officeDocument/2006/relationships/image" Target="../media/image116.png"/><Relationship Id="rId61" Type="http://schemas.openxmlformats.org/officeDocument/2006/relationships/image" Target="../media/image118.png"/><Relationship Id="rId10" Type="http://schemas.openxmlformats.org/officeDocument/2006/relationships/customXml" Target="../ink/ink84.xml"/><Relationship Id="rId19" Type="http://schemas.openxmlformats.org/officeDocument/2006/relationships/image" Target="../media/image98.png"/><Relationship Id="rId31" Type="http://schemas.openxmlformats.org/officeDocument/2006/relationships/image" Target="../media/image104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60" Type="http://schemas.openxmlformats.org/officeDocument/2006/relationships/customXml" Target="../ink/ink109.xml"/><Relationship Id="rId65" Type="http://schemas.openxmlformats.org/officeDocument/2006/relationships/image" Target="../media/image120.png"/><Relationship Id="rId4" Type="http://schemas.openxmlformats.org/officeDocument/2006/relationships/customXml" Target="../ink/ink81.xml"/><Relationship Id="rId9" Type="http://schemas.openxmlformats.org/officeDocument/2006/relationships/image" Target="../media/image93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102.png"/><Relationship Id="rId30" Type="http://schemas.openxmlformats.org/officeDocument/2006/relationships/customXml" Target="../ink/ink94.xml"/><Relationship Id="rId35" Type="http://schemas.openxmlformats.org/officeDocument/2006/relationships/image" Target="../media/image106.png"/><Relationship Id="rId43" Type="http://schemas.openxmlformats.org/officeDocument/2006/relationships/image" Target="../media/image110.png"/><Relationship Id="rId48" Type="http://schemas.openxmlformats.org/officeDocument/2006/relationships/customXml" Target="../ink/ink103.xml"/><Relationship Id="rId56" Type="http://schemas.openxmlformats.org/officeDocument/2006/relationships/customXml" Target="../ink/ink107.xml"/><Relationship Id="rId64" Type="http://schemas.openxmlformats.org/officeDocument/2006/relationships/customXml" Target="../ink/ink111.xml"/><Relationship Id="rId8" Type="http://schemas.openxmlformats.org/officeDocument/2006/relationships/customXml" Target="../ink/ink83.xml"/><Relationship Id="rId51" Type="http://schemas.openxmlformats.org/officeDocument/2006/relationships/image" Target="../media/image113.png"/><Relationship Id="rId3" Type="http://schemas.openxmlformats.org/officeDocument/2006/relationships/image" Target="../media/image90.png"/><Relationship Id="rId12" Type="http://schemas.openxmlformats.org/officeDocument/2006/relationships/customXml" Target="../ink/ink85.xml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33" Type="http://schemas.openxmlformats.org/officeDocument/2006/relationships/image" Target="../media/image105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59" Type="http://schemas.openxmlformats.org/officeDocument/2006/relationships/image" Target="../media/image117.png"/><Relationship Id="rId67" Type="http://schemas.openxmlformats.org/officeDocument/2006/relationships/image" Target="../media/image121.png"/><Relationship Id="rId20" Type="http://schemas.openxmlformats.org/officeDocument/2006/relationships/customXml" Target="../ink/ink89.xml"/><Relationship Id="rId41" Type="http://schemas.openxmlformats.org/officeDocument/2006/relationships/image" Target="../media/image109.png"/><Relationship Id="rId54" Type="http://schemas.openxmlformats.org/officeDocument/2006/relationships/customXml" Target="../ink/ink106.xml"/><Relationship Id="rId62" Type="http://schemas.openxmlformats.org/officeDocument/2006/relationships/customXml" Target="../ink/ink11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customXml" Target="../ink/ink121.xml"/><Relationship Id="rId26" Type="http://schemas.openxmlformats.org/officeDocument/2006/relationships/customXml" Target="../ink/ink125.xml"/><Relationship Id="rId39" Type="http://schemas.openxmlformats.org/officeDocument/2006/relationships/image" Target="../media/image140.png"/><Relationship Id="rId21" Type="http://schemas.openxmlformats.org/officeDocument/2006/relationships/image" Target="../media/image131.png"/><Relationship Id="rId34" Type="http://schemas.openxmlformats.org/officeDocument/2006/relationships/customXml" Target="../ink/ink129.xml"/><Relationship Id="rId42" Type="http://schemas.openxmlformats.org/officeDocument/2006/relationships/customXml" Target="../ink/ink133.xml"/><Relationship Id="rId47" Type="http://schemas.openxmlformats.org/officeDocument/2006/relationships/image" Target="../media/image144.png"/><Relationship Id="rId50" Type="http://schemas.openxmlformats.org/officeDocument/2006/relationships/customXml" Target="../ink/ink137.xml"/><Relationship Id="rId55" Type="http://schemas.openxmlformats.org/officeDocument/2006/relationships/image" Target="../media/image148.png"/><Relationship Id="rId63" Type="http://schemas.openxmlformats.org/officeDocument/2006/relationships/image" Target="../media/image152.png"/><Relationship Id="rId68" Type="http://schemas.openxmlformats.org/officeDocument/2006/relationships/customXml" Target="../ink/ink146.xml"/><Relationship Id="rId76" Type="http://schemas.openxmlformats.org/officeDocument/2006/relationships/customXml" Target="../ink/ink150.xml"/><Relationship Id="rId7" Type="http://schemas.openxmlformats.org/officeDocument/2006/relationships/image" Target="../media/image124.png"/><Relationship Id="rId71" Type="http://schemas.openxmlformats.org/officeDocument/2006/relationships/image" Target="../media/image156.png"/><Relationship Id="rId2" Type="http://schemas.openxmlformats.org/officeDocument/2006/relationships/customXml" Target="../ink/ink113.xml"/><Relationship Id="rId16" Type="http://schemas.openxmlformats.org/officeDocument/2006/relationships/customXml" Target="../ink/ink120.xml"/><Relationship Id="rId29" Type="http://schemas.openxmlformats.org/officeDocument/2006/relationships/image" Target="../media/image135.png"/><Relationship Id="rId11" Type="http://schemas.openxmlformats.org/officeDocument/2006/relationships/image" Target="../media/image126.png"/><Relationship Id="rId24" Type="http://schemas.openxmlformats.org/officeDocument/2006/relationships/customXml" Target="../ink/ink124.xml"/><Relationship Id="rId32" Type="http://schemas.openxmlformats.org/officeDocument/2006/relationships/customXml" Target="../ink/ink128.xml"/><Relationship Id="rId37" Type="http://schemas.openxmlformats.org/officeDocument/2006/relationships/image" Target="../media/image139.png"/><Relationship Id="rId40" Type="http://schemas.openxmlformats.org/officeDocument/2006/relationships/customXml" Target="../ink/ink132.xml"/><Relationship Id="rId45" Type="http://schemas.openxmlformats.org/officeDocument/2006/relationships/image" Target="../media/image143.png"/><Relationship Id="rId53" Type="http://schemas.openxmlformats.org/officeDocument/2006/relationships/image" Target="../media/image147.png"/><Relationship Id="rId58" Type="http://schemas.openxmlformats.org/officeDocument/2006/relationships/customXml" Target="../ink/ink141.xml"/><Relationship Id="rId66" Type="http://schemas.openxmlformats.org/officeDocument/2006/relationships/customXml" Target="../ink/ink145.xml"/><Relationship Id="rId74" Type="http://schemas.openxmlformats.org/officeDocument/2006/relationships/customXml" Target="../ink/ink149.xml"/><Relationship Id="rId79" Type="http://schemas.openxmlformats.org/officeDocument/2006/relationships/image" Target="../media/image160.png"/><Relationship Id="rId5" Type="http://schemas.openxmlformats.org/officeDocument/2006/relationships/image" Target="../media/image123.png"/><Relationship Id="rId61" Type="http://schemas.openxmlformats.org/officeDocument/2006/relationships/image" Target="../media/image151.png"/><Relationship Id="rId10" Type="http://schemas.openxmlformats.org/officeDocument/2006/relationships/customXml" Target="../ink/ink117.xml"/><Relationship Id="rId19" Type="http://schemas.openxmlformats.org/officeDocument/2006/relationships/image" Target="../media/image130.png"/><Relationship Id="rId31" Type="http://schemas.openxmlformats.org/officeDocument/2006/relationships/image" Target="../media/image136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65" Type="http://schemas.openxmlformats.org/officeDocument/2006/relationships/image" Target="../media/image153.png"/><Relationship Id="rId73" Type="http://schemas.openxmlformats.org/officeDocument/2006/relationships/image" Target="../media/image157.png"/><Relationship Id="rId78" Type="http://schemas.openxmlformats.org/officeDocument/2006/relationships/customXml" Target="../ink/ink151.xml"/><Relationship Id="rId81" Type="http://schemas.openxmlformats.org/officeDocument/2006/relationships/image" Target="../media/image161.png"/><Relationship Id="rId4" Type="http://schemas.openxmlformats.org/officeDocument/2006/relationships/customXml" Target="../ink/ink114.xml"/><Relationship Id="rId9" Type="http://schemas.openxmlformats.org/officeDocument/2006/relationships/image" Target="../media/image125.png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34.png"/><Relationship Id="rId30" Type="http://schemas.openxmlformats.org/officeDocument/2006/relationships/customXml" Target="../ink/ink127.xml"/><Relationship Id="rId35" Type="http://schemas.openxmlformats.org/officeDocument/2006/relationships/image" Target="../media/image138.png"/><Relationship Id="rId43" Type="http://schemas.openxmlformats.org/officeDocument/2006/relationships/image" Target="../media/image142.png"/><Relationship Id="rId48" Type="http://schemas.openxmlformats.org/officeDocument/2006/relationships/customXml" Target="../ink/ink136.xml"/><Relationship Id="rId56" Type="http://schemas.openxmlformats.org/officeDocument/2006/relationships/customXml" Target="../ink/ink140.xml"/><Relationship Id="rId64" Type="http://schemas.openxmlformats.org/officeDocument/2006/relationships/customXml" Target="../ink/ink144.xml"/><Relationship Id="rId69" Type="http://schemas.openxmlformats.org/officeDocument/2006/relationships/image" Target="../media/image155.png"/><Relationship Id="rId77" Type="http://schemas.openxmlformats.org/officeDocument/2006/relationships/image" Target="../media/image159.png"/><Relationship Id="rId8" Type="http://schemas.openxmlformats.org/officeDocument/2006/relationships/customXml" Target="../ink/ink116.xml"/><Relationship Id="rId51" Type="http://schemas.openxmlformats.org/officeDocument/2006/relationships/image" Target="../media/image146.png"/><Relationship Id="rId72" Type="http://schemas.openxmlformats.org/officeDocument/2006/relationships/customXml" Target="../ink/ink148.xml"/><Relationship Id="rId80" Type="http://schemas.openxmlformats.org/officeDocument/2006/relationships/customXml" Target="../ink/ink152.xml"/><Relationship Id="rId3" Type="http://schemas.openxmlformats.org/officeDocument/2006/relationships/image" Target="../media/image122.png"/><Relationship Id="rId12" Type="http://schemas.openxmlformats.org/officeDocument/2006/relationships/customXml" Target="../ink/ink118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131.xml"/><Relationship Id="rId46" Type="http://schemas.openxmlformats.org/officeDocument/2006/relationships/customXml" Target="../ink/ink135.xml"/><Relationship Id="rId59" Type="http://schemas.openxmlformats.org/officeDocument/2006/relationships/image" Target="../media/image150.png"/><Relationship Id="rId67" Type="http://schemas.openxmlformats.org/officeDocument/2006/relationships/image" Target="../media/image154.png"/><Relationship Id="rId20" Type="http://schemas.openxmlformats.org/officeDocument/2006/relationships/customXml" Target="../ink/ink122.xml"/><Relationship Id="rId41" Type="http://schemas.openxmlformats.org/officeDocument/2006/relationships/image" Target="../media/image141.png"/><Relationship Id="rId54" Type="http://schemas.openxmlformats.org/officeDocument/2006/relationships/customXml" Target="../ink/ink139.xml"/><Relationship Id="rId62" Type="http://schemas.openxmlformats.org/officeDocument/2006/relationships/customXml" Target="../ink/ink143.xml"/><Relationship Id="rId70" Type="http://schemas.openxmlformats.org/officeDocument/2006/relationships/customXml" Target="../ink/ink147.xml"/><Relationship Id="rId75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.xml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145.png"/><Relationship Id="rId57" Type="http://schemas.openxmlformats.org/officeDocument/2006/relationships/image" Target="../media/image1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3.png"/><Relationship Id="rId50" Type="http://schemas.openxmlformats.org/officeDocument/2006/relationships/customXml" Target="../ink/ink25.xml"/><Relationship Id="rId55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4.png"/><Relationship Id="rId41" Type="http://schemas.openxmlformats.org/officeDocument/2006/relationships/image" Target="../media/image3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8.png"/><Relationship Id="rId40" Type="http://schemas.openxmlformats.org/officeDocument/2006/relationships/customXml" Target="../ink/ink2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4.png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3.png"/><Relationship Id="rId30" Type="http://schemas.openxmlformats.org/officeDocument/2006/relationships/customXml" Target="../ink/ink15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ADF54-CF0F-4A7F-BCBF-9DFFCDD14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5" y="1359795"/>
            <a:ext cx="11589250" cy="37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158A83-17AE-4C80-A4F7-35A195655F23}"/>
                  </a:ext>
                </a:extLst>
              </p14:cNvPr>
              <p14:cNvContentPartPr/>
              <p14:nvPr/>
            </p14:nvContentPartPr>
            <p14:xfrm>
              <a:off x="2525254" y="2510082"/>
              <a:ext cx="828000" cy="1319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158A83-17AE-4C80-A4F7-35A195655F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2254" y="2447082"/>
                <a:ext cx="95364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3EAFB63-80C5-4413-9AD9-F84C51B9FE0C}"/>
                  </a:ext>
                </a:extLst>
              </p14:cNvPr>
              <p14:cNvContentPartPr/>
              <p14:nvPr/>
            </p14:nvContentPartPr>
            <p14:xfrm>
              <a:off x="2571694" y="479322"/>
              <a:ext cx="836280" cy="1162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3EAFB63-80C5-4413-9AD9-F84C51B9FE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8694" y="416322"/>
                <a:ext cx="961920" cy="12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DB9A16-0258-415F-B68F-8B91A4108C6A}"/>
                  </a:ext>
                </a:extLst>
              </p14:cNvPr>
              <p14:cNvContentPartPr/>
              <p14:nvPr/>
            </p14:nvContentPartPr>
            <p14:xfrm>
              <a:off x="915694" y="4441842"/>
              <a:ext cx="919800" cy="1278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DB9A16-0258-415F-B68F-8B91A4108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694" y="4379202"/>
                <a:ext cx="1045440" cy="14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4631CB-4056-4C7C-8366-CD5905C9304C}"/>
                  </a:ext>
                </a:extLst>
              </p14:cNvPr>
              <p14:cNvContentPartPr/>
              <p14:nvPr/>
            </p14:nvContentPartPr>
            <p14:xfrm>
              <a:off x="3987214" y="4335282"/>
              <a:ext cx="1132200" cy="1352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4631CB-4056-4C7C-8366-CD5905C930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4574" y="4272642"/>
                <a:ext cx="1257840" cy="14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0FCE0D77-2F48-4B1E-9924-E63F9EB9E855}"/>
              </a:ext>
            </a:extLst>
          </p:cNvPr>
          <p:cNvGrpSpPr/>
          <p:nvPr/>
        </p:nvGrpSpPr>
        <p:grpSpPr>
          <a:xfrm>
            <a:off x="1642534" y="4162482"/>
            <a:ext cx="344520" cy="401400"/>
            <a:chOff x="1642534" y="4162482"/>
            <a:chExt cx="34452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6AF9B7-63E6-4DAE-B9AA-69252E334E1A}"/>
                    </a:ext>
                  </a:extLst>
                </p14:cNvPr>
                <p14:cNvContentPartPr/>
                <p14:nvPr/>
              </p14:nvContentPartPr>
              <p14:xfrm>
                <a:off x="1642534" y="4162482"/>
                <a:ext cx="64800" cy="17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6AF9B7-63E6-4DAE-B9AA-69252E334E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9894" y="4099842"/>
                  <a:ext cx="190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7902FC-72F0-4CAE-9A42-FC3F94C626CD}"/>
                    </a:ext>
                  </a:extLst>
                </p14:cNvPr>
                <p14:cNvContentPartPr/>
                <p14:nvPr/>
              </p14:nvContentPartPr>
              <p14:xfrm>
                <a:off x="1938454" y="4335642"/>
                <a:ext cx="48600" cy="22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7902FC-72F0-4CAE-9A42-FC3F94C626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5454" y="4272642"/>
                  <a:ext cx="17424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F725B8-2FE1-4CC3-BE4A-44854D0D3093}"/>
              </a:ext>
            </a:extLst>
          </p:cNvPr>
          <p:cNvGrpSpPr/>
          <p:nvPr/>
        </p:nvGrpSpPr>
        <p:grpSpPr>
          <a:xfrm>
            <a:off x="3708574" y="4038642"/>
            <a:ext cx="415800" cy="594000"/>
            <a:chOff x="3708574" y="4038642"/>
            <a:chExt cx="41580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EE5CDD-D178-4778-98AA-B14A47370E8E}"/>
                    </a:ext>
                  </a:extLst>
                </p14:cNvPr>
                <p14:cNvContentPartPr/>
                <p14:nvPr/>
              </p14:nvContentPartPr>
              <p14:xfrm>
                <a:off x="4040494" y="4038642"/>
                <a:ext cx="83880" cy="18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EE5CDD-D178-4778-98AA-B14A47370E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77854" y="3976002"/>
                  <a:ext cx="209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69C7BB-B561-4A58-9E85-66AE7FE24380}"/>
                    </a:ext>
                  </a:extLst>
                </p14:cNvPr>
                <p14:cNvContentPartPr/>
                <p14:nvPr/>
              </p14:nvContentPartPr>
              <p14:xfrm>
                <a:off x="3708574" y="4462002"/>
                <a:ext cx="102960" cy="17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69C7BB-B561-4A58-9E85-66AE7FE243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5934" y="4399002"/>
                  <a:ext cx="22860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F30E8B-E94D-4BDE-AB30-5F6F136778CF}"/>
              </a:ext>
            </a:extLst>
          </p:cNvPr>
          <p:cNvGrpSpPr/>
          <p:nvPr/>
        </p:nvGrpSpPr>
        <p:grpSpPr>
          <a:xfrm>
            <a:off x="2718214" y="1747602"/>
            <a:ext cx="489600" cy="275400"/>
            <a:chOff x="2718214" y="1747602"/>
            <a:chExt cx="48960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78BE71-81F1-45F8-A22E-1F6613304157}"/>
                    </a:ext>
                  </a:extLst>
                </p14:cNvPr>
                <p14:cNvContentPartPr/>
                <p14:nvPr/>
              </p14:nvContentPartPr>
              <p14:xfrm>
                <a:off x="2718214" y="1747602"/>
                <a:ext cx="78480" cy="204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78BE71-81F1-45F8-A22E-1F66133041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5574" y="1684602"/>
                  <a:ext cx="204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5202B2-3869-41E2-ABBA-451EA1F889B5}"/>
                    </a:ext>
                  </a:extLst>
                </p14:cNvPr>
                <p14:cNvContentPartPr/>
                <p14:nvPr/>
              </p14:nvContentPartPr>
              <p14:xfrm>
                <a:off x="3101974" y="1757322"/>
                <a:ext cx="105840" cy="26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5202B2-3869-41E2-ABBA-451EA1F889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9334" y="1694322"/>
                  <a:ext cx="231480" cy="39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E4BCF09-E3DA-4A4A-83C4-039F1894D005}"/>
                  </a:ext>
                </a:extLst>
              </p14:cNvPr>
              <p14:cNvContentPartPr/>
              <p14:nvPr/>
            </p14:nvContentPartPr>
            <p14:xfrm>
              <a:off x="2206294" y="888282"/>
              <a:ext cx="106200" cy="132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E4BCF09-E3DA-4A4A-83C4-039F1894D0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3654" y="825282"/>
                <a:ext cx="2318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B78F87-87D1-4AC8-A3CF-255B41D52D88}"/>
                  </a:ext>
                </a:extLst>
              </p14:cNvPr>
              <p14:cNvContentPartPr/>
              <p14:nvPr/>
            </p14:nvContentPartPr>
            <p14:xfrm>
              <a:off x="2555854" y="228042"/>
              <a:ext cx="91800" cy="195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B78F87-87D1-4AC8-A3CF-255B41D52D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93214" y="165042"/>
                <a:ext cx="2174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931F111-4DE4-4526-9D45-4F462C543839}"/>
                  </a:ext>
                </a:extLst>
              </p14:cNvPr>
              <p14:cNvContentPartPr/>
              <p14:nvPr/>
            </p14:nvContentPartPr>
            <p14:xfrm>
              <a:off x="3542254" y="251442"/>
              <a:ext cx="133920" cy="249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931F111-4DE4-4526-9D45-4F462C5438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9614" y="188442"/>
                <a:ext cx="259560" cy="37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F700A01-84BD-47AA-B99F-7CF788F5234C}"/>
              </a:ext>
            </a:extLst>
          </p:cNvPr>
          <p:cNvGrpSpPr/>
          <p:nvPr/>
        </p:nvGrpSpPr>
        <p:grpSpPr>
          <a:xfrm>
            <a:off x="3836374" y="870642"/>
            <a:ext cx="123120" cy="229320"/>
            <a:chOff x="3836374" y="870642"/>
            <a:chExt cx="1231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9CE95E-C8CB-4604-9882-B627BB06C530}"/>
                    </a:ext>
                  </a:extLst>
                </p14:cNvPr>
                <p14:cNvContentPartPr/>
                <p14:nvPr/>
              </p14:nvContentPartPr>
              <p14:xfrm>
                <a:off x="3836374" y="903042"/>
                <a:ext cx="111600" cy="19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9CE95E-C8CB-4604-9882-B627BB06C5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73734" y="840042"/>
                  <a:ext cx="237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7F86AA-46AF-4E89-8C86-576110B02A37}"/>
                    </a:ext>
                  </a:extLst>
                </p14:cNvPr>
                <p14:cNvContentPartPr/>
                <p14:nvPr/>
              </p14:nvContentPartPr>
              <p14:xfrm>
                <a:off x="3873454" y="870642"/>
                <a:ext cx="86040" cy="229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7F86AA-46AF-4E89-8C86-576110B02A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10454" y="807642"/>
                  <a:ext cx="21168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A80FD8-C2BC-457A-ACE8-93C4A87640FE}"/>
              </a:ext>
            </a:extLst>
          </p:cNvPr>
          <p:cNvGrpSpPr/>
          <p:nvPr/>
        </p:nvGrpSpPr>
        <p:grpSpPr>
          <a:xfrm>
            <a:off x="701854" y="5433282"/>
            <a:ext cx="74160" cy="258480"/>
            <a:chOff x="701854" y="5433282"/>
            <a:chExt cx="7416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A151BD-0B82-4EEE-A548-B8CCF8DD34BC}"/>
                    </a:ext>
                  </a:extLst>
                </p14:cNvPr>
                <p14:cNvContentPartPr/>
                <p14:nvPr/>
              </p14:nvContentPartPr>
              <p14:xfrm>
                <a:off x="714094" y="5476482"/>
                <a:ext cx="61920" cy="20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A151BD-0B82-4EEE-A548-B8CCF8DD34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1094" y="5413482"/>
                  <a:ext cx="187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760E6E-5D27-48A1-AC1F-EC8AAF13B9EB}"/>
                    </a:ext>
                  </a:extLst>
                </p14:cNvPr>
                <p14:cNvContentPartPr/>
                <p14:nvPr/>
              </p14:nvContentPartPr>
              <p14:xfrm>
                <a:off x="701854" y="5433282"/>
                <a:ext cx="41760" cy="25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760E6E-5D27-48A1-AC1F-EC8AAF13B9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854" y="5370642"/>
                  <a:ext cx="167400" cy="3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AC85DB-BEF6-422F-A19F-B059CFECB9C8}"/>
              </a:ext>
            </a:extLst>
          </p:cNvPr>
          <p:cNvGrpSpPr/>
          <p:nvPr/>
        </p:nvGrpSpPr>
        <p:grpSpPr>
          <a:xfrm>
            <a:off x="657574" y="4696362"/>
            <a:ext cx="87120" cy="305280"/>
            <a:chOff x="657574" y="4696362"/>
            <a:chExt cx="8712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481AA3-50AA-4AC1-9DB7-7BE336EFB1C5}"/>
                    </a:ext>
                  </a:extLst>
                </p14:cNvPr>
                <p14:cNvContentPartPr/>
                <p14:nvPr/>
              </p14:nvContentPartPr>
              <p14:xfrm>
                <a:off x="674134" y="4723362"/>
                <a:ext cx="70560" cy="27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481AA3-50AA-4AC1-9DB7-7BE336EFB1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1494" y="4660362"/>
                  <a:ext cx="1962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44B1A6-8890-4503-A5D9-832BFC0BC2C6}"/>
                    </a:ext>
                  </a:extLst>
                </p14:cNvPr>
                <p14:cNvContentPartPr/>
                <p14:nvPr/>
              </p14:nvContentPartPr>
              <p14:xfrm>
                <a:off x="657574" y="4696362"/>
                <a:ext cx="54720" cy="243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44B1A6-8890-4503-A5D9-832BFC0BC2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934" y="4633722"/>
                  <a:ext cx="180360" cy="3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21151F-C14B-4959-8925-30BFC81F32CD}"/>
              </a:ext>
            </a:extLst>
          </p:cNvPr>
          <p:cNvGrpSpPr/>
          <p:nvPr/>
        </p:nvGrpSpPr>
        <p:grpSpPr>
          <a:xfrm>
            <a:off x="1555414" y="5333922"/>
            <a:ext cx="551880" cy="633240"/>
            <a:chOff x="1555414" y="5333922"/>
            <a:chExt cx="551880" cy="6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79E23E-3995-48FE-8DA8-5C8A929B0595}"/>
                    </a:ext>
                  </a:extLst>
                </p14:cNvPr>
                <p14:cNvContentPartPr/>
                <p14:nvPr/>
              </p14:nvContentPartPr>
              <p14:xfrm>
                <a:off x="1555414" y="5751162"/>
                <a:ext cx="125280" cy="21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79E23E-3995-48FE-8DA8-5C8A929B05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92774" y="5688522"/>
                  <a:ext cx="250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80E292-E878-4704-8F65-84639C9816A7}"/>
                    </a:ext>
                  </a:extLst>
                </p14:cNvPr>
                <p14:cNvContentPartPr/>
                <p14:nvPr/>
              </p14:nvContentPartPr>
              <p14:xfrm>
                <a:off x="1579174" y="5710122"/>
                <a:ext cx="78120" cy="25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80E292-E878-4704-8F65-84639C9816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6174" y="5647482"/>
                  <a:ext cx="203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7AFF61-3FEE-440F-B2AA-040D229E0DD6}"/>
                    </a:ext>
                  </a:extLst>
                </p14:cNvPr>
                <p14:cNvContentPartPr/>
                <p14:nvPr/>
              </p14:nvContentPartPr>
              <p14:xfrm>
                <a:off x="1996054" y="5333922"/>
                <a:ext cx="111240" cy="214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7AFF61-3FEE-440F-B2AA-040D229E0D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3414" y="5271282"/>
                  <a:ext cx="2368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6CB3C82-0F69-4554-8656-5CC94EC99847}"/>
              </a:ext>
            </a:extLst>
          </p:cNvPr>
          <p:cNvGrpSpPr/>
          <p:nvPr/>
        </p:nvGrpSpPr>
        <p:grpSpPr>
          <a:xfrm>
            <a:off x="4440454" y="5845842"/>
            <a:ext cx="97560" cy="198360"/>
            <a:chOff x="4440454" y="5845842"/>
            <a:chExt cx="9756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2F583A-9CB0-4960-976B-8E57569DC6FD}"/>
                    </a:ext>
                  </a:extLst>
                </p14:cNvPr>
                <p14:cNvContentPartPr/>
                <p14:nvPr/>
              </p14:nvContentPartPr>
              <p14:xfrm>
                <a:off x="4449454" y="5846922"/>
                <a:ext cx="88560" cy="197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2F583A-9CB0-4960-976B-8E57569DC6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86454" y="5783922"/>
                  <a:ext cx="214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10BEFD-70E7-4462-84F0-22B0C7A300E2}"/>
                    </a:ext>
                  </a:extLst>
                </p14:cNvPr>
                <p14:cNvContentPartPr/>
                <p14:nvPr/>
              </p14:nvContentPartPr>
              <p14:xfrm>
                <a:off x="4440454" y="5845842"/>
                <a:ext cx="96480" cy="14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10BEFD-70E7-4462-84F0-22B0C7A300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7454" y="5782842"/>
                  <a:ext cx="22212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55527E-E9F4-4424-B159-3E2DF4DD0D67}"/>
                  </a:ext>
                </a:extLst>
              </p14:cNvPr>
              <p14:cNvContentPartPr/>
              <p14:nvPr/>
            </p14:nvContentPartPr>
            <p14:xfrm>
              <a:off x="4915294" y="5781402"/>
              <a:ext cx="110520" cy="204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55527E-E9F4-4424-B159-3E2DF4DD0D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52294" y="5718762"/>
                <a:ext cx="2361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D6952C9-A74B-4DB1-BC4C-2EDCE3E80895}"/>
                  </a:ext>
                </a:extLst>
              </p14:cNvPr>
              <p14:cNvContentPartPr/>
              <p14:nvPr/>
            </p14:nvContentPartPr>
            <p14:xfrm>
              <a:off x="5277454" y="5252562"/>
              <a:ext cx="102960" cy="227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D6952C9-A74B-4DB1-BC4C-2EDCE3E8089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14454" y="5189562"/>
                <a:ext cx="2286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88A4A92-1AA9-491F-BD39-E97F3A9AC5F9}"/>
                  </a:ext>
                </a:extLst>
              </p14:cNvPr>
              <p14:cNvContentPartPr/>
              <p14:nvPr/>
            </p14:nvContentPartPr>
            <p14:xfrm>
              <a:off x="5222014" y="4617162"/>
              <a:ext cx="57960" cy="183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88A4A92-1AA9-491F-BD39-E97F3A9AC5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59014" y="4554162"/>
                <a:ext cx="18360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A45685D0-267F-4835-911E-BE42F9A91129}"/>
              </a:ext>
            </a:extLst>
          </p:cNvPr>
          <p:cNvGrpSpPr/>
          <p:nvPr/>
        </p:nvGrpSpPr>
        <p:grpSpPr>
          <a:xfrm>
            <a:off x="2733694" y="2240802"/>
            <a:ext cx="52560" cy="199080"/>
            <a:chOff x="2733694" y="2240802"/>
            <a:chExt cx="5256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D68184E-6D47-4A54-9CD8-0272BBA8D959}"/>
                    </a:ext>
                  </a:extLst>
                </p14:cNvPr>
                <p14:cNvContentPartPr/>
                <p14:nvPr/>
              </p14:nvContentPartPr>
              <p14:xfrm>
                <a:off x="2733694" y="2291922"/>
                <a:ext cx="39600" cy="86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D68184E-6D47-4A54-9CD8-0272BBA8D9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70694" y="2228922"/>
                  <a:ext cx="165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2570F7-30F4-4AD7-A2FC-DF65ABB9A07B}"/>
                    </a:ext>
                  </a:extLst>
                </p14:cNvPr>
                <p14:cNvContentPartPr/>
                <p14:nvPr/>
              </p14:nvContentPartPr>
              <p14:xfrm>
                <a:off x="2743054" y="2240802"/>
                <a:ext cx="43200" cy="19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2570F7-30F4-4AD7-A2FC-DF65ABB9A0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80054" y="2178162"/>
                  <a:ext cx="168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BDA6EC-B282-44A4-8C2C-FB8027F3B953}"/>
                    </a:ext>
                  </a:extLst>
                </p14:cNvPr>
                <p14:cNvContentPartPr/>
                <p14:nvPr/>
              </p14:nvContentPartPr>
              <p14:xfrm>
                <a:off x="2741614" y="2268522"/>
                <a:ext cx="27720" cy="14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BDA6EC-B282-44A4-8C2C-FB8027F3B9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78974" y="2205522"/>
                  <a:ext cx="15336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6E2002F-596A-4100-BAFA-95B6B38FBC7E}"/>
              </a:ext>
            </a:extLst>
          </p:cNvPr>
          <p:cNvGrpSpPr/>
          <p:nvPr/>
        </p:nvGrpSpPr>
        <p:grpSpPr>
          <a:xfrm>
            <a:off x="3142654" y="2206602"/>
            <a:ext cx="61200" cy="203400"/>
            <a:chOff x="3142654" y="2206602"/>
            <a:chExt cx="6120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6076FD-D51E-46AC-A06A-6CDC0D0D29F9}"/>
                    </a:ext>
                  </a:extLst>
                </p14:cNvPr>
                <p14:cNvContentPartPr/>
                <p14:nvPr/>
              </p14:nvContentPartPr>
              <p14:xfrm>
                <a:off x="3154534" y="2224602"/>
                <a:ext cx="43200" cy="168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6076FD-D51E-46AC-A06A-6CDC0D0D29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91534" y="2161962"/>
                  <a:ext cx="168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BC4E63-66F3-42D0-BF34-49CFC82A3F3B}"/>
                    </a:ext>
                  </a:extLst>
                </p14:cNvPr>
                <p14:cNvContentPartPr/>
                <p14:nvPr/>
              </p14:nvContentPartPr>
              <p14:xfrm>
                <a:off x="3142654" y="2206602"/>
                <a:ext cx="61200" cy="203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BC4E63-66F3-42D0-BF34-49CFC82A3F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80014" y="2143602"/>
                  <a:ext cx="18684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252C7DA-7076-47A3-836F-AC322EA253F5}"/>
              </a:ext>
            </a:extLst>
          </p:cNvPr>
          <p:cNvGrpSpPr/>
          <p:nvPr/>
        </p:nvGrpSpPr>
        <p:grpSpPr>
          <a:xfrm>
            <a:off x="2093254" y="3744522"/>
            <a:ext cx="294120" cy="425160"/>
            <a:chOff x="2093254" y="3744522"/>
            <a:chExt cx="29412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CAA801-1715-49DB-B4BF-AD49154553B8}"/>
                    </a:ext>
                  </a:extLst>
                </p14:cNvPr>
                <p14:cNvContentPartPr/>
                <p14:nvPr/>
              </p14:nvContentPartPr>
              <p14:xfrm>
                <a:off x="2093254" y="3744522"/>
                <a:ext cx="41760" cy="227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CAA801-1715-49DB-B4BF-AD49154553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30614" y="3681882"/>
                  <a:ext cx="16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D37F989-C085-436D-A77A-A1EB35C81508}"/>
                    </a:ext>
                  </a:extLst>
                </p14:cNvPr>
                <p14:cNvContentPartPr/>
                <p14:nvPr/>
              </p14:nvContentPartPr>
              <p14:xfrm>
                <a:off x="2283694" y="3944682"/>
                <a:ext cx="103680" cy="225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D37F989-C085-436D-A77A-A1EB35C815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20694" y="3881682"/>
                  <a:ext cx="22932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E284213-53B5-453D-BC86-F0AE123EDED5}"/>
              </a:ext>
            </a:extLst>
          </p:cNvPr>
          <p:cNvGrpSpPr/>
          <p:nvPr/>
        </p:nvGrpSpPr>
        <p:grpSpPr>
          <a:xfrm>
            <a:off x="3390334" y="3542562"/>
            <a:ext cx="356040" cy="576360"/>
            <a:chOff x="3390334" y="3542562"/>
            <a:chExt cx="356040" cy="5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1565E9-1E12-4CCD-9DF7-C69E01464530}"/>
                    </a:ext>
                  </a:extLst>
                </p14:cNvPr>
                <p14:cNvContentPartPr/>
                <p14:nvPr/>
              </p14:nvContentPartPr>
              <p14:xfrm>
                <a:off x="3390334" y="3881322"/>
                <a:ext cx="88920" cy="237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1565E9-1E12-4CCD-9DF7-C69E014645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27694" y="3818322"/>
                  <a:ext cx="214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DC213E-3A16-41C9-AC18-F59C23777A98}"/>
                    </a:ext>
                  </a:extLst>
                </p14:cNvPr>
                <p14:cNvContentPartPr/>
                <p14:nvPr/>
              </p14:nvContentPartPr>
              <p14:xfrm>
                <a:off x="3651334" y="3542562"/>
                <a:ext cx="95040" cy="245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DC213E-3A16-41C9-AC18-F59C23777A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88694" y="3479922"/>
                  <a:ext cx="22068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5FCD7F3-C8BC-4828-AF26-07785877AC0E}"/>
                  </a:ext>
                </a:extLst>
              </p14:cNvPr>
              <p14:cNvContentPartPr/>
              <p14:nvPr/>
            </p14:nvContentPartPr>
            <p14:xfrm>
              <a:off x="8730574" y="2093562"/>
              <a:ext cx="878760" cy="1379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5FCD7F3-C8BC-4828-AF26-07785877AC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67934" y="2030562"/>
                <a:ext cx="1004400" cy="15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487FB19-88CA-4502-9969-BA10E9FCB278}"/>
                  </a:ext>
                </a:extLst>
              </p14:cNvPr>
              <p14:cNvContentPartPr/>
              <p14:nvPr/>
            </p14:nvContentPartPr>
            <p14:xfrm>
              <a:off x="8847574" y="338922"/>
              <a:ext cx="839520" cy="1089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487FB19-88CA-4502-9969-BA10E9FCB2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84574" y="276282"/>
                <a:ext cx="96516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138AFE1-E065-490E-BB37-3DBDD5EA3E8F}"/>
                  </a:ext>
                </a:extLst>
              </p14:cNvPr>
              <p14:cNvContentPartPr/>
              <p14:nvPr/>
            </p14:nvContentPartPr>
            <p14:xfrm>
              <a:off x="7349614" y="4183722"/>
              <a:ext cx="938160" cy="1032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138AFE1-E065-490E-BB37-3DBDD5EA3E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86974" y="4121082"/>
                <a:ext cx="106380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46D8D41-94C2-466D-98FE-6A6BDEEBCF30}"/>
                  </a:ext>
                </a:extLst>
              </p14:cNvPr>
              <p14:cNvContentPartPr/>
              <p14:nvPr/>
            </p14:nvContentPartPr>
            <p14:xfrm>
              <a:off x="10194334" y="4165362"/>
              <a:ext cx="986760" cy="884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46D8D41-94C2-466D-98FE-6A6BDEEBCF3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31334" y="4102362"/>
                <a:ext cx="1112400" cy="10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C8C21A-FDE2-4C1F-AC98-9335BEC79519}"/>
              </a:ext>
            </a:extLst>
          </p:cNvPr>
          <p:cNvGrpSpPr/>
          <p:nvPr/>
        </p:nvGrpSpPr>
        <p:grpSpPr>
          <a:xfrm>
            <a:off x="8336014" y="193122"/>
            <a:ext cx="1769400" cy="1706760"/>
            <a:chOff x="8336014" y="193122"/>
            <a:chExt cx="1769400" cy="17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5D43E8F-7F92-4BB3-8F22-7BA3C6D6F730}"/>
                    </a:ext>
                  </a:extLst>
                </p14:cNvPr>
                <p14:cNvContentPartPr/>
                <p14:nvPr/>
              </p14:nvContentPartPr>
              <p14:xfrm>
                <a:off x="9146014" y="1486962"/>
                <a:ext cx="46440" cy="410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5D43E8F-7F92-4BB3-8F22-7BA3C6D6F7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83014" y="1424322"/>
                  <a:ext cx="1720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C2CA8B-698F-4F88-9F51-AB854CC743AF}"/>
                    </a:ext>
                  </a:extLst>
                </p14:cNvPr>
                <p14:cNvContentPartPr/>
                <p14:nvPr/>
              </p14:nvContentPartPr>
              <p14:xfrm>
                <a:off x="9371734" y="1435842"/>
                <a:ext cx="48600" cy="464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C2CA8B-698F-4F88-9F51-AB854CC743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8734" y="1372842"/>
                  <a:ext cx="1742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384ED42-1A25-455B-90C9-4AEEEDA69273}"/>
                    </a:ext>
                  </a:extLst>
                </p14:cNvPr>
                <p14:cNvContentPartPr/>
                <p14:nvPr/>
              </p14:nvContentPartPr>
              <p14:xfrm>
                <a:off x="8336014" y="247842"/>
                <a:ext cx="679680" cy="648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384ED42-1A25-455B-90C9-4AEEEDA692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73374" y="185202"/>
                  <a:ext cx="80532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708428-AE55-4B30-911C-2B97E6615D6D}"/>
                    </a:ext>
                  </a:extLst>
                </p14:cNvPr>
                <p14:cNvContentPartPr/>
                <p14:nvPr/>
              </p14:nvContentPartPr>
              <p14:xfrm>
                <a:off x="9733894" y="193122"/>
                <a:ext cx="371520" cy="90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708428-AE55-4B30-911C-2B97E6615D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70894" y="130482"/>
                  <a:ext cx="497160" cy="10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1FB9B43-803D-4320-BD74-A9AB32997D6C}"/>
              </a:ext>
            </a:extLst>
          </p:cNvPr>
          <p:cNvGrpSpPr/>
          <p:nvPr/>
        </p:nvGrpSpPr>
        <p:grpSpPr>
          <a:xfrm>
            <a:off x="7041094" y="3603042"/>
            <a:ext cx="1823760" cy="1959120"/>
            <a:chOff x="7041094" y="3603042"/>
            <a:chExt cx="1823760" cy="19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89FB976-81F9-435F-8E48-E41B809BC421}"/>
                    </a:ext>
                  </a:extLst>
                </p14:cNvPr>
                <p14:cNvContentPartPr/>
                <p14:nvPr/>
              </p14:nvContentPartPr>
              <p14:xfrm>
                <a:off x="8144134" y="3603042"/>
                <a:ext cx="581760" cy="484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89FB976-81F9-435F-8E48-E41B809BC4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81134" y="3540402"/>
                  <a:ext cx="7074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65E12D2-193F-40EE-9053-286B960DF6E9}"/>
                    </a:ext>
                  </a:extLst>
                </p14:cNvPr>
                <p14:cNvContentPartPr/>
                <p14:nvPr/>
              </p14:nvContentPartPr>
              <p14:xfrm>
                <a:off x="8386774" y="3718962"/>
                <a:ext cx="478080" cy="502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65E12D2-193F-40EE-9053-286B960DF6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23774" y="3655962"/>
                  <a:ext cx="6037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E9B237A-8DB6-4DBA-9BE3-10A5E9EB329F}"/>
                    </a:ext>
                  </a:extLst>
                </p14:cNvPr>
                <p14:cNvContentPartPr/>
                <p14:nvPr/>
              </p14:nvContentPartPr>
              <p14:xfrm>
                <a:off x="7041094" y="4447602"/>
                <a:ext cx="311760" cy="760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E9B237A-8DB6-4DBA-9BE3-10A5E9EB32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78094" y="4384962"/>
                  <a:ext cx="43740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BAF627-3783-4C18-B66E-B132D0B41153}"/>
                    </a:ext>
                  </a:extLst>
                </p14:cNvPr>
                <p14:cNvContentPartPr/>
                <p14:nvPr/>
              </p14:nvContentPartPr>
              <p14:xfrm>
                <a:off x="7897534" y="5047002"/>
                <a:ext cx="693360" cy="515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BAF627-3783-4C18-B66E-B132D0B411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4534" y="4984002"/>
                  <a:ext cx="819000" cy="64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AB84ACA-1662-4671-B834-B69A997698E2}"/>
              </a:ext>
            </a:extLst>
          </p:cNvPr>
          <p:cNvGrpSpPr/>
          <p:nvPr/>
        </p:nvGrpSpPr>
        <p:grpSpPr>
          <a:xfrm>
            <a:off x="9569014" y="3196962"/>
            <a:ext cx="1843200" cy="1967040"/>
            <a:chOff x="9569014" y="3196962"/>
            <a:chExt cx="1843200" cy="19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DA0D2CD-46A8-4F1D-8002-3EB8F65E4D39}"/>
                    </a:ext>
                  </a:extLst>
                </p14:cNvPr>
                <p14:cNvContentPartPr/>
                <p14:nvPr/>
              </p14:nvContentPartPr>
              <p14:xfrm>
                <a:off x="9569014" y="3423402"/>
                <a:ext cx="680040" cy="62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DA0D2CD-46A8-4F1D-8002-3EB8F65E4D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06014" y="3360762"/>
                  <a:ext cx="8056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631D9A-2B37-439C-AF7E-E21932DF216B}"/>
                    </a:ext>
                  </a:extLst>
                </p14:cNvPr>
                <p14:cNvContentPartPr/>
                <p14:nvPr/>
              </p14:nvContentPartPr>
              <p14:xfrm>
                <a:off x="9757294" y="3196962"/>
                <a:ext cx="726480" cy="534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631D9A-2B37-439C-AF7E-E21932DF21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94294" y="3133962"/>
                  <a:ext cx="85212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24DB89B-8FAA-4DF7-8446-EC5FC3921B71}"/>
                    </a:ext>
                  </a:extLst>
                </p14:cNvPr>
                <p14:cNvContentPartPr/>
                <p14:nvPr/>
              </p14:nvContentPartPr>
              <p14:xfrm>
                <a:off x="9944134" y="5098122"/>
                <a:ext cx="758160" cy="65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24DB89B-8FAA-4DF7-8446-EC5FC3921B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81134" y="5035482"/>
                  <a:ext cx="883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8B1E086-E028-4912-A5C2-78348C3890E6}"/>
                    </a:ext>
                  </a:extLst>
                </p14:cNvPr>
                <p14:cNvContentPartPr/>
                <p14:nvPr/>
              </p14:nvContentPartPr>
              <p14:xfrm>
                <a:off x="11287294" y="4052682"/>
                <a:ext cx="124920" cy="722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8B1E086-E028-4912-A5C2-78348C3890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24294" y="3990042"/>
                  <a:ext cx="250560" cy="84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42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294AA3-55FA-4A17-885A-A821F73F0AEC}"/>
                  </a:ext>
                </a:extLst>
              </p14:cNvPr>
              <p14:cNvContentPartPr/>
              <p14:nvPr/>
            </p14:nvContentPartPr>
            <p14:xfrm>
              <a:off x="1155454" y="979002"/>
              <a:ext cx="979200" cy="138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294AA3-55FA-4A17-885A-A821F73F0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814" y="916362"/>
                <a:ext cx="1104840" cy="15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576F77-9563-42A7-910D-2EC25D88EC78}"/>
                  </a:ext>
                </a:extLst>
              </p14:cNvPr>
              <p14:cNvContentPartPr/>
              <p14:nvPr/>
            </p14:nvContentPartPr>
            <p14:xfrm>
              <a:off x="3118894" y="797922"/>
              <a:ext cx="1192680" cy="149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576F77-9563-42A7-910D-2EC25D88E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5894" y="735282"/>
                <a:ext cx="131832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42B2F-022B-46E3-81D6-74B54596998C}"/>
                  </a:ext>
                </a:extLst>
              </p14:cNvPr>
              <p14:cNvContentPartPr/>
              <p14:nvPr/>
            </p14:nvContentPartPr>
            <p14:xfrm>
              <a:off x="5543854" y="716922"/>
              <a:ext cx="903240" cy="14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42B2F-022B-46E3-81D6-74B5459699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1214" y="654282"/>
                <a:ext cx="1028880" cy="153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C193036-B25C-4956-AB41-F22C36F05C5E}"/>
              </a:ext>
            </a:extLst>
          </p:cNvPr>
          <p:cNvGrpSpPr/>
          <p:nvPr/>
        </p:nvGrpSpPr>
        <p:grpSpPr>
          <a:xfrm>
            <a:off x="5242174" y="1207962"/>
            <a:ext cx="144720" cy="724320"/>
            <a:chOff x="5242174" y="1207962"/>
            <a:chExt cx="14472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04A6F5-A75E-41F9-885E-D8F191765A46}"/>
                    </a:ext>
                  </a:extLst>
                </p14:cNvPr>
                <p14:cNvContentPartPr/>
                <p14:nvPr/>
              </p14:nvContentPartPr>
              <p14:xfrm>
                <a:off x="5242174" y="1207962"/>
                <a:ext cx="108720" cy="214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04A6F5-A75E-41F9-885E-D8F191765A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79534" y="1145322"/>
                  <a:ext cx="2343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0769AA-FA8F-473D-9C48-009F22C6D1B2}"/>
                    </a:ext>
                  </a:extLst>
                </p14:cNvPr>
                <p14:cNvContentPartPr/>
                <p14:nvPr/>
              </p14:nvContentPartPr>
              <p14:xfrm>
                <a:off x="5277094" y="1677402"/>
                <a:ext cx="109800" cy="254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0769AA-FA8F-473D-9C48-009F22C6D1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14454" y="1614762"/>
                  <a:ext cx="23544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BF292D-99EE-44C4-AE29-43A2A5527902}"/>
              </a:ext>
            </a:extLst>
          </p:cNvPr>
          <p:cNvGrpSpPr/>
          <p:nvPr/>
        </p:nvGrpSpPr>
        <p:grpSpPr>
          <a:xfrm>
            <a:off x="6359614" y="329922"/>
            <a:ext cx="550800" cy="715320"/>
            <a:chOff x="6359614" y="329922"/>
            <a:chExt cx="55080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BE58B1-2C3A-47BA-82FE-5E846FE7630A}"/>
                    </a:ext>
                  </a:extLst>
                </p14:cNvPr>
                <p14:cNvContentPartPr/>
                <p14:nvPr/>
              </p14:nvContentPartPr>
              <p14:xfrm>
                <a:off x="6359614" y="329922"/>
                <a:ext cx="101880" cy="227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BE58B1-2C3A-47BA-82FE-5E846FE763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6614" y="266922"/>
                  <a:ext cx="227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9CD98-25AE-47CC-9682-9EC80E3AF2FE}"/>
                    </a:ext>
                  </a:extLst>
                </p14:cNvPr>
                <p14:cNvContentPartPr/>
                <p14:nvPr/>
              </p14:nvContentPartPr>
              <p14:xfrm>
                <a:off x="6759934" y="806202"/>
                <a:ext cx="150480" cy="23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9CD98-25AE-47CC-9682-9EC80E3AF2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7294" y="743562"/>
                  <a:ext cx="27612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A08B2A-E6D7-4EE5-B7C7-35B5504FF089}"/>
              </a:ext>
            </a:extLst>
          </p:cNvPr>
          <p:cNvGrpSpPr/>
          <p:nvPr/>
        </p:nvGrpSpPr>
        <p:grpSpPr>
          <a:xfrm>
            <a:off x="6210574" y="1949562"/>
            <a:ext cx="540360" cy="621720"/>
            <a:chOff x="6210574" y="1949562"/>
            <a:chExt cx="54036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4FA214-1620-40EF-A4E8-27772E03E223}"/>
                    </a:ext>
                  </a:extLst>
                </p14:cNvPr>
                <p14:cNvContentPartPr/>
                <p14:nvPr/>
              </p14:nvContentPartPr>
              <p14:xfrm>
                <a:off x="6210574" y="2333682"/>
                <a:ext cx="106920" cy="23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4FA214-1620-40EF-A4E8-27772E03E2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47574" y="2271042"/>
                  <a:ext cx="232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962CF4-564B-474F-B579-3521CD70B035}"/>
                    </a:ext>
                  </a:extLst>
                </p14:cNvPr>
                <p14:cNvContentPartPr/>
                <p14:nvPr/>
              </p14:nvContentPartPr>
              <p14:xfrm>
                <a:off x="6627094" y="1949562"/>
                <a:ext cx="123840" cy="27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962CF4-564B-474F-B579-3521CD70B0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64094" y="1886922"/>
                  <a:ext cx="2494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BCFE8D-E75E-4A1D-AB8E-75FB32BCE4C2}"/>
                  </a:ext>
                </a:extLst>
              </p14:cNvPr>
              <p14:cNvContentPartPr/>
              <p14:nvPr/>
            </p14:nvContentPartPr>
            <p14:xfrm>
              <a:off x="4431814" y="1225602"/>
              <a:ext cx="116640" cy="213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BCFE8D-E75E-4A1D-AB8E-75FB32BCE4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68814" y="1162962"/>
                <a:ext cx="242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CBDCB0-4E44-4CD4-8658-A1B177A3D815}"/>
                  </a:ext>
                </a:extLst>
              </p14:cNvPr>
              <p14:cNvContentPartPr/>
              <p14:nvPr/>
            </p14:nvContentPartPr>
            <p14:xfrm>
              <a:off x="4433254" y="1796562"/>
              <a:ext cx="123120" cy="21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CBDCB0-4E44-4CD4-8658-A1B177A3D8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0614" y="1733562"/>
                <a:ext cx="24876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1907949-AFC0-4203-9512-5362A46E371C}"/>
              </a:ext>
            </a:extLst>
          </p:cNvPr>
          <p:cNvGrpSpPr/>
          <p:nvPr/>
        </p:nvGrpSpPr>
        <p:grpSpPr>
          <a:xfrm>
            <a:off x="2893534" y="1155762"/>
            <a:ext cx="124920" cy="950760"/>
            <a:chOff x="2893534" y="1155762"/>
            <a:chExt cx="12492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FCD977-4D14-42EF-ABE1-EBFEC7DF5A6C}"/>
                    </a:ext>
                  </a:extLst>
                </p14:cNvPr>
                <p14:cNvContentPartPr/>
                <p14:nvPr/>
              </p14:nvContentPartPr>
              <p14:xfrm>
                <a:off x="2946814" y="1155762"/>
                <a:ext cx="71640" cy="30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FCD977-4D14-42EF-ABE1-EBFEC7DF5A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3814" y="1093122"/>
                  <a:ext cx="197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60F642-3DEE-4304-AA84-BB25BE576C48}"/>
                    </a:ext>
                  </a:extLst>
                </p14:cNvPr>
                <p14:cNvContentPartPr/>
                <p14:nvPr/>
              </p14:nvContentPartPr>
              <p14:xfrm>
                <a:off x="2893534" y="1813122"/>
                <a:ext cx="90000" cy="29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60F642-3DEE-4304-AA84-BB25BE576C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30534" y="1750482"/>
                  <a:ext cx="2156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326877-1801-4D88-931E-3929B51E4E4B}"/>
                    </a:ext>
                  </a:extLst>
                </p14:cNvPr>
                <p14:cNvContentPartPr/>
                <p14:nvPr/>
              </p14:nvContentPartPr>
              <p14:xfrm>
                <a:off x="2896054" y="1870362"/>
                <a:ext cx="31680" cy="148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326877-1801-4D88-931E-3929B51E4E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3414" y="1807362"/>
                  <a:ext cx="1573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CEFC76-A497-4FCF-8E22-155CF0B44921}"/>
              </a:ext>
            </a:extLst>
          </p:cNvPr>
          <p:cNvGrpSpPr/>
          <p:nvPr/>
        </p:nvGrpSpPr>
        <p:grpSpPr>
          <a:xfrm>
            <a:off x="2339134" y="1233522"/>
            <a:ext cx="176040" cy="213480"/>
            <a:chOff x="2339134" y="1233522"/>
            <a:chExt cx="17604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DA1BDC-923C-4728-A2DE-40F90EF5062F}"/>
                    </a:ext>
                  </a:extLst>
                </p14:cNvPr>
                <p14:cNvContentPartPr/>
                <p14:nvPr/>
              </p14:nvContentPartPr>
              <p14:xfrm>
                <a:off x="2339134" y="1233522"/>
                <a:ext cx="176040" cy="21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DA1BDC-923C-4728-A2DE-40F90EF506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6134" y="1170882"/>
                  <a:ext cx="301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2C70AF-92E8-4C33-992D-321E8322F8CC}"/>
                    </a:ext>
                  </a:extLst>
                </p14:cNvPr>
                <p14:cNvContentPartPr/>
                <p14:nvPr/>
              </p14:nvContentPartPr>
              <p14:xfrm>
                <a:off x="2456134" y="1306242"/>
                <a:ext cx="1080" cy="2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2C70AF-92E8-4C33-992D-321E8322F8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93494" y="1243242"/>
                  <a:ext cx="1267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9EEFDD-4922-4DBB-A747-9C31D495EB89}"/>
                  </a:ext>
                </a:extLst>
              </p14:cNvPr>
              <p14:cNvContentPartPr/>
              <p14:nvPr/>
            </p14:nvContentPartPr>
            <p14:xfrm>
              <a:off x="2380534" y="1895202"/>
              <a:ext cx="140760" cy="199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9EEFDD-4922-4DBB-A747-9C31D495EB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17894" y="1832202"/>
                <a:ext cx="26640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D397325-278C-4E5C-8BBB-0261A1F18378}"/>
              </a:ext>
            </a:extLst>
          </p:cNvPr>
          <p:cNvGrpSpPr/>
          <p:nvPr/>
        </p:nvGrpSpPr>
        <p:grpSpPr>
          <a:xfrm>
            <a:off x="892654" y="714042"/>
            <a:ext cx="417960" cy="593640"/>
            <a:chOff x="892654" y="714042"/>
            <a:chExt cx="41796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A962F9-551E-4F93-B85E-976F523081A2}"/>
                    </a:ext>
                  </a:extLst>
                </p14:cNvPr>
                <p14:cNvContentPartPr/>
                <p14:nvPr/>
              </p14:nvContentPartPr>
              <p14:xfrm>
                <a:off x="1226014" y="714042"/>
                <a:ext cx="84600" cy="18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A962F9-551E-4F93-B85E-976F523081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3374" y="651402"/>
                  <a:ext cx="210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043F88-DC8F-4A42-8ED5-7A4A825EFC76}"/>
                    </a:ext>
                  </a:extLst>
                </p14:cNvPr>
                <p14:cNvContentPartPr/>
                <p14:nvPr/>
              </p14:nvContentPartPr>
              <p14:xfrm>
                <a:off x="892654" y="1024002"/>
                <a:ext cx="77760" cy="28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043F88-DC8F-4A42-8ED5-7A4A825EFC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9654" y="961002"/>
                  <a:ext cx="20340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E3B6EE-9752-4FD5-A4F7-0B6BDCDCC3EC}"/>
              </a:ext>
            </a:extLst>
          </p:cNvPr>
          <p:cNvGrpSpPr/>
          <p:nvPr/>
        </p:nvGrpSpPr>
        <p:grpSpPr>
          <a:xfrm>
            <a:off x="1022254" y="2183202"/>
            <a:ext cx="446040" cy="448200"/>
            <a:chOff x="1022254" y="2183202"/>
            <a:chExt cx="44604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E65477-7AA2-421B-BBFE-082CAF172B5A}"/>
                    </a:ext>
                  </a:extLst>
                </p14:cNvPr>
                <p14:cNvContentPartPr/>
                <p14:nvPr/>
              </p14:nvContentPartPr>
              <p14:xfrm>
                <a:off x="1022254" y="2183202"/>
                <a:ext cx="101880" cy="18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E65477-7AA2-421B-BBFE-082CAF172B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9614" y="2120202"/>
                  <a:ext cx="227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FFA65C-B7C1-460B-BABE-68D0729B31F4}"/>
                    </a:ext>
                  </a:extLst>
                </p14:cNvPr>
                <p14:cNvContentPartPr/>
                <p14:nvPr/>
              </p14:nvContentPartPr>
              <p14:xfrm>
                <a:off x="1354894" y="2388042"/>
                <a:ext cx="113400" cy="24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FFA65C-B7C1-460B-BABE-68D0729B31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1894" y="2325402"/>
                  <a:ext cx="23904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338702-F441-4A71-8BD2-39104184427C}"/>
                  </a:ext>
                </a:extLst>
              </p14:cNvPr>
              <p14:cNvContentPartPr/>
              <p14:nvPr/>
            </p14:nvContentPartPr>
            <p14:xfrm>
              <a:off x="3766894" y="3222522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338702-F441-4A71-8BD2-3910418442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04254" y="315988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753C53C-29F7-4537-863D-49C0BF4E8236}"/>
              </a:ext>
            </a:extLst>
          </p:cNvPr>
          <p:cNvGrpSpPr/>
          <p:nvPr/>
        </p:nvGrpSpPr>
        <p:grpSpPr>
          <a:xfrm>
            <a:off x="1008934" y="3826242"/>
            <a:ext cx="5118840" cy="1506960"/>
            <a:chOff x="1008934" y="3826242"/>
            <a:chExt cx="5118840" cy="15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763B90-D84E-4832-9423-79B5B0E0BA5D}"/>
                    </a:ext>
                  </a:extLst>
                </p14:cNvPr>
                <p14:cNvContentPartPr/>
                <p14:nvPr/>
              </p14:nvContentPartPr>
              <p14:xfrm>
                <a:off x="3185134" y="4042242"/>
                <a:ext cx="964440" cy="116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763B90-D84E-4832-9423-79B5B0E0B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2134" y="3979242"/>
                  <a:ext cx="1090080" cy="12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F9AB10-4E85-4810-8007-F3614436529A}"/>
                    </a:ext>
                  </a:extLst>
                </p14:cNvPr>
                <p14:cNvContentPartPr/>
                <p14:nvPr/>
              </p14:nvContentPartPr>
              <p14:xfrm>
                <a:off x="5399134" y="3826242"/>
                <a:ext cx="728640" cy="1244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F9AB10-4E85-4810-8007-F361443652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36494" y="3763602"/>
                  <a:ext cx="854280" cy="13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C4A105-5FCA-4137-891B-07B1F9AFB524}"/>
                    </a:ext>
                  </a:extLst>
                </p14:cNvPr>
                <p14:cNvContentPartPr/>
                <p14:nvPr/>
              </p14:nvContentPartPr>
              <p14:xfrm>
                <a:off x="1008934" y="3950082"/>
                <a:ext cx="885960" cy="138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C4A105-5FCA-4137-891B-07B1F9AFB5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6294" y="3887442"/>
                  <a:ext cx="1011600" cy="15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0993C8-7F5E-403D-9C4D-6D6B69DA15CB}"/>
                    </a:ext>
                  </a:extLst>
                </p14:cNvPr>
                <p14:cNvContentPartPr/>
                <p14:nvPr/>
              </p14:nvContentPartPr>
              <p14:xfrm>
                <a:off x="2172094" y="4375602"/>
                <a:ext cx="837000" cy="68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0993C8-7F5E-403D-9C4D-6D6B69DA15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09094" y="4312602"/>
                  <a:ext cx="962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09EA0FE-1620-474D-8B5A-266882E7FC37}"/>
                    </a:ext>
                  </a:extLst>
                </p14:cNvPr>
                <p14:cNvContentPartPr/>
                <p14:nvPr/>
              </p14:nvContentPartPr>
              <p14:xfrm>
                <a:off x="2129254" y="4774842"/>
                <a:ext cx="716760" cy="2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09EA0FE-1620-474D-8B5A-266882E7FC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66254" y="4711842"/>
                  <a:ext cx="842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1CD3CD-F1E1-4B68-BEFA-D81EE9395C4B}"/>
                    </a:ext>
                  </a:extLst>
                </p14:cNvPr>
                <p14:cNvContentPartPr/>
                <p14:nvPr/>
              </p14:nvContentPartPr>
              <p14:xfrm>
                <a:off x="4226254" y="4383522"/>
                <a:ext cx="716040" cy="52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1CD3CD-F1E1-4B68-BEFA-D81EE9395C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63614" y="4320882"/>
                  <a:ext cx="841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03F113-1199-4438-9F10-97D0BA936198}"/>
                    </a:ext>
                  </a:extLst>
                </p14:cNvPr>
                <p14:cNvContentPartPr/>
                <p14:nvPr/>
              </p14:nvContentPartPr>
              <p14:xfrm>
                <a:off x="4213294" y="4665762"/>
                <a:ext cx="637200" cy="3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03F113-1199-4438-9F10-97D0BA9361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0654" y="4603122"/>
                  <a:ext cx="76284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DD8A467-9C4D-4E3F-A6B8-3FEBEC2EEDA2}"/>
                  </a:ext>
                </a:extLst>
              </p14:cNvPr>
              <p14:cNvContentPartPr/>
              <p14:nvPr/>
            </p14:nvContentPartPr>
            <p14:xfrm>
              <a:off x="5974414" y="3439602"/>
              <a:ext cx="604440" cy="509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DD8A467-9C4D-4E3F-A6B8-3FEBEC2EED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11414" y="3376602"/>
                <a:ext cx="7300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3763CA1-6ADB-479C-9F76-462DA286A5E6}"/>
                  </a:ext>
                </a:extLst>
              </p14:cNvPr>
              <p14:cNvContentPartPr/>
              <p14:nvPr/>
            </p14:nvContentPartPr>
            <p14:xfrm>
              <a:off x="5836894" y="4923162"/>
              <a:ext cx="681840" cy="606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3763CA1-6ADB-479C-9F76-462DA286A5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73894" y="4860522"/>
                <a:ext cx="80748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7746EAC-F62F-43FC-B6BB-F7CA091EC2A8}"/>
                  </a:ext>
                </a:extLst>
              </p14:cNvPr>
              <p14:cNvContentPartPr/>
              <p14:nvPr/>
            </p14:nvContentPartPr>
            <p14:xfrm>
              <a:off x="857374" y="3673242"/>
              <a:ext cx="518040" cy="550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7746EAC-F62F-43FC-B6BB-F7CA091EC2A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4734" y="3610602"/>
                <a:ext cx="6436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1C32EB-83A1-4979-A412-52659245DD8C}"/>
                  </a:ext>
                </a:extLst>
              </p14:cNvPr>
              <p14:cNvContentPartPr/>
              <p14:nvPr/>
            </p14:nvContentPartPr>
            <p14:xfrm>
              <a:off x="803014" y="5094882"/>
              <a:ext cx="816480" cy="622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1C32EB-83A1-4979-A412-52659245DD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0014" y="5031882"/>
                <a:ext cx="942120" cy="7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47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DF71ED-C2E2-416A-8D3A-941C1D4A5738}"/>
                  </a:ext>
                </a:extLst>
              </p14:cNvPr>
              <p14:cNvContentPartPr/>
              <p14:nvPr/>
            </p14:nvContentPartPr>
            <p14:xfrm>
              <a:off x="3576454" y="512802"/>
              <a:ext cx="817920" cy="170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DF71ED-C2E2-416A-8D3A-941C1D4A57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3454" y="450162"/>
                <a:ext cx="94356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AA51D5-0BAE-4F14-80AE-639E0C9AA394}"/>
                  </a:ext>
                </a:extLst>
              </p14:cNvPr>
              <p14:cNvContentPartPr/>
              <p14:nvPr/>
            </p14:nvContentPartPr>
            <p14:xfrm>
              <a:off x="5702974" y="390762"/>
              <a:ext cx="1238400" cy="169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AA51D5-0BAE-4F14-80AE-639E0C9AA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0334" y="328122"/>
                <a:ext cx="1364040" cy="18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3B01A-62FE-48AD-BEC4-7A55465FE178}"/>
              </a:ext>
            </a:extLst>
          </p:cNvPr>
          <p:cNvGrpSpPr/>
          <p:nvPr/>
        </p:nvGrpSpPr>
        <p:grpSpPr>
          <a:xfrm>
            <a:off x="950974" y="670122"/>
            <a:ext cx="1407240" cy="1812240"/>
            <a:chOff x="950974" y="670122"/>
            <a:chExt cx="1407240" cy="18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88C8235-22D5-467F-9AE1-C112516EFE07}"/>
                    </a:ext>
                  </a:extLst>
                </p14:cNvPr>
                <p14:cNvContentPartPr/>
                <p14:nvPr/>
              </p14:nvContentPartPr>
              <p14:xfrm>
                <a:off x="950974" y="737442"/>
                <a:ext cx="127440" cy="1744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88C8235-22D5-467F-9AE1-C112516EFE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974" y="674442"/>
                  <a:ext cx="253080" cy="18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9E0F72-24FA-4C6C-88D5-DD48B7AFCFBD}"/>
                    </a:ext>
                  </a:extLst>
                </p14:cNvPr>
                <p14:cNvContentPartPr/>
                <p14:nvPr/>
              </p14:nvContentPartPr>
              <p14:xfrm>
                <a:off x="1874734" y="670122"/>
                <a:ext cx="54720" cy="1563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9E0F72-24FA-4C6C-88D5-DD48B7AFCF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2094" y="607482"/>
                  <a:ext cx="180360" cy="16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9970A0-845B-458C-BFC1-80A4B98C5F1A}"/>
                    </a:ext>
                  </a:extLst>
                </p14:cNvPr>
                <p14:cNvContentPartPr/>
                <p14:nvPr/>
              </p14:nvContentPartPr>
              <p14:xfrm>
                <a:off x="1056094" y="1360962"/>
                <a:ext cx="802440" cy="57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9970A0-845B-458C-BFC1-80A4B98C5F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094" y="1298322"/>
                  <a:ext cx="928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0196D2-8787-45CE-80BE-08390CEDA52D}"/>
                    </a:ext>
                  </a:extLst>
                </p14:cNvPr>
                <p14:cNvContentPartPr/>
                <p14:nvPr/>
              </p14:nvContentPartPr>
              <p14:xfrm>
                <a:off x="2256334" y="1261602"/>
                <a:ext cx="101880" cy="173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0196D2-8787-45CE-80BE-08390CEDA5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3334" y="1198602"/>
                  <a:ext cx="2275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5FA09A-1285-47EF-8588-1049E343FD13}"/>
              </a:ext>
            </a:extLst>
          </p:cNvPr>
          <p:cNvGrpSpPr/>
          <p:nvPr/>
        </p:nvGrpSpPr>
        <p:grpSpPr>
          <a:xfrm>
            <a:off x="8327014" y="405522"/>
            <a:ext cx="1530360" cy="2077200"/>
            <a:chOff x="8327014" y="405522"/>
            <a:chExt cx="1530360" cy="20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BE3199-DE70-41C9-8044-CC278044BCC2}"/>
                    </a:ext>
                  </a:extLst>
                </p14:cNvPr>
                <p14:cNvContentPartPr/>
                <p14:nvPr/>
              </p14:nvContentPartPr>
              <p14:xfrm>
                <a:off x="8528254" y="418482"/>
                <a:ext cx="381960" cy="146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BE3199-DE70-41C9-8044-CC278044BC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65254" y="355842"/>
                  <a:ext cx="507600" cy="15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6C2CB6-3709-4C8B-A66F-659F8B2F2CA3}"/>
                    </a:ext>
                  </a:extLst>
                </p14:cNvPr>
                <p14:cNvContentPartPr/>
                <p14:nvPr/>
              </p14:nvContentPartPr>
              <p14:xfrm>
                <a:off x="8345374" y="1851642"/>
                <a:ext cx="166320" cy="556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6C2CB6-3709-4C8B-A66F-659F8B2F2C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2374" y="1788642"/>
                  <a:ext cx="2919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02A305-E609-41CF-9E34-41ADF09B7034}"/>
                    </a:ext>
                  </a:extLst>
                </p14:cNvPr>
                <p14:cNvContentPartPr/>
                <p14:nvPr/>
              </p14:nvContentPartPr>
              <p14:xfrm>
                <a:off x="9253654" y="405522"/>
                <a:ext cx="603720" cy="207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02A305-E609-41CF-9E34-41ADF09B70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0654" y="342522"/>
                  <a:ext cx="729360" cy="22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5B858E-F3C6-46F5-8576-C524A640E0F2}"/>
                    </a:ext>
                  </a:extLst>
                </p14:cNvPr>
                <p14:cNvContentPartPr/>
                <p14:nvPr/>
              </p14:nvContentPartPr>
              <p14:xfrm>
                <a:off x="8737054" y="1243962"/>
                <a:ext cx="781560" cy="5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5B858E-F3C6-46F5-8576-C524A640E0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4414" y="1181322"/>
                  <a:ext cx="907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96B483-638E-4AF4-A457-F071DCFC68F6}"/>
                    </a:ext>
                  </a:extLst>
                </p14:cNvPr>
                <p14:cNvContentPartPr/>
                <p14:nvPr/>
              </p14:nvContentPartPr>
              <p14:xfrm>
                <a:off x="8327014" y="1222362"/>
                <a:ext cx="144000" cy="16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96B483-638E-4AF4-A457-F071DCFC68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64374" y="1159362"/>
                  <a:ext cx="26964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52EFDA-0B0B-451E-838A-51F53E872327}"/>
                  </a:ext>
                </a:extLst>
              </p14:cNvPr>
              <p14:cNvContentPartPr/>
              <p14:nvPr/>
            </p14:nvContentPartPr>
            <p14:xfrm>
              <a:off x="3049414" y="1250802"/>
              <a:ext cx="169200" cy="173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52EFDA-0B0B-451E-838A-51F53E8723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86774" y="1188162"/>
                <a:ext cx="2948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8B8570-1A2D-4242-B347-FC5CD35ECC52}"/>
                  </a:ext>
                </a:extLst>
              </p14:cNvPr>
              <p14:cNvContentPartPr/>
              <p14:nvPr/>
            </p14:nvContentPartPr>
            <p14:xfrm>
              <a:off x="4517134" y="1190322"/>
              <a:ext cx="179640" cy="18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8B8570-1A2D-4242-B347-FC5CD35ECC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54134" y="1127682"/>
                <a:ext cx="30528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0B4878-0F2C-4FF7-AAA1-410C8CCC8B4C}"/>
              </a:ext>
            </a:extLst>
          </p:cNvPr>
          <p:cNvGrpSpPr/>
          <p:nvPr/>
        </p:nvGrpSpPr>
        <p:grpSpPr>
          <a:xfrm>
            <a:off x="3625414" y="2386962"/>
            <a:ext cx="620640" cy="339480"/>
            <a:chOff x="3625414" y="2386962"/>
            <a:chExt cx="62064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62941C-ED82-4464-A950-04EB065E3F98}"/>
                    </a:ext>
                  </a:extLst>
                </p14:cNvPr>
                <p14:cNvContentPartPr/>
                <p14:nvPr/>
              </p14:nvContentPartPr>
              <p14:xfrm>
                <a:off x="3625414" y="2417922"/>
                <a:ext cx="204480" cy="30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62941C-ED82-4464-A950-04EB065E3F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62774" y="2355282"/>
                  <a:ext cx="3301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3649EE-81E1-4E72-A435-27D3B663459A}"/>
                    </a:ext>
                  </a:extLst>
                </p14:cNvPr>
                <p14:cNvContentPartPr/>
                <p14:nvPr/>
              </p14:nvContentPartPr>
              <p14:xfrm>
                <a:off x="4097734" y="2386962"/>
                <a:ext cx="148320" cy="28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3649EE-81E1-4E72-A435-27D3B66345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5094" y="2323962"/>
                  <a:ext cx="27396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9B7A8C-5947-4E34-B070-DB49D93878D3}"/>
              </a:ext>
            </a:extLst>
          </p:cNvPr>
          <p:cNvGrpSpPr/>
          <p:nvPr/>
        </p:nvGrpSpPr>
        <p:grpSpPr>
          <a:xfrm>
            <a:off x="3701014" y="130122"/>
            <a:ext cx="558000" cy="182520"/>
            <a:chOff x="3701014" y="130122"/>
            <a:chExt cx="5580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A3CEAB-5518-4E4F-B051-729110F0B938}"/>
                    </a:ext>
                  </a:extLst>
                </p14:cNvPr>
                <p14:cNvContentPartPr/>
                <p14:nvPr/>
              </p14:nvContentPartPr>
              <p14:xfrm>
                <a:off x="3701014" y="130122"/>
                <a:ext cx="127800" cy="18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A3CEAB-5518-4E4F-B051-729110F0B9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38374" y="67122"/>
                  <a:ext cx="253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123B51-A4A3-4791-B25D-70E057C837FC}"/>
                    </a:ext>
                  </a:extLst>
                </p14:cNvPr>
                <p14:cNvContentPartPr/>
                <p14:nvPr/>
              </p14:nvContentPartPr>
              <p14:xfrm>
                <a:off x="4095934" y="136962"/>
                <a:ext cx="163080" cy="162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123B51-A4A3-4791-B25D-70E057C837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33294" y="74322"/>
                  <a:ext cx="28872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568918-ECA1-4C07-B9E4-7EAC15BBD1DA}"/>
                  </a:ext>
                </a:extLst>
              </p14:cNvPr>
              <p14:cNvContentPartPr/>
              <p14:nvPr/>
            </p14:nvContentPartPr>
            <p14:xfrm>
              <a:off x="5267014" y="1143522"/>
              <a:ext cx="177120" cy="240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568918-ECA1-4C07-B9E4-7EAC15BBD1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04014" y="1080882"/>
                <a:ext cx="302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2BB5DD-5E0B-4188-A9A7-1B84ED312988}"/>
              </a:ext>
            </a:extLst>
          </p:cNvPr>
          <p:cNvGrpSpPr/>
          <p:nvPr/>
        </p:nvGrpSpPr>
        <p:grpSpPr>
          <a:xfrm>
            <a:off x="7323334" y="1154322"/>
            <a:ext cx="256680" cy="232560"/>
            <a:chOff x="7323334" y="1154322"/>
            <a:chExt cx="25668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5A4C7B-653D-4DB3-A9E5-C09F1A2AA370}"/>
                    </a:ext>
                  </a:extLst>
                </p14:cNvPr>
                <p14:cNvContentPartPr/>
                <p14:nvPr/>
              </p14:nvContentPartPr>
              <p14:xfrm>
                <a:off x="7323334" y="1154322"/>
                <a:ext cx="256680" cy="23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5A4C7B-653D-4DB3-A9E5-C09F1A2AA3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0694" y="1091682"/>
                  <a:ext cx="382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08BEB6-29A6-4042-A4A9-EC9D74664BF3}"/>
                    </a:ext>
                  </a:extLst>
                </p14:cNvPr>
                <p14:cNvContentPartPr/>
                <p14:nvPr/>
              </p14:nvContentPartPr>
              <p14:xfrm>
                <a:off x="7425214" y="1218402"/>
                <a:ext cx="41760" cy="6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08BEB6-29A6-4042-A4A9-EC9D74664B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62214" y="1155762"/>
                  <a:ext cx="16740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289662-E831-48A4-A224-4A5A757C69CE}"/>
              </a:ext>
            </a:extLst>
          </p:cNvPr>
          <p:cNvGrpSpPr/>
          <p:nvPr/>
        </p:nvGrpSpPr>
        <p:grpSpPr>
          <a:xfrm>
            <a:off x="5958574" y="2275722"/>
            <a:ext cx="639000" cy="366480"/>
            <a:chOff x="5958574" y="2275722"/>
            <a:chExt cx="63900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D6082B-01EC-4043-A4C5-EEC8AC34A7E7}"/>
                    </a:ext>
                  </a:extLst>
                </p14:cNvPr>
                <p14:cNvContentPartPr/>
                <p14:nvPr/>
              </p14:nvContentPartPr>
              <p14:xfrm>
                <a:off x="5958574" y="2327922"/>
                <a:ext cx="142920" cy="268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D6082B-01EC-4043-A4C5-EEC8AC34A7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5934" y="2264922"/>
                  <a:ext cx="2685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9B5E17-E3F0-40F2-880F-7678945BD5AA}"/>
                    </a:ext>
                  </a:extLst>
                </p14:cNvPr>
                <p14:cNvContentPartPr/>
                <p14:nvPr/>
              </p14:nvContentPartPr>
              <p14:xfrm>
                <a:off x="6416494" y="2275722"/>
                <a:ext cx="181080" cy="36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9B5E17-E3F0-40F2-880F-7678945BD5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53854" y="2212722"/>
                  <a:ext cx="30672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3DFDD8-0A3F-434A-AF4B-72F5CA0D9EF9}"/>
              </a:ext>
            </a:extLst>
          </p:cNvPr>
          <p:cNvGrpSpPr/>
          <p:nvPr/>
        </p:nvGrpSpPr>
        <p:grpSpPr>
          <a:xfrm>
            <a:off x="6192214" y="90162"/>
            <a:ext cx="639000" cy="148320"/>
            <a:chOff x="6192214" y="90162"/>
            <a:chExt cx="6390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02744F-6805-4B0E-BE60-7C7CE980A207}"/>
                    </a:ext>
                  </a:extLst>
                </p14:cNvPr>
                <p14:cNvContentPartPr/>
                <p14:nvPr/>
              </p14:nvContentPartPr>
              <p14:xfrm>
                <a:off x="6192214" y="90162"/>
                <a:ext cx="100800" cy="11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02744F-6805-4B0E-BE60-7C7CE980A2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29574" y="27522"/>
                  <a:ext cx="226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81750B-F90B-48D4-89C1-82B570413C5B}"/>
                    </a:ext>
                  </a:extLst>
                </p14:cNvPr>
                <p14:cNvContentPartPr/>
                <p14:nvPr/>
              </p14:nvContentPartPr>
              <p14:xfrm>
                <a:off x="6665974" y="130122"/>
                <a:ext cx="165240" cy="10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81750B-F90B-48D4-89C1-82B570413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3334" y="67122"/>
                  <a:ext cx="290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F87B36-A801-48AC-8CE7-EC0ABF17838B}"/>
                    </a:ext>
                  </a:extLst>
                </p14:cNvPr>
                <p14:cNvContentPartPr/>
                <p14:nvPr/>
              </p14:nvContentPartPr>
              <p14:xfrm>
                <a:off x="6721774" y="106722"/>
                <a:ext cx="86040" cy="8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F87B36-A801-48AC-8CE7-EC0ABF178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59134" y="43722"/>
                  <a:ext cx="2116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A40A4E-8183-45D2-9EB2-6EA1B1384685}"/>
              </a:ext>
            </a:extLst>
          </p:cNvPr>
          <p:cNvGrpSpPr/>
          <p:nvPr/>
        </p:nvGrpSpPr>
        <p:grpSpPr>
          <a:xfrm>
            <a:off x="926134" y="3662802"/>
            <a:ext cx="6455520" cy="1986480"/>
            <a:chOff x="926134" y="3662802"/>
            <a:chExt cx="6455520" cy="19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D92794-2D54-4151-9444-40432306ECB4}"/>
                    </a:ext>
                  </a:extLst>
                </p14:cNvPr>
                <p14:cNvContentPartPr/>
                <p14:nvPr/>
              </p14:nvContentPartPr>
              <p14:xfrm>
                <a:off x="926134" y="4271922"/>
                <a:ext cx="92520" cy="137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D92794-2D54-4151-9444-40432306E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3494" y="4209282"/>
                  <a:ext cx="218160" cy="15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5E36B8-A723-4488-8486-3B3E9D2BEE7D}"/>
                    </a:ext>
                  </a:extLst>
                </p14:cNvPr>
                <p14:cNvContentPartPr/>
                <p14:nvPr/>
              </p14:nvContentPartPr>
              <p14:xfrm>
                <a:off x="1667374" y="4148802"/>
                <a:ext cx="63000" cy="1421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5E36B8-A723-4488-8486-3B3E9D2BEE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04374" y="4085802"/>
                  <a:ext cx="188640" cy="15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BEBF7F-4DAA-468A-9F71-A7C82997E53A}"/>
                    </a:ext>
                  </a:extLst>
                </p14:cNvPr>
                <p14:cNvContentPartPr/>
                <p14:nvPr/>
              </p14:nvContentPartPr>
              <p14:xfrm>
                <a:off x="952054" y="4791042"/>
                <a:ext cx="787320" cy="2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BEBF7F-4DAA-468A-9F71-A7C82997E5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414" y="4728402"/>
                  <a:ext cx="912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DDA99F-58C6-4666-9D67-2BDB48642B0A}"/>
                    </a:ext>
                  </a:extLst>
                </p14:cNvPr>
                <p14:cNvContentPartPr/>
                <p14:nvPr/>
              </p14:nvContentPartPr>
              <p14:xfrm>
                <a:off x="3024934" y="3936402"/>
                <a:ext cx="912960" cy="146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DDA99F-58C6-4666-9D67-2BDB48642B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61934" y="3873402"/>
                  <a:ext cx="1038600" cy="15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492448-D04C-4E0C-8169-19183A5EA49B}"/>
                    </a:ext>
                  </a:extLst>
                </p14:cNvPr>
                <p14:cNvContentPartPr/>
                <p14:nvPr/>
              </p14:nvContentPartPr>
              <p14:xfrm>
                <a:off x="4808014" y="3831282"/>
                <a:ext cx="825120" cy="137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492448-D04C-4E0C-8169-19183A5EA4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45374" y="3768642"/>
                  <a:ext cx="950760" cy="15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E14407-E6A8-439F-8E8C-0CEC814EF389}"/>
                    </a:ext>
                  </a:extLst>
                </p14:cNvPr>
                <p14:cNvContentPartPr/>
                <p14:nvPr/>
              </p14:nvContentPartPr>
              <p14:xfrm>
                <a:off x="6356014" y="3710682"/>
                <a:ext cx="343080" cy="167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E14407-E6A8-439F-8E8C-0CEC814EF3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93014" y="3648042"/>
                  <a:ext cx="46872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CD8596-1744-4506-A44F-5540C53CDA98}"/>
                    </a:ext>
                  </a:extLst>
                </p14:cNvPr>
                <p14:cNvContentPartPr/>
                <p14:nvPr/>
              </p14:nvContentPartPr>
              <p14:xfrm>
                <a:off x="7158814" y="3662802"/>
                <a:ext cx="222840" cy="195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CD8596-1744-4506-A44F-5540C53CDA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95814" y="3600162"/>
                  <a:ext cx="348480" cy="20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F993C0-7052-43BB-93B5-E740F0E6616C}"/>
                    </a:ext>
                  </a:extLst>
                </p14:cNvPr>
                <p14:cNvContentPartPr/>
                <p14:nvPr/>
              </p14:nvContentPartPr>
              <p14:xfrm>
                <a:off x="6580294" y="4528242"/>
                <a:ext cx="653400" cy="84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F993C0-7052-43BB-93B5-E740F0E661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17654" y="4465242"/>
                  <a:ext cx="779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B585B9-409E-413E-8326-5370C1698172}"/>
                    </a:ext>
                  </a:extLst>
                </p14:cNvPr>
                <p14:cNvContentPartPr/>
                <p14:nvPr/>
              </p14:nvContentPartPr>
              <p14:xfrm>
                <a:off x="5674534" y="4467402"/>
                <a:ext cx="548640" cy="74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B585B9-409E-413E-8326-5370C16981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11894" y="4404762"/>
                  <a:ext cx="674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84E34D-5ED4-4113-B9A3-DA8C0AFD0352}"/>
                    </a:ext>
                  </a:extLst>
                </p14:cNvPr>
                <p14:cNvContentPartPr/>
                <p14:nvPr/>
              </p14:nvContentPartPr>
              <p14:xfrm>
                <a:off x="4026454" y="4553082"/>
                <a:ext cx="653400" cy="4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84E34D-5ED4-4113-B9A3-DA8C0AFD03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63814" y="4490442"/>
                  <a:ext cx="779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6D0252-517F-42F3-97B5-5BAC08A5B01A}"/>
                    </a:ext>
                  </a:extLst>
                </p14:cNvPr>
                <p14:cNvContentPartPr/>
                <p14:nvPr/>
              </p14:nvContentPartPr>
              <p14:xfrm>
                <a:off x="2044654" y="4757562"/>
                <a:ext cx="955800" cy="50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6D0252-517F-42F3-97B5-5BAC08A5B0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2014" y="4694922"/>
                  <a:ext cx="108144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C92E1AB-5202-489A-80D9-476161397F6C}"/>
                  </a:ext>
                </a:extLst>
              </p14:cNvPr>
              <p14:cNvContentPartPr/>
              <p14:nvPr/>
            </p14:nvContentPartPr>
            <p14:xfrm>
              <a:off x="2970214" y="5616882"/>
              <a:ext cx="967320" cy="118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C92E1AB-5202-489A-80D9-476161397F6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07214" y="5553882"/>
                <a:ext cx="10929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E61194-CCB4-4D63-B1F3-81D7465D3BD2}"/>
                  </a:ext>
                </a:extLst>
              </p14:cNvPr>
              <p14:cNvContentPartPr/>
              <p14:nvPr/>
            </p14:nvContentPartPr>
            <p14:xfrm>
              <a:off x="3246694" y="3709602"/>
              <a:ext cx="581760" cy="41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E61194-CCB4-4D63-B1F3-81D7465D3B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83694" y="3646962"/>
                <a:ext cx="707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7F5E591-26D6-46F2-8561-53D6B530827F}"/>
                  </a:ext>
                </a:extLst>
              </p14:cNvPr>
              <p14:cNvContentPartPr/>
              <p14:nvPr/>
            </p14:nvContentPartPr>
            <p14:xfrm>
              <a:off x="4890814" y="3567762"/>
              <a:ext cx="706680" cy="24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7F5E591-26D6-46F2-8561-53D6B530827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27814" y="3505122"/>
                <a:ext cx="8323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E13E15F-9F19-4148-84C8-D8FD66EA2362}"/>
                  </a:ext>
                </a:extLst>
              </p14:cNvPr>
              <p14:cNvContentPartPr/>
              <p14:nvPr/>
            </p14:nvContentPartPr>
            <p14:xfrm>
              <a:off x="4654654" y="5511762"/>
              <a:ext cx="836280" cy="62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E13E15F-9F19-4148-84C8-D8FD66EA23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91654" y="5448762"/>
                <a:ext cx="96192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8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98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70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38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76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F1C286-8387-4663-B6B7-DEA25AA8C483}"/>
              </a:ext>
            </a:extLst>
          </p:cNvPr>
          <p:cNvGrpSpPr/>
          <p:nvPr/>
        </p:nvGrpSpPr>
        <p:grpSpPr>
          <a:xfrm>
            <a:off x="267128" y="926923"/>
            <a:ext cx="11589250" cy="4302623"/>
            <a:chOff x="0" y="-204709"/>
            <a:chExt cx="5760720" cy="17941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FADF54-CF0F-4A7F-BCBF-9DFFCDD1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88"/>
              <a:ext cx="5760720" cy="1583690"/>
            </a:xfrm>
            <a:prstGeom prst="rect">
              <a:avLst/>
            </a:prstGeom>
          </p:spPr>
        </p:pic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32B00F20-DE22-40A3-9C97-664313A1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76" y="-204709"/>
              <a:ext cx="4106045" cy="358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5000" b="0" u="sng" kern="1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Tableau périodique incomplet</a:t>
              </a:r>
              <a:endParaRPr lang="fr-FR" sz="50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1300" b="1" u="none" strike="noStrike" kern="100" dirty="0">
                  <a:solidFill>
                    <a:srgbClr val="A6A6A6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4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1300" b="1" u="none" strike="noStrike" kern="100" dirty="0">
                  <a:solidFill>
                    <a:srgbClr val="A6A6A6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4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3485E5-5F70-4DBC-97F9-4667B582BF46}"/>
              </a:ext>
            </a:extLst>
          </p:cNvPr>
          <p:cNvSpPr txBox="1"/>
          <p:nvPr/>
        </p:nvSpPr>
        <p:spPr>
          <a:xfrm>
            <a:off x="11147460" y="1616649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He</a:t>
            </a:r>
          </a:p>
          <a:p>
            <a:pPr algn="ctr"/>
            <a:r>
              <a:rPr lang="fr-FR" sz="1000" b="1" dirty="0"/>
              <a:t>hélium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7B5A9-AF91-4A62-BE20-F9645F182684}"/>
              </a:ext>
            </a:extLst>
          </p:cNvPr>
          <p:cNvSpPr txBox="1"/>
          <p:nvPr/>
        </p:nvSpPr>
        <p:spPr>
          <a:xfrm>
            <a:off x="11147460" y="4545916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Xe</a:t>
            </a:r>
          </a:p>
          <a:p>
            <a:pPr algn="ctr"/>
            <a:r>
              <a:rPr lang="fr-FR" sz="1000" b="1" dirty="0"/>
              <a:t>Xénon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E70C6-62B6-448D-BBB7-F1BA79F2D3E2}"/>
              </a:ext>
            </a:extLst>
          </p:cNvPr>
          <p:cNvSpPr txBox="1"/>
          <p:nvPr/>
        </p:nvSpPr>
        <p:spPr>
          <a:xfrm>
            <a:off x="11157734" y="2368194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Ne</a:t>
            </a:r>
          </a:p>
          <a:p>
            <a:pPr algn="ctr"/>
            <a:r>
              <a:rPr lang="fr-FR" sz="1000" b="1" dirty="0"/>
              <a:t>Néon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148E6-7132-49A9-AD49-BC41814FCBB9}"/>
              </a:ext>
            </a:extLst>
          </p:cNvPr>
          <p:cNvSpPr txBox="1"/>
          <p:nvPr/>
        </p:nvSpPr>
        <p:spPr>
          <a:xfrm>
            <a:off x="11147460" y="3119739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Ar</a:t>
            </a:r>
          </a:p>
          <a:p>
            <a:pPr algn="ctr"/>
            <a:r>
              <a:rPr lang="fr-FR" sz="1000" b="1" dirty="0"/>
              <a:t>Argon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9D8B7-0479-45B9-AA5C-B1EDFD5BBAB0}"/>
              </a:ext>
            </a:extLst>
          </p:cNvPr>
          <p:cNvSpPr txBox="1"/>
          <p:nvPr/>
        </p:nvSpPr>
        <p:spPr>
          <a:xfrm>
            <a:off x="11147460" y="3794371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Kr</a:t>
            </a:r>
          </a:p>
          <a:p>
            <a:pPr algn="ctr"/>
            <a:r>
              <a:rPr lang="fr-FR" sz="1000" b="1" dirty="0"/>
              <a:t>Krypton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07F49-3121-4C39-A2B3-8DABF134036B}"/>
              </a:ext>
            </a:extLst>
          </p:cNvPr>
          <p:cNvSpPr txBox="1"/>
          <p:nvPr/>
        </p:nvSpPr>
        <p:spPr>
          <a:xfrm>
            <a:off x="8176516" y="2368194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</a:t>
            </a:r>
          </a:p>
          <a:p>
            <a:pPr algn="ctr"/>
            <a:r>
              <a:rPr lang="fr-FR" sz="1000" b="1" dirty="0"/>
              <a:t>Bore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4985-C6E3-47A0-BA6B-0250E04515E9}"/>
              </a:ext>
            </a:extLst>
          </p:cNvPr>
          <p:cNvSpPr txBox="1"/>
          <p:nvPr/>
        </p:nvSpPr>
        <p:spPr>
          <a:xfrm>
            <a:off x="8792966" y="3069020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Si</a:t>
            </a:r>
          </a:p>
          <a:p>
            <a:pPr algn="ctr"/>
            <a:r>
              <a:rPr lang="fr-FR" sz="1000" b="1" dirty="0"/>
              <a:t>Silicium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0BB74-48A0-4DF9-96D7-DCF5C2C702A8}"/>
              </a:ext>
            </a:extLst>
          </p:cNvPr>
          <p:cNvSpPr txBox="1"/>
          <p:nvPr/>
        </p:nvSpPr>
        <p:spPr>
          <a:xfrm>
            <a:off x="9246741" y="3790394"/>
            <a:ext cx="84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As</a:t>
            </a:r>
          </a:p>
          <a:p>
            <a:pPr algn="ctr"/>
            <a:r>
              <a:rPr lang="fr-FR" sz="900" b="1" dirty="0"/>
              <a:t>Arsenic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E9FE3-6D3B-4FB0-A1C5-A4D328F7BC9F}"/>
              </a:ext>
            </a:extLst>
          </p:cNvPr>
          <p:cNvSpPr txBox="1"/>
          <p:nvPr/>
        </p:nvSpPr>
        <p:spPr>
          <a:xfrm>
            <a:off x="9882027" y="4509970"/>
            <a:ext cx="84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</a:t>
            </a:r>
          </a:p>
          <a:p>
            <a:pPr algn="ctr"/>
            <a:r>
              <a:rPr lang="fr-FR" sz="900" b="1" dirty="0"/>
              <a:t>Tellure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23FC4-A997-4D12-BECF-5E374B9097CF}"/>
              </a:ext>
            </a:extLst>
          </p:cNvPr>
          <p:cNvSpPr txBox="1"/>
          <p:nvPr/>
        </p:nvSpPr>
        <p:spPr>
          <a:xfrm>
            <a:off x="267128" y="1616649"/>
            <a:ext cx="78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</a:t>
            </a:r>
          </a:p>
          <a:p>
            <a:pPr algn="ctr"/>
            <a:r>
              <a:rPr lang="fr-FR" sz="1000" b="1" dirty="0"/>
              <a:t>Hydrogène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3B3D4-6516-4D6C-9B12-0AE2534681E5}"/>
              </a:ext>
            </a:extLst>
          </p:cNvPr>
          <p:cNvSpPr txBox="1"/>
          <p:nvPr/>
        </p:nvSpPr>
        <p:spPr>
          <a:xfrm>
            <a:off x="246580" y="3069020"/>
            <a:ext cx="78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Na</a:t>
            </a:r>
          </a:p>
          <a:p>
            <a:pPr algn="ctr"/>
            <a:r>
              <a:rPr lang="fr-FR" sz="1000" b="1" dirty="0"/>
              <a:t>Sodium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75DE8-651B-46C6-B81F-4CE96655F04E}"/>
              </a:ext>
            </a:extLst>
          </p:cNvPr>
          <p:cNvSpPr txBox="1"/>
          <p:nvPr/>
        </p:nvSpPr>
        <p:spPr>
          <a:xfrm>
            <a:off x="8747096" y="2368194"/>
            <a:ext cx="6493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b="1" dirty="0"/>
              <a:t>C</a:t>
            </a:r>
          </a:p>
          <a:p>
            <a:pPr algn="ctr"/>
            <a:r>
              <a:rPr lang="fr-FR" sz="1000" b="1" dirty="0"/>
              <a:t>Carbone</a:t>
            </a:r>
          </a:p>
        </p:txBody>
      </p:sp>
    </p:spTree>
    <p:extLst>
      <p:ext uri="{BB962C8B-B14F-4D97-AF65-F5344CB8AC3E}">
        <p14:creationId xmlns:p14="http://schemas.microsoft.com/office/powerpoint/2010/main" val="24788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012DB-52A3-436D-8795-980D53D44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5" y="2489835"/>
            <a:ext cx="6363970" cy="1878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1F365-994B-45F4-BB3D-33CF8F9D10C6}"/>
              </a:ext>
            </a:extLst>
          </p:cNvPr>
          <p:cNvSpPr txBox="1"/>
          <p:nvPr/>
        </p:nvSpPr>
        <p:spPr>
          <a:xfrm>
            <a:off x="2914015" y="3024257"/>
            <a:ext cx="40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Li</a:t>
            </a:r>
          </a:p>
          <a:p>
            <a:pPr algn="ctr"/>
            <a:r>
              <a:rPr lang="fr-FR" sz="500" b="1" dirty="0"/>
              <a:t>Lithium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A3CEE-37BF-44C1-80E7-D233BB054300}"/>
              </a:ext>
            </a:extLst>
          </p:cNvPr>
          <p:cNvSpPr txBox="1"/>
          <p:nvPr/>
        </p:nvSpPr>
        <p:spPr>
          <a:xfrm>
            <a:off x="8191500" y="3666068"/>
            <a:ext cx="4318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Se</a:t>
            </a:r>
          </a:p>
          <a:p>
            <a:pPr algn="ctr"/>
            <a:r>
              <a:rPr lang="fr-FR" sz="500" b="1" dirty="0" err="1"/>
              <a:t>Selenium</a:t>
            </a:r>
            <a:endParaRPr lang="fr-FR" sz="500" b="1" dirty="0"/>
          </a:p>
        </p:txBody>
      </p:sp>
    </p:spTree>
    <p:extLst>
      <p:ext uri="{BB962C8B-B14F-4D97-AF65-F5344CB8AC3E}">
        <p14:creationId xmlns:p14="http://schemas.microsoft.com/office/powerpoint/2010/main" val="28901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39413-3C55-4DF9-BAE5-88E79ED9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3209925"/>
            <a:ext cx="1562100" cy="438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8750D-078F-4646-956A-03B820C40D11}"/>
              </a:ext>
            </a:extLst>
          </p:cNvPr>
          <p:cNvSpPr/>
          <p:nvPr/>
        </p:nvSpPr>
        <p:spPr>
          <a:xfrm>
            <a:off x="6743700" y="3257550"/>
            <a:ext cx="13335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D14F-EC23-4FD6-88BE-D85FD22981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3875" y="2658533"/>
            <a:ext cx="1314450" cy="838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93AD4A-5909-4968-8528-31F69601CC62}"/>
              </a:ext>
            </a:extLst>
          </p:cNvPr>
          <p:cNvCxnSpPr>
            <a:endCxn id="5" idx="0"/>
          </p:cNvCxnSpPr>
          <p:nvPr/>
        </p:nvCxnSpPr>
        <p:spPr>
          <a:xfrm flipV="1">
            <a:off x="3543300" y="2658533"/>
            <a:ext cx="177800" cy="122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10FEB-59F5-4157-A2C3-DB3646898058}"/>
              </a:ext>
            </a:extLst>
          </p:cNvPr>
          <p:cNvCxnSpPr>
            <a:cxnSpLocks/>
          </p:cNvCxnSpPr>
          <p:nvPr/>
        </p:nvCxnSpPr>
        <p:spPr>
          <a:xfrm>
            <a:off x="3783012" y="2658534"/>
            <a:ext cx="145521" cy="122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0D20AB7-0DE6-4111-A5CE-F0418DD754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27017" y="4042075"/>
            <a:ext cx="2876550" cy="14097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1117C-45E0-4668-AF97-D162C700C580}"/>
              </a:ext>
            </a:extLst>
          </p:cNvPr>
          <p:cNvCxnSpPr>
            <a:cxnSpLocks/>
          </p:cNvCxnSpPr>
          <p:nvPr/>
        </p:nvCxnSpPr>
        <p:spPr>
          <a:xfrm flipV="1">
            <a:off x="3222190" y="4634430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B9ABA-3E24-4AAB-A969-CCDA2B9167F4}"/>
              </a:ext>
            </a:extLst>
          </p:cNvPr>
          <p:cNvCxnSpPr>
            <a:cxnSpLocks/>
          </p:cNvCxnSpPr>
          <p:nvPr/>
        </p:nvCxnSpPr>
        <p:spPr>
          <a:xfrm flipV="1">
            <a:off x="3231815" y="4934150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2CA8EC-9ADB-439C-820A-17FED37AB389}"/>
              </a:ext>
            </a:extLst>
          </p:cNvPr>
          <p:cNvCxnSpPr>
            <a:cxnSpLocks/>
          </p:cNvCxnSpPr>
          <p:nvPr/>
        </p:nvCxnSpPr>
        <p:spPr>
          <a:xfrm flipV="1">
            <a:off x="4705550" y="4934149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FCA5D0-AA63-46B5-8CB4-FC342100E4AF}"/>
              </a:ext>
            </a:extLst>
          </p:cNvPr>
          <p:cNvCxnSpPr>
            <a:cxnSpLocks/>
          </p:cNvCxnSpPr>
          <p:nvPr/>
        </p:nvCxnSpPr>
        <p:spPr>
          <a:xfrm flipV="1">
            <a:off x="4705550" y="4644054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70AE8-3421-4212-900D-BF4B3D64A4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26608" y="3910329"/>
            <a:ext cx="2238375" cy="14097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E5DC3-3DDD-4E7B-9D87-7F4757AE762D}"/>
              </a:ext>
            </a:extLst>
          </p:cNvPr>
          <p:cNvCxnSpPr>
            <a:cxnSpLocks/>
          </p:cNvCxnSpPr>
          <p:nvPr/>
        </p:nvCxnSpPr>
        <p:spPr>
          <a:xfrm flipV="1">
            <a:off x="8807450" y="4824729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2145F-7B0E-4555-A989-9272EAACA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075" y="2110104"/>
            <a:ext cx="1438275" cy="8953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9121E2-0C0D-472D-8514-B9029143A5C7}"/>
              </a:ext>
            </a:extLst>
          </p:cNvPr>
          <p:cNvCxnSpPr/>
          <p:nvPr/>
        </p:nvCxnSpPr>
        <p:spPr>
          <a:xfrm flipV="1">
            <a:off x="8051800" y="2074120"/>
            <a:ext cx="177800" cy="122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AA576-DCD4-4579-8C61-1C532BC4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2886075"/>
            <a:ext cx="2038350" cy="542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8B9B5E-27D9-4980-8840-F7B97224EF9D}"/>
              </a:ext>
            </a:extLst>
          </p:cNvPr>
          <p:cNvSpPr/>
          <p:nvPr/>
        </p:nvSpPr>
        <p:spPr>
          <a:xfrm rot="2893585">
            <a:off x="6471620" y="2964854"/>
            <a:ext cx="2751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C1652-2350-4162-BE96-0C050A1D393F}"/>
              </a:ext>
            </a:extLst>
          </p:cNvPr>
          <p:cNvSpPr/>
          <p:nvPr/>
        </p:nvSpPr>
        <p:spPr>
          <a:xfrm rot="7877666">
            <a:off x="6473106" y="3234274"/>
            <a:ext cx="2751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BD780-2206-4844-92BD-E569859F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862012"/>
            <a:ext cx="8277225" cy="513397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056F3B-E0DF-4811-93B7-00DB2A61B177}"/>
              </a:ext>
            </a:extLst>
          </p:cNvPr>
          <p:cNvSpPr/>
          <p:nvPr/>
        </p:nvSpPr>
        <p:spPr>
          <a:xfrm>
            <a:off x="3647976" y="3869356"/>
            <a:ext cx="2377440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dans la vidéo précédente</a:t>
            </a:r>
          </a:p>
        </p:txBody>
      </p:sp>
    </p:spTree>
    <p:extLst>
      <p:ext uri="{BB962C8B-B14F-4D97-AF65-F5344CB8AC3E}">
        <p14:creationId xmlns:p14="http://schemas.microsoft.com/office/powerpoint/2010/main" val="25176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52472-6DCD-4756-8B3C-B6CF64A50C9D}"/>
              </a:ext>
            </a:extLst>
          </p:cNvPr>
          <p:cNvSpPr txBox="1"/>
          <p:nvPr/>
        </p:nvSpPr>
        <p:spPr>
          <a:xfrm>
            <a:off x="2188396" y="1530849"/>
            <a:ext cx="7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22505-0FF6-4A0B-A637-3FA339EE9F56}"/>
              </a:ext>
            </a:extLst>
          </p:cNvPr>
          <p:cNvSpPr txBox="1"/>
          <p:nvPr/>
        </p:nvSpPr>
        <p:spPr>
          <a:xfrm>
            <a:off x="2619911" y="1879633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0631C-37FC-48CB-BD03-50125FDEE5C7}"/>
              </a:ext>
            </a:extLst>
          </p:cNvPr>
          <p:cNvSpPr txBox="1"/>
          <p:nvPr/>
        </p:nvSpPr>
        <p:spPr>
          <a:xfrm>
            <a:off x="1756881" y="1879633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C65BA-C3AB-4B94-8E6D-6F0D5810E77B}"/>
              </a:ext>
            </a:extLst>
          </p:cNvPr>
          <p:cNvSpPr txBox="1"/>
          <p:nvPr/>
        </p:nvSpPr>
        <p:spPr>
          <a:xfrm>
            <a:off x="2147300" y="1099873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B9142-DD4A-4AE9-B41E-DF2E2399CD91}"/>
              </a:ext>
            </a:extLst>
          </p:cNvPr>
          <p:cNvSpPr txBox="1"/>
          <p:nvPr/>
        </p:nvSpPr>
        <p:spPr>
          <a:xfrm>
            <a:off x="6018944" y="14692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860F-84F3-4160-A2F2-DAE0F3FE3F64}"/>
              </a:ext>
            </a:extLst>
          </p:cNvPr>
          <p:cNvSpPr txBox="1"/>
          <p:nvPr/>
        </p:nvSpPr>
        <p:spPr>
          <a:xfrm>
            <a:off x="6500117" y="146749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EC5C0-C392-4958-AA23-2C0CE0ECBA06}"/>
              </a:ext>
            </a:extLst>
          </p:cNvPr>
          <p:cNvSpPr txBox="1"/>
          <p:nvPr/>
        </p:nvSpPr>
        <p:spPr>
          <a:xfrm>
            <a:off x="6981290" y="146749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9B9F-9961-4B98-AAD9-70F352C85B12}"/>
              </a:ext>
            </a:extLst>
          </p:cNvPr>
          <p:cNvSpPr txBox="1"/>
          <p:nvPr/>
        </p:nvSpPr>
        <p:spPr>
          <a:xfrm>
            <a:off x="2809126" y="43648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53315-5CA0-4628-AE1E-9247C0E7B8C0}"/>
              </a:ext>
            </a:extLst>
          </p:cNvPr>
          <p:cNvSpPr txBox="1"/>
          <p:nvPr/>
        </p:nvSpPr>
        <p:spPr>
          <a:xfrm>
            <a:off x="3364787" y="43648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B4ECA-6098-48B3-B62B-57DE6FFC8CC2}"/>
              </a:ext>
            </a:extLst>
          </p:cNvPr>
          <p:cNvSpPr txBox="1"/>
          <p:nvPr/>
        </p:nvSpPr>
        <p:spPr>
          <a:xfrm>
            <a:off x="3845960" y="43648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22CFB-F653-423B-8D60-B96D04D4F622}"/>
              </a:ext>
            </a:extLst>
          </p:cNvPr>
          <p:cNvSpPr txBox="1"/>
          <p:nvPr/>
        </p:nvSpPr>
        <p:spPr>
          <a:xfrm>
            <a:off x="4327133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F38FD-C2AE-438B-915C-DACE72D48D76}"/>
              </a:ext>
            </a:extLst>
          </p:cNvPr>
          <p:cNvSpPr txBox="1"/>
          <p:nvPr/>
        </p:nvSpPr>
        <p:spPr>
          <a:xfrm>
            <a:off x="8231315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D3DF9-C134-4103-AA13-383582371949}"/>
              </a:ext>
            </a:extLst>
          </p:cNvPr>
          <p:cNvSpPr txBox="1"/>
          <p:nvPr/>
        </p:nvSpPr>
        <p:spPr>
          <a:xfrm>
            <a:off x="8712488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C89E7-51AF-41EE-BF91-F5631C5FF0BA}"/>
              </a:ext>
            </a:extLst>
          </p:cNvPr>
          <p:cNvSpPr txBox="1"/>
          <p:nvPr/>
        </p:nvSpPr>
        <p:spPr>
          <a:xfrm>
            <a:off x="7672232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619EB-1051-41AD-A881-BF076AB9C359}"/>
              </a:ext>
            </a:extLst>
          </p:cNvPr>
          <p:cNvSpPr txBox="1"/>
          <p:nvPr/>
        </p:nvSpPr>
        <p:spPr>
          <a:xfrm>
            <a:off x="5293382" y="5302625"/>
            <a:ext cx="4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310D9B-399F-43E4-943C-95077B98F6B3}"/>
              </a:ext>
            </a:extLst>
          </p:cNvPr>
          <p:cNvSpPr txBox="1"/>
          <p:nvPr/>
        </p:nvSpPr>
        <p:spPr>
          <a:xfrm>
            <a:off x="5198988" y="5247592"/>
            <a:ext cx="455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B76A5-0D61-4695-BC8D-FB0921F8AAC0}"/>
              </a:ext>
            </a:extLst>
          </p:cNvPr>
          <p:cNvSpPr txBox="1"/>
          <p:nvPr/>
        </p:nvSpPr>
        <p:spPr>
          <a:xfrm>
            <a:off x="5198989" y="5410347"/>
            <a:ext cx="455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16A7A-844A-4D73-8679-DE37E5B8966B}"/>
              </a:ext>
            </a:extLst>
          </p:cNvPr>
          <p:cNvSpPr txBox="1"/>
          <p:nvPr/>
        </p:nvSpPr>
        <p:spPr>
          <a:xfrm>
            <a:off x="3854522" y="3244334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A733E-D50A-4949-A7F9-9BBA83D4600D}"/>
              </a:ext>
            </a:extLst>
          </p:cNvPr>
          <p:cNvSpPr txBox="1"/>
          <p:nvPr/>
        </p:nvSpPr>
        <p:spPr>
          <a:xfrm>
            <a:off x="4878777" y="324433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BCE14-03E6-422B-81D8-79FBB1751E46}"/>
              </a:ext>
            </a:extLst>
          </p:cNvPr>
          <p:cNvSpPr txBox="1"/>
          <p:nvPr/>
        </p:nvSpPr>
        <p:spPr>
          <a:xfrm>
            <a:off x="2856216" y="3253692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AB55F-4B1D-40F3-AC22-D14E63805541}"/>
              </a:ext>
            </a:extLst>
          </p:cNvPr>
          <p:cNvSpPr txBox="1"/>
          <p:nvPr/>
        </p:nvSpPr>
        <p:spPr>
          <a:xfrm>
            <a:off x="4273330" y="2567992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C59620-7BCD-49BD-8685-28AAEF1054F6}"/>
              </a:ext>
            </a:extLst>
          </p:cNvPr>
          <p:cNvSpPr/>
          <p:nvPr/>
        </p:nvSpPr>
        <p:spPr>
          <a:xfrm>
            <a:off x="3952259" y="325970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6381F8-D278-4C3A-BCB9-193B34227033}"/>
              </a:ext>
            </a:extLst>
          </p:cNvPr>
          <p:cNvSpPr/>
          <p:nvPr/>
        </p:nvSpPr>
        <p:spPr>
          <a:xfrm flipV="1">
            <a:off x="4231574" y="267726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DF4171-52DC-4B98-AAAE-ADE573C0863D}"/>
              </a:ext>
            </a:extLst>
          </p:cNvPr>
          <p:cNvSpPr/>
          <p:nvPr/>
        </p:nvSpPr>
        <p:spPr>
          <a:xfrm>
            <a:off x="4606030" y="2685403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9D26ED-1347-444D-860B-7B98CCFC5C66}"/>
              </a:ext>
            </a:extLst>
          </p:cNvPr>
          <p:cNvSpPr/>
          <p:nvPr/>
        </p:nvSpPr>
        <p:spPr>
          <a:xfrm>
            <a:off x="4230268" y="275877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3E50C8-0421-41A7-ADE7-21C3E33BF7ED}"/>
              </a:ext>
            </a:extLst>
          </p:cNvPr>
          <p:cNvSpPr/>
          <p:nvPr/>
        </p:nvSpPr>
        <p:spPr>
          <a:xfrm>
            <a:off x="4043099" y="325758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37D5D-AC91-49BD-841A-9E89C2752DFF}"/>
              </a:ext>
            </a:extLst>
          </p:cNvPr>
          <p:cNvSpPr/>
          <p:nvPr/>
        </p:nvSpPr>
        <p:spPr>
          <a:xfrm>
            <a:off x="3092522" y="340537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D1E52F-E4BC-42DD-A2FF-C870C816B53D}"/>
              </a:ext>
            </a:extLst>
          </p:cNvPr>
          <p:cNvSpPr/>
          <p:nvPr/>
        </p:nvSpPr>
        <p:spPr>
          <a:xfrm>
            <a:off x="3952259" y="352633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ED63CB-AE4D-4881-9406-2F2038A2413D}"/>
              </a:ext>
            </a:extLst>
          </p:cNvPr>
          <p:cNvSpPr/>
          <p:nvPr/>
        </p:nvSpPr>
        <p:spPr>
          <a:xfrm>
            <a:off x="4058625" y="3526331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58B990-3A5D-4714-BB4B-BDC60886ABE0}"/>
              </a:ext>
            </a:extLst>
          </p:cNvPr>
          <p:cNvSpPr/>
          <p:nvPr/>
        </p:nvSpPr>
        <p:spPr>
          <a:xfrm>
            <a:off x="3854522" y="340537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C7673F-3AD6-471D-815F-7D37FB198798}"/>
              </a:ext>
            </a:extLst>
          </p:cNvPr>
          <p:cNvSpPr/>
          <p:nvPr/>
        </p:nvSpPr>
        <p:spPr>
          <a:xfrm>
            <a:off x="4130344" y="3401108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B4ACE6-7734-4418-A48E-E4D50293D05E}"/>
              </a:ext>
            </a:extLst>
          </p:cNvPr>
          <p:cNvSpPr/>
          <p:nvPr/>
        </p:nvSpPr>
        <p:spPr>
          <a:xfrm>
            <a:off x="4940290" y="324061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D6BF83-A9A5-45AA-9A2C-164ED5235313}"/>
              </a:ext>
            </a:extLst>
          </p:cNvPr>
          <p:cNvSpPr/>
          <p:nvPr/>
        </p:nvSpPr>
        <p:spPr>
          <a:xfrm>
            <a:off x="5038882" y="324061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2AD751-4894-46A4-B6E8-DADEFA177D71}"/>
              </a:ext>
            </a:extLst>
          </p:cNvPr>
          <p:cNvSpPr/>
          <p:nvPr/>
        </p:nvSpPr>
        <p:spPr>
          <a:xfrm>
            <a:off x="4925928" y="3528448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DDE2D2-887C-46E1-BA82-C2EFE242A404}"/>
              </a:ext>
            </a:extLst>
          </p:cNvPr>
          <p:cNvSpPr/>
          <p:nvPr/>
        </p:nvSpPr>
        <p:spPr>
          <a:xfrm>
            <a:off x="5038882" y="352633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DF21C-F633-4BBD-8F10-4C677CCC713A}"/>
              </a:ext>
            </a:extLst>
          </p:cNvPr>
          <p:cNvSpPr/>
          <p:nvPr/>
        </p:nvSpPr>
        <p:spPr>
          <a:xfrm>
            <a:off x="4846575" y="3373879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47C8EA-C549-4861-B23C-3CE8BD68A586}"/>
              </a:ext>
            </a:extLst>
          </p:cNvPr>
          <p:cNvSpPr/>
          <p:nvPr/>
        </p:nvSpPr>
        <p:spPr>
          <a:xfrm>
            <a:off x="5107336" y="3383473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0C75FA-348D-4E2B-8C08-48F3A10A1216}"/>
              </a:ext>
            </a:extLst>
          </p:cNvPr>
          <p:cNvSpPr/>
          <p:nvPr/>
        </p:nvSpPr>
        <p:spPr>
          <a:xfrm>
            <a:off x="2329419" y="15480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DC537D-C3ED-4627-81BF-DB5A833D7B02}"/>
              </a:ext>
            </a:extLst>
          </p:cNvPr>
          <p:cNvSpPr/>
          <p:nvPr/>
        </p:nvSpPr>
        <p:spPr>
          <a:xfrm>
            <a:off x="2261868" y="15480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8026EC-0B4F-440C-A50A-7CA14E3B3A87}"/>
              </a:ext>
            </a:extLst>
          </p:cNvPr>
          <p:cNvSpPr/>
          <p:nvPr/>
        </p:nvSpPr>
        <p:spPr>
          <a:xfrm>
            <a:off x="2264314" y="13873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A5D4AA-3C51-4D61-B5E2-C10757285B5C}"/>
              </a:ext>
            </a:extLst>
          </p:cNvPr>
          <p:cNvSpPr/>
          <p:nvPr/>
        </p:nvSpPr>
        <p:spPr>
          <a:xfrm>
            <a:off x="2329419" y="13873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58A78F-2E96-4483-9F70-C0DED75E41ED}"/>
              </a:ext>
            </a:extLst>
          </p:cNvPr>
          <p:cNvSpPr/>
          <p:nvPr/>
        </p:nvSpPr>
        <p:spPr>
          <a:xfrm>
            <a:off x="2003395" y="19118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F8FD18-C288-4632-AED6-3B43DE08B1CA}"/>
              </a:ext>
            </a:extLst>
          </p:cNvPr>
          <p:cNvSpPr/>
          <p:nvPr/>
        </p:nvSpPr>
        <p:spPr>
          <a:xfrm>
            <a:off x="2056261" y="19711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8ABE30-891F-4D2F-8E2D-DD3DA7759A7E}"/>
              </a:ext>
            </a:extLst>
          </p:cNvPr>
          <p:cNvSpPr/>
          <p:nvPr/>
        </p:nvSpPr>
        <p:spPr>
          <a:xfrm>
            <a:off x="2166652" y="1787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A88670-6ECA-4F8E-AE86-B16E16767B99}"/>
              </a:ext>
            </a:extLst>
          </p:cNvPr>
          <p:cNvSpPr/>
          <p:nvPr/>
        </p:nvSpPr>
        <p:spPr>
          <a:xfrm>
            <a:off x="2222558" y="18389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DB8579-C018-42FC-A401-843C39FF8E7A}"/>
              </a:ext>
            </a:extLst>
          </p:cNvPr>
          <p:cNvSpPr/>
          <p:nvPr/>
        </p:nvSpPr>
        <p:spPr>
          <a:xfrm>
            <a:off x="2445689" y="17707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C43D51-E407-41C4-8358-D78E4F4A67CD}"/>
              </a:ext>
            </a:extLst>
          </p:cNvPr>
          <p:cNvSpPr/>
          <p:nvPr/>
        </p:nvSpPr>
        <p:spPr>
          <a:xfrm>
            <a:off x="2403536" y="1822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C01CCC-1E4D-4CC7-BCE5-65F74E8A1BC7}"/>
              </a:ext>
            </a:extLst>
          </p:cNvPr>
          <p:cNvSpPr/>
          <p:nvPr/>
        </p:nvSpPr>
        <p:spPr>
          <a:xfrm>
            <a:off x="2695636" y="19469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AC213B-547C-4196-B1B2-BE9E6F9F8949}"/>
              </a:ext>
            </a:extLst>
          </p:cNvPr>
          <p:cNvSpPr/>
          <p:nvPr/>
        </p:nvSpPr>
        <p:spPr>
          <a:xfrm>
            <a:off x="2649917" y="20054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8C2248-3CDE-4806-BDDC-C959FF4BFE53}"/>
              </a:ext>
            </a:extLst>
          </p:cNvPr>
          <p:cNvSpPr/>
          <p:nvPr/>
        </p:nvSpPr>
        <p:spPr>
          <a:xfrm>
            <a:off x="1785326" y="1992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515D2D-CD58-4BE8-8618-7363BAD54434}"/>
              </a:ext>
            </a:extLst>
          </p:cNvPr>
          <p:cNvSpPr/>
          <p:nvPr/>
        </p:nvSpPr>
        <p:spPr>
          <a:xfrm>
            <a:off x="1785325" y="20721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788297-127C-4FA5-A87F-68FD12DB2756}"/>
              </a:ext>
            </a:extLst>
          </p:cNvPr>
          <p:cNvSpPr/>
          <p:nvPr/>
        </p:nvSpPr>
        <p:spPr>
          <a:xfrm>
            <a:off x="1892299" y="21610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276DC42-C160-4C77-8751-EB37D02484E9}"/>
              </a:ext>
            </a:extLst>
          </p:cNvPr>
          <p:cNvSpPr/>
          <p:nvPr/>
        </p:nvSpPr>
        <p:spPr>
          <a:xfrm>
            <a:off x="1970326" y="2154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7C4D7F-43FD-4B81-A314-CA86D439A970}"/>
              </a:ext>
            </a:extLst>
          </p:cNvPr>
          <p:cNvSpPr/>
          <p:nvPr/>
        </p:nvSpPr>
        <p:spPr>
          <a:xfrm>
            <a:off x="2728964" y="2148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6C88C4-CD82-4D9A-9270-A1C759856F0E}"/>
              </a:ext>
            </a:extLst>
          </p:cNvPr>
          <p:cNvSpPr/>
          <p:nvPr/>
        </p:nvSpPr>
        <p:spPr>
          <a:xfrm>
            <a:off x="2810497" y="2148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7A7EFC-CE54-4333-83BA-90D5C67C0EA1}"/>
              </a:ext>
            </a:extLst>
          </p:cNvPr>
          <p:cNvSpPr/>
          <p:nvPr/>
        </p:nvSpPr>
        <p:spPr>
          <a:xfrm>
            <a:off x="2871219" y="2001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A958E4-A56C-47DC-8D41-EDF3CBD58C88}"/>
              </a:ext>
            </a:extLst>
          </p:cNvPr>
          <p:cNvSpPr/>
          <p:nvPr/>
        </p:nvSpPr>
        <p:spPr>
          <a:xfrm>
            <a:off x="2871219" y="20794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4868F4-AF97-494B-8463-54653595AC6E}"/>
              </a:ext>
            </a:extLst>
          </p:cNvPr>
          <p:cNvSpPr/>
          <p:nvPr/>
        </p:nvSpPr>
        <p:spPr>
          <a:xfrm>
            <a:off x="2189511" y="1216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739993-DD16-4B05-8F9D-0AD4AC8480D7}"/>
              </a:ext>
            </a:extLst>
          </p:cNvPr>
          <p:cNvSpPr/>
          <p:nvPr/>
        </p:nvSpPr>
        <p:spPr>
          <a:xfrm>
            <a:off x="2238197" y="11572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D40A69-1122-4CBC-8823-2CC70082087B}"/>
              </a:ext>
            </a:extLst>
          </p:cNvPr>
          <p:cNvSpPr/>
          <p:nvPr/>
        </p:nvSpPr>
        <p:spPr>
          <a:xfrm>
            <a:off x="2352278" y="11572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E8A41-FFAE-4552-AE74-2370A8AE1CF9}"/>
              </a:ext>
            </a:extLst>
          </p:cNvPr>
          <p:cNvSpPr/>
          <p:nvPr/>
        </p:nvSpPr>
        <p:spPr>
          <a:xfrm>
            <a:off x="2404711" y="12162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960166-43B4-4250-83DF-0B21B5AA8CDB}"/>
              </a:ext>
            </a:extLst>
          </p:cNvPr>
          <p:cNvSpPr txBox="1"/>
          <p:nvPr/>
        </p:nvSpPr>
        <p:spPr>
          <a:xfrm>
            <a:off x="4148432" y="1591673"/>
            <a:ext cx="7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0DFEBE-68BC-493D-9B57-215C49FB67E0}"/>
              </a:ext>
            </a:extLst>
          </p:cNvPr>
          <p:cNvSpPr txBox="1"/>
          <p:nvPr/>
        </p:nvSpPr>
        <p:spPr>
          <a:xfrm>
            <a:off x="4579947" y="1940457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9AE86E-0D6C-4CF5-ADD8-04E79FC98F7D}"/>
              </a:ext>
            </a:extLst>
          </p:cNvPr>
          <p:cNvSpPr txBox="1"/>
          <p:nvPr/>
        </p:nvSpPr>
        <p:spPr>
          <a:xfrm>
            <a:off x="3716917" y="1940457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6FB44F-AAD9-4EAA-BE99-BF1891528998}"/>
              </a:ext>
            </a:extLst>
          </p:cNvPr>
          <p:cNvSpPr txBox="1"/>
          <p:nvPr/>
        </p:nvSpPr>
        <p:spPr>
          <a:xfrm>
            <a:off x="4107336" y="1160697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F2A4C2-68C2-4BC8-9D18-2DB7C84651C7}"/>
              </a:ext>
            </a:extLst>
          </p:cNvPr>
          <p:cNvSpPr/>
          <p:nvPr/>
        </p:nvSpPr>
        <p:spPr>
          <a:xfrm>
            <a:off x="4289455" y="16088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A6CD24-ECA7-43F3-8722-49DA8C2A7439}"/>
              </a:ext>
            </a:extLst>
          </p:cNvPr>
          <p:cNvSpPr/>
          <p:nvPr/>
        </p:nvSpPr>
        <p:spPr>
          <a:xfrm>
            <a:off x="4221904" y="16088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FB4497-F87D-417E-B04D-7E652A8EE0A9}"/>
              </a:ext>
            </a:extLst>
          </p:cNvPr>
          <p:cNvSpPr/>
          <p:nvPr/>
        </p:nvSpPr>
        <p:spPr>
          <a:xfrm>
            <a:off x="4224350" y="1448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E8D99B8-D6D7-49A4-90B9-348F5E9F7802}"/>
              </a:ext>
            </a:extLst>
          </p:cNvPr>
          <p:cNvSpPr/>
          <p:nvPr/>
        </p:nvSpPr>
        <p:spPr>
          <a:xfrm>
            <a:off x="4289455" y="1448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1B850E-6FE9-4827-A026-A54C8CBF2A27}"/>
              </a:ext>
            </a:extLst>
          </p:cNvPr>
          <p:cNvSpPr/>
          <p:nvPr/>
        </p:nvSpPr>
        <p:spPr>
          <a:xfrm>
            <a:off x="3963431" y="19726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A76ADE-1ED3-447E-A5DA-10E6ABA15CBE}"/>
              </a:ext>
            </a:extLst>
          </p:cNvPr>
          <p:cNvSpPr/>
          <p:nvPr/>
        </p:nvSpPr>
        <p:spPr>
          <a:xfrm>
            <a:off x="4016297" y="20319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C2E0D0D-727D-4988-8476-C3D76E700EE5}"/>
              </a:ext>
            </a:extLst>
          </p:cNvPr>
          <p:cNvSpPr/>
          <p:nvPr/>
        </p:nvSpPr>
        <p:spPr>
          <a:xfrm>
            <a:off x="4126688" y="18480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3CA3794-A82A-4A61-9C2A-195766CFE552}"/>
              </a:ext>
            </a:extLst>
          </p:cNvPr>
          <p:cNvSpPr/>
          <p:nvPr/>
        </p:nvSpPr>
        <p:spPr>
          <a:xfrm>
            <a:off x="4182594" y="18997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DE729E-932F-4C5F-89EA-BDA5CCDA86AE}"/>
              </a:ext>
            </a:extLst>
          </p:cNvPr>
          <p:cNvSpPr/>
          <p:nvPr/>
        </p:nvSpPr>
        <p:spPr>
          <a:xfrm>
            <a:off x="3745362" y="20530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5FAB0B-7CA6-460D-94B7-B10A6AEE563A}"/>
              </a:ext>
            </a:extLst>
          </p:cNvPr>
          <p:cNvSpPr/>
          <p:nvPr/>
        </p:nvSpPr>
        <p:spPr>
          <a:xfrm>
            <a:off x="3745361" y="21329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022980F-36CE-463B-A6B0-11DA3D294626}"/>
              </a:ext>
            </a:extLst>
          </p:cNvPr>
          <p:cNvSpPr/>
          <p:nvPr/>
        </p:nvSpPr>
        <p:spPr>
          <a:xfrm>
            <a:off x="3852335" y="22218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D54D63-1490-4C16-82A5-507B4CF93FEB}"/>
              </a:ext>
            </a:extLst>
          </p:cNvPr>
          <p:cNvSpPr/>
          <p:nvPr/>
        </p:nvSpPr>
        <p:spPr>
          <a:xfrm>
            <a:off x="3930362" y="22156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4E0672F-69A2-441D-AC39-0A2AB8F43AAA}"/>
              </a:ext>
            </a:extLst>
          </p:cNvPr>
          <p:cNvSpPr/>
          <p:nvPr/>
        </p:nvSpPr>
        <p:spPr>
          <a:xfrm>
            <a:off x="4689000" y="22089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99D8D79-20A6-4783-8681-2035A6684F18}"/>
              </a:ext>
            </a:extLst>
          </p:cNvPr>
          <p:cNvSpPr/>
          <p:nvPr/>
        </p:nvSpPr>
        <p:spPr>
          <a:xfrm>
            <a:off x="4770533" y="22089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67FA6BB-CE98-4685-BC91-683B56BE2E74}"/>
              </a:ext>
            </a:extLst>
          </p:cNvPr>
          <p:cNvSpPr/>
          <p:nvPr/>
        </p:nvSpPr>
        <p:spPr>
          <a:xfrm>
            <a:off x="4831255" y="20621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A846AAF-BBFA-4E7D-B9B7-C1045E174CC2}"/>
              </a:ext>
            </a:extLst>
          </p:cNvPr>
          <p:cNvSpPr/>
          <p:nvPr/>
        </p:nvSpPr>
        <p:spPr>
          <a:xfrm>
            <a:off x="4831255" y="21402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A8FA1FF-F801-4799-ADF4-D842BAE28E50}"/>
              </a:ext>
            </a:extLst>
          </p:cNvPr>
          <p:cNvSpPr/>
          <p:nvPr/>
        </p:nvSpPr>
        <p:spPr>
          <a:xfrm rot="5400000">
            <a:off x="4141211" y="1522256"/>
            <a:ext cx="21345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4A9D35-E0A9-40A6-8507-3139900C1908}"/>
              </a:ext>
            </a:extLst>
          </p:cNvPr>
          <p:cNvSpPr/>
          <p:nvPr/>
        </p:nvSpPr>
        <p:spPr>
          <a:xfrm rot="2696850">
            <a:off x="4291551" y="1241922"/>
            <a:ext cx="1220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70EA6D2-4877-409F-9AC8-917AEFC2B5BB}"/>
              </a:ext>
            </a:extLst>
          </p:cNvPr>
          <p:cNvSpPr/>
          <p:nvPr/>
        </p:nvSpPr>
        <p:spPr>
          <a:xfrm rot="19421789">
            <a:off x="4150116" y="1239108"/>
            <a:ext cx="1220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2EA03C-A498-491F-B360-BC3C12D4B6A7}"/>
              </a:ext>
            </a:extLst>
          </p:cNvPr>
          <p:cNvSpPr/>
          <p:nvPr/>
        </p:nvSpPr>
        <p:spPr>
          <a:xfrm rot="5400000">
            <a:off x="4205588" y="1522256"/>
            <a:ext cx="21345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F85134-CA15-445B-98EC-4C05AD52E183}"/>
              </a:ext>
            </a:extLst>
          </p:cNvPr>
          <p:cNvSpPr/>
          <p:nvPr/>
        </p:nvSpPr>
        <p:spPr>
          <a:xfrm rot="8581537">
            <a:off x="3941317" y="1906548"/>
            <a:ext cx="25047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047298E-DC3B-4B5E-A10F-1DF2A2CA511C}"/>
              </a:ext>
            </a:extLst>
          </p:cNvPr>
          <p:cNvSpPr/>
          <p:nvPr/>
        </p:nvSpPr>
        <p:spPr>
          <a:xfrm rot="8581537">
            <a:off x="3997435" y="1967154"/>
            <a:ext cx="25047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8E1E2A-9DE4-49E3-9DB7-8F3D4E935532}"/>
              </a:ext>
            </a:extLst>
          </p:cNvPr>
          <p:cNvSpPr/>
          <p:nvPr/>
        </p:nvSpPr>
        <p:spPr>
          <a:xfrm rot="13002662">
            <a:off x="4387731" y="1913787"/>
            <a:ext cx="32111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7967B79-3BDA-46B8-9298-7176F635292D}"/>
              </a:ext>
            </a:extLst>
          </p:cNvPr>
          <p:cNvSpPr/>
          <p:nvPr/>
        </p:nvSpPr>
        <p:spPr>
          <a:xfrm rot="13002662">
            <a:off x="4338349" y="1970800"/>
            <a:ext cx="324102" cy="49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1B8B308-CE30-4638-9A2E-66DB9DB562D4}"/>
              </a:ext>
            </a:extLst>
          </p:cNvPr>
          <p:cNvSpPr/>
          <p:nvPr/>
        </p:nvSpPr>
        <p:spPr>
          <a:xfrm rot="10800000">
            <a:off x="3816136" y="2215645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D47BFE-0DBF-43CD-A911-058F0AFCFE25}"/>
              </a:ext>
            </a:extLst>
          </p:cNvPr>
          <p:cNvSpPr/>
          <p:nvPr/>
        </p:nvSpPr>
        <p:spPr>
          <a:xfrm rot="10800000">
            <a:off x="4670434" y="2208924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6D7705-0738-46E4-BCFD-38A44A01B0F4}"/>
              </a:ext>
            </a:extLst>
          </p:cNvPr>
          <p:cNvSpPr/>
          <p:nvPr/>
        </p:nvSpPr>
        <p:spPr>
          <a:xfrm rot="16200000">
            <a:off x="4772196" y="2089043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99B027-8846-4475-AD7E-4E97A2CE65D0}"/>
              </a:ext>
            </a:extLst>
          </p:cNvPr>
          <p:cNvSpPr/>
          <p:nvPr/>
        </p:nvSpPr>
        <p:spPr>
          <a:xfrm rot="16200000">
            <a:off x="3682836" y="2089043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3E1AD8-4604-41A4-88CF-86A0FA4FA78F}"/>
              </a:ext>
            </a:extLst>
          </p:cNvPr>
          <p:cNvSpPr txBox="1"/>
          <p:nvPr/>
        </p:nvSpPr>
        <p:spPr>
          <a:xfrm>
            <a:off x="3787613" y="2567754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AE6580-FB6A-46D9-8B6E-74C69F99C280}"/>
              </a:ext>
            </a:extLst>
          </p:cNvPr>
          <p:cNvSpPr txBox="1"/>
          <p:nvPr/>
        </p:nvSpPr>
        <p:spPr>
          <a:xfrm>
            <a:off x="4811868" y="256775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1E31BC-5518-4B42-9121-A338A0256010}"/>
              </a:ext>
            </a:extLst>
          </p:cNvPr>
          <p:cNvSpPr/>
          <p:nvPr/>
        </p:nvSpPr>
        <p:spPr>
          <a:xfrm>
            <a:off x="3841952" y="2629814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BB63F31-E609-445A-BCF9-4D101B6C2265}"/>
              </a:ext>
            </a:extLst>
          </p:cNvPr>
          <p:cNvSpPr/>
          <p:nvPr/>
        </p:nvSpPr>
        <p:spPr>
          <a:xfrm>
            <a:off x="3896291" y="258497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E873E5-8839-4BB7-9F91-309A18557804}"/>
              </a:ext>
            </a:extLst>
          </p:cNvPr>
          <p:cNvSpPr/>
          <p:nvPr/>
        </p:nvSpPr>
        <p:spPr>
          <a:xfrm>
            <a:off x="3859935" y="283733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266680B-FAB5-478E-949C-67ABF0AC3660}"/>
              </a:ext>
            </a:extLst>
          </p:cNvPr>
          <p:cNvSpPr/>
          <p:nvPr/>
        </p:nvSpPr>
        <p:spPr>
          <a:xfrm>
            <a:off x="4113386" y="276103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FFF5866-2C30-4A1F-8D88-A252F2B07565}"/>
              </a:ext>
            </a:extLst>
          </p:cNvPr>
          <p:cNvSpPr/>
          <p:nvPr/>
        </p:nvSpPr>
        <p:spPr>
          <a:xfrm>
            <a:off x="3816135" y="2764779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7833111-E266-45D8-9F13-E886B7E2F722}"/>
              </a:ext>
            </a:extLst>
          </p:cNvPr>
          <p:cNvSpPr/>
          <p:nvPr/>
        </p:nvSpPr>
        <p:spPr>
          <a:xfrm>
            <a:off x="4116224" y="2679375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48DD703-4039-4D85-94A1-DAB2280022C4}"/>
              </a:ext>
            </a:extLst>
          </p:cNvPr>
          <p:cNvSpPr/>
          <p:nvPr/>
        </p:nvSpPr>
        <p:spPr>
          <a:xfrm>
            <a:off x="5026671" y="266096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1AA166C-56F6-4F2E-9972-F8229E83EF68}"/>
              </a:ext>
            </a:extLst>
          </p:cNvPr>
          <p:cNvSpPr/>
          <p:nvPr/>
        </p:nvSpPr>
        <p:spPr>
          <a:xfrm>
            <a:off x="5028433" y="274973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521226F-A76C-45A5-A755-50ABCD72D13E}"/>
              </a:ext>
            </a:extLst>
          </p:cNvPr>
          <p:cNvSpPr/>
          <p:nvPr/>
        </p:nvSpPr>
        <p:spPr>
          <a:xfrm>
            <a:off x="4718262" y="2764779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C7D8D01-0597-48B8-B5E7-824D1C9D483F}"/>
              </a:ext>
            </a:extLst>
          </p:cNvPr>
          <p:cNvSpPr/>
          <p:nvPr/>
        </p:nvSpPr>
        <p:spPr>
          <a:xfrm>
            <a:off x="4901594" y="2857984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B72DD38-F9CB-457D-9BEB-830EBD013907}"/>
              </a:ext>
            </a:extLst>
          </p:cNvPr>
          <p:cNvSpPr/>
          <p:nvPr/>
        </p:nvSpPr>
        <p:spPr>
          <a:xfrm>
            <a:off x="4718262" y="2685403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9EA8EB8-64DE-4E4E-BDE9-3123723FE813}"/>
              </a:ext>
            </a:extLst>
          </p:cNvPr>
          <p:cNvSpPr/>
          <p:nvPr/>
        </p:nvSpPr>
        <p:spPr>
          <a:xfrm>
            <a:off x="4972492" y="285529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2A3B7A3-BF71-4AE5-A254-8CBF59A83AE1}"/>
              </a:ext>
            </a:extLst>
          </p:cNvPr>
          <p:cNvSpPr/>
          <p:nvPr/>
        </p:nvSpPr>
        <p:spPr>
          <a:xfrm>
            <a:off x="4606030" y="276537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1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67D6E-D449-4433-940C-230A2889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0" y="659481"/>
            <a:ext cx="10296525" cy="1400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C8EC02-25B7-4E01-83DF-04E4E93F0C1A}"/>
              </a:ext>
            </a:extLst>
          </p:cNvPr>
          <p:cNvSpPr/>
          <p:nvPr/>
        </p:nvSpPr>
        <p:spPr>
          <a:xfrm>
            <a:off x="1068404" y="1293619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83621-5608-4C07-8CE5-267080485453}"/>
              </a:ext>
            </a:extLst>
          </p:cNvPr>
          <p:cNvSpPr/>
          <p:nvPr/>
        </p:nvSpPr>
        <p:spPr>
          <a:xfrm>
            <a:off x="4995512" y="626919"/>
            <a:ext cx="1100488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92A00-77DA-4E20-8D82-BB57DBACAA73}"/>
              </a:ext>
            </a:extLst>
          </p:cNvPr>
          <p:cNvSpPr/>
          <p:nvPr/>
        </p:nvSpPr>
        <p:spPr>
          <a:xfrm>
            <a:off x="5408596" y="2661535"/>
            <a:ext cx="1159042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F793B-96A2-48A8-8310-BB10D50F5A44}"/>
              </a:ext>
            </a:extLst>
          </p:cNvPr>
          <p:cNvSpPr/>
          <p:nvPr/>
        </p:nvSpPr>
        <p:spPr>
          <a:xfrm>
            <a:off x="8844013" y="654429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93F09-2ABA-4CA8-A7C7-90E83ADE6C60}"/>
              </a:ext>
            </a:extLst>
          </p:cNvPr>
          <p:cNvSpPr/>
          <p:nvPr/>
        </p:nvSpPr>
        <p:spPr>
          <a:xfrm>
            <a:off x="8844013" y="1387079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A70A4-C5EE-4E7C-81AB-FAF8B44A1308}"/>
              </a:ext>
            </a:extLst>
          </p:cNvPr>
          <p:cNvSpPr/>
          <p:nvPr/>
        </p:nvSpPr>
        <p:spPr>
          <a:xfrm>
            <a:off x="7446746" y="593531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5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87A6A9-40B1-4315-8133-74512C21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0" y="3669381"/>
            <a:ext cx="10296525" cy="1400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850898-53D2-40A8-9285-087E155A6268}"/>
              </a:ext>
            </a:extLst>
          </p:cNvPr>
          <p:cNvSpPr/>
          <p:nvPr/>
        </p:nvSpPr>
        <p:spPr>
          <a:xfrm>
            <a:off x="5548296" y="5671435"/>
            <a:ext cx="1159042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C7D26F-3FC5-43E9-A5C3-12370511FC9A}"/>
              </a:ext>
            </a:extLst>
          </p:cNvPr>
          <p:cNvSpPr/>
          <p:nvPr/>
        </p:nvSpPr>
        <p:spPr>
          <a:xfrm>
            <a:off x="7586446" y="3603431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8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BD5BB-6068-4079-A179-87496C0E25C8}"/>
              </a:ext>
            </a:extLst>
          </p:cNvPr>
          <p:cNvSpPr txBox="1"/>
          <p:nvPr/>
        </p:nvSpPr>
        <p:spPr>
          <a:xfrm>
            <a:off x="1489753" y="101714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13131-4F7A-49B6-B350-882940888B3D}"/>
              </a:ext>
            </a:extLst>
          </p:cNvPr>
          <p:cNvSpPr txBox="1"/>
          <p:nvPr/>
        </p:nvSpPr>
        <p:spPr>
          <a:xfrm>
            <a:off x="1890446" y="101714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3F2D-1FDA-44C1-B13F-2CD783AF8EEE}"/>
              </a:ext>
            </a:extLst>
          </p:cNvPr>
          <p:cNvSpPr txBox="1"/>
          <p:nvPr/>
        </p:nvSpPr>
        <p:spPr>
          <a:xfrm>
            <a:off x="1500028" y="1436669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02B3D-5FF2-4A08-803D-6B406BB94E88}"/>
              </a:ext>
            </a:extLst>
          </p:cNvPr>
          <p:cNvSpPr txBox="1"/>
          <p:nvPr/>
        </p:nvSpPr>
        <p:spPr>
          <a:xfrm>
            <a:off x="1089060" y="101714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A01F1-0263-4034-ACF1-54C29E93B2CC}"/>
              </a:ext>
            </a:extLst>
          </p:cNvPr>
          <p:cNvSpPr txBox="1"/>
          <p:nvPr/>
        </p:nvSpPr>
        <p:spPr>
          <a:xfrm>
            <a:off x="1469204" y="591888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B2F34-A4E4-42D0-88A7-82DDA48DFFCB}"/>
              </a:ext>
            </a:extLst>
          </p:cNvPr>
          <p:cNvSpPr txBox="1"/>
          <p:nvPr/>
        </p:nvSpPr>
        <p:spPr>
          <a:xfrm>
            <a:off x="4231241" y="96122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3652A-868B-4F11-AAE0-E5E017B96B3A}"/>
              </a:ext>
            </a:extLst>
          </p:cNvPr>
          <p:cNvSpPr txBox="1"/>
          <p:nvPr/>
        </p:nvSpPr>
        <p:spPr>
          <a:xfrm>
            <a:off x="3896721" y="96122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1A26-0F77-41F7-BD05-A2435AF53B24}"/>
              </a:ext>
            </a:extLst>
          </p:cNvPr>
          <p:cNvSpPr txBox="1"/>
          <p:nvPr/>
        </p:nvSpPr>
        <p:spPr>
          <a:xfrm>
            <a:off x="4238045" y="1294458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AB6C5-E6EA-41A7-8DEB-1DC385A4D6C7}"/>
              </a:ext>
            </a:extLst>
          </p:cNvPr>
          <p:cNvSpPr txBox="1"/>
          <p:nvPr/>
        </p:nvSpPr>
        <p:spPr>
          <a:xfrm>
            <a:off x="4618189" y="96122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8CD54-482B-4C02-9E6A-A74ACF8B87AD}"/>
              </a:ext>
            </a:extLst>
          </p:cNvPr>
          <p:cNvSpPr txBox="1"/>
          <p:nvPr/>
        </p:nvSpPr>
        <p:spPr>
          <a:xfrm>
            <a:off x="7133693" y="961220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F162F-B183-4E53-97B7-42ED26264BF0}"/>
              </a:ext>
            </a:extLst>
          </p:cNvPr>
          <p:cNvSpPr txBox="1"/>
          <p:nvPr/>
        </p:nvSpPr>
        <p:spPr>
          <a:xfrm>
            <a:off x="7431642" y="961220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501F4-505A-42D9-8CA6-A4FCB859EEC8}"/>
              </a:ext>
            </a:extLst>
          </p:cNvPr>
          <p:cNvSpPr txBox="1"/>
          <p:nvPr/>
        </p:nvSpPr>
        <p:spPr>
          <a:xfrm>
            <a:off x="6350717" y="1562607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69C95-AB84-407F-923C-DEBC465BFAE7}"/>
              </a:ext>
            </a:extLst>
          </p:cNvPr>
          <p:cNvSpPr txBox="1"/>
          <p:nvPr/>
        </p:nvSpPr>
        <p:spPr>
          <a:xfrm>
            <a:off x="6721252" y="1562607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58FF8E-E7DC-4D57-98EF-06C6C4AF97AA}"/>
              </a:ext>
            </a:extLst>
          </p:cNvPr>
          <p:cNvCxnSpPr>
            <a:cxnSpLocks/>
          </p:cNvCxnSpPr>
          <p:nvPr/>
        </p:nvCxnSpPr>
        <p:spPr>
          <a:xfrm>
            <a:off x="6605428" y="1693333"/>
            <a:ext cx="17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3908CE-AEE9-4CD7-BE93-15BA78C248F6}"/>
              </a:ext>
            </a:extLst>
          </p:cNvPr>
          <p:cNvCxnSpPr>
            <a:cxnSpLocks/>
          </p:cNvCxnSpPr>
          <p:nvPr/>
        </p:nvCxnSpPr>
        <p:spPr>
          <a:xfrm>
            <a:off x="6605428" y="1756833"/>
            <a:ext cx="17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EFAC6-CA93-4BE3-A08D-1E0E413CFE91}"/>
              </a:ext>
            </a:extLst>
          </p:cNvPr>
          <p:cNvCxnSpPr>
            <a:cxnSpLocks/>
          </p:cNvCxnSpPr>
          <p:nvPr/>
        </p:nvCxnSpPr>
        <p:spPr>
          <a:xfrm>
            <a:off x="6605428" y="1822934"/>
            <a:ext cx="17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5EB172-57E4-498F-A0FD-F5EFC1977652}"/>
                  </a:ext>
                </a:extLst>
              </p14:cNvPr>
              <p14:cNvContentPartPr/>
              <p14:nvPr/>
            </p14:nvContentPartPr>
            <p14:xfrm>
              <a:off x="6106551" y="-62084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5EB172-57E4-498F-A0FD-F5EFC1977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3911" y="-68384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519F4C-50B4-4ECC-B6E7-8A5C93748CF6}"/>
                  </a:ext>
                </a:extLst>
              </p14:cNvPr>
              <p14:cNvContentPartPr/>
              <p14:nvPr/>
            </p14:nvContentPartPr>
            <p14:xfrm>
              <a:off x="566151" y="3406834"/>
              <a:ext cx="675720" cy="810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519F4C-50B4-4ECC-B6E7-8A5C93748C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151" y="3344194"/>
                <a:ext cx="80136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3F85B4-CD3E-4E2D-AC01-EAB9CDD0494B}"/>
                  </a:ext>
                </a:extLst>
              </p14:cNvPr>
              <p14:cNvContentPartPr/>
              <p14:nvPr/>
            </p14:nvContentPartPr>
            <p14:xfrm>
              <a:off x="634191" y="3099034"/>
              <a:ext cx="68400" cy="138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3F85B4-CD3E-4E2D-AC01-EAB9CDD049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191" y="3036034"/>
                <a:ext cx="1940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0761E1-D8CF-4939-8A5D-5446ADF92088}"/>
                  </a:ext>
                </a:extLst>
              </p14:cNvPr>
              <p14:cNvContentPartPr/>
              <p14:nvPr/>
            </p14:nvContentPartPr>
            <p14:xfrm>
              <a:off x="1036671" y="3076714"/>
              <a:ext cx="70560" cy="146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0761E1-D8CF-4939-8A5D-5446ADF920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3671" y="3013714"/>
                <a:ext cx="196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59A922-8D01-4B68-A068-23FA925A9930}"/>
                  </a:ext>
                </a:extLst>
              </p14:cNvPr>
              <p14:cNvContentPartPr/>
              <p14:nvPr/>
            </p14:nvContentPartPr>
            <p14:xfrm>
              <a:off x="611151" y="4379554"/>
              <a:ext cx="58680" cy="89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59A922-8D01-4B68-A068-23FA925A99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151" y="4316914"/>
                <a:ext cx="184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D7A155-3132-4B00-8B09-03F210B17089}"/>
                  </a:ext>
                </a:extLst>
              </p14:cNvPr>
              <p14:cNvContentPartPr/>
              <p14:nvPr/>
            </p14:nvContentPartPr>
            <p14:xfrm>
              <a:off x="1063311" y="4371994"/>
              <a:ext cx="109800" cy="17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D7A155-3132-4B00-8B09-03F210B170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671" y="4309354"/>
                <a:ext cx="235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F73F7B-C955-40A0-8C13-C8D707D5B2A8}"/>
                  </a:ext>
                </a:extLst>
              </p14:cNvPr>
              <p14:cNvContentPartPr/>
              <p14:nvPr/>
            </p14:nvContentPartPr>
            <p14:xfrm>
              <a:off x="1505031" y="3782314"/>
              <a:ext cx="74520" cy="111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F73F7B-C955-40A0-8C13-C8D707D5B2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2031" y="3719314"/>
                <a:ext cx="200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B34F164-3DC8-4ED7-BBDC-1B1EAA71C582}"/>
                  </a:ext>
                </a:extLst>
              </p14:cNvPr>
              <p14:cNvContentPartPr/>
              <p14:nvPr/>
            </p14:nvContentPartPr>
            <p14:xfrm>
              <a:off x="228111" y="3765034"/>
              <a:ext cx="60120" cy="89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B34F164-3DC8-4ED7-BBDC-1B1EAA71C5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111" y="3702394"/>
                <a:ext cx="1857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F8C5DB-5150-4885-B8C3-55B55CA344D4}"/>
                  </a:ext>
                </a:extLst>
              </p14:cNvPr>
              <p14:cNvContentPartPr/>
              <p14:nvPr/>
            </p14:nvContentPartPr>
            <p14:xfrm>
              <a:off x="3725871" y="3324754"/>
              <a:ext cx="752040" cy="75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F8C5DB-5150-4885-B8C3-55B55CA344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3231" y="3262114"/>
                <a:ext cx="87768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AA8FB97-6C46-4661-BB35-03FB2C91A84A}"/>
                  </a:ext>
                </a:extLst>
              </p14:cNvPr>
              <p14:cNvContentPartPr/>
              <p14:nvPr/>
            </p14:nvContentPartPr>
            <p14:xfrm>
              <a:off x="4150671" y="2786914"/>
              <a:ext cx="109800" cy="187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AA8FB97-6C46-4661-BB35-03FB2C91A8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8031" y="2724274"/>
                <a:ext cx="235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CF29E7-D9DC-4DAD-A04B-999AAC007842}"/>
                  </a:ext>
                </a:extLst>
              </p14:cNvPr>
              <p14:cNvContentPartPr/>
              <p14:nvPr/>
            </p14:nvContentPartPr>
            <p14:xfrm>
              <a:off x="3263991" y="3612394"/>
              <a:ext cx="95040" cy="227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CF29E7-D9DC-4DAD-A04B-999AAC0078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0991" y="3549394"/>
                <a:ext cx="220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3DBA72-015B-408C-823E-A65E3D31AF05}"/>
                  </a:ext>
                </a:extLst>
              </p14:cNvPr>
              <p14:cNvContentPartPr/>
              <p14:nvPr/>
            </p14:nvContentPartPr>
            <p14:xfrm>
              <a:off x="4761231" y="3677194"/>
              <a:ext cx="119880" cy="162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3DBA72-015B-408C-823E-A65E3D31A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8591" y="3614194"/>
                <a:ext cx="245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81C6CD-9910-4C85-987A-8F7F69267FBF}"/>
                  </a:ext>
                </a:extLst>
              </p14:cNvPr>
              <p14:cNvContentPartPr/>
              <p14:nvPr/>
            </p14:nvContentPartPr>
            <p14:xfrm>
              <a:off x="4012431" y="4444714"/>
              <a:ext cx="87120" cy="162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81C6CD-9910-4C85-987A-8F7F69267F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9431" y="4381714"/>
                <a:ext cx="212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EC159C-DFC6-47BB-A0B7-9AB3DBABA7CF}"/>
                  </a:ext>
                </a:extLst>
              </p14:cNvPr>
              <p14:cNvContentPartPr/>
              <p14:nvPr/>
            </p14:nvContentPartPr>
            <p14:xfrm>
              <a:off x="7063431" y="3208114"/>
              <a:ext cx="831240" cy="917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EC159C-DFC6-47BB-A0B7-9AB3DBABA7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0431" y="3145474"/>
                <a:ext cx="956880" cy="10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5664C27-4AB1-435A-8245-B96613476F79}"/>
              </a:ext>
            </a:extLst>
          </p:cNvPr>
          <p:cNvGrpSpPr/>
          <p:nvPr/>
        </p:nvGrpSpPr>
        <p:grpSpPr>
          <a:xfrm>
            <a:off x="7343871" y="2900674"/>
            <a:ext cx="524880" cy="192960"/>
            <a:chOff x="7343871" y="2900674"/>
            <a:chExt cx="52488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0C6D9B-34F3-4BD4-ACD8-5D2400B5FDEF}"/>
                    </a:ext>
                  </a:extLst>
                </p14:cNvPr>
                <p14:cNvContentPartPr/>
                <p14:nvPr/>
              </p14:nvContentPartPr>
              <p14:xfrm>
                <a:off x="7343871" y="2905354"/>
                <a:ext cx="125640" cy="13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0C6D9B-34F3-4BD4-ACD8-5D2400B5FD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80871" y="2842714"/>
                  <a:ext cx="251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8EEE17-86FC-471A-935E-A6604A8D8748}"/>
                    </a:ext>
                  </a:extLst>
                </p14:cNvPr>
                <p14:cNvContentPartPr/>
                <p14:nvPr/>
              </p14:nvContentPartPr>
              <p14:xfrm>
                <a:off x="7735191" y="2900674"/>
                <a:ext cx="133560" cy="19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8EEE17-86FC-471A-935E-A6604A8D87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72551" y="2837674"/>
                  <a:ext cx="25920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22332F-6258-4CEB-886B-DE780E408112}"/>
              </a:ext>
            </a:extLst>
          </p:cNvPr>
          <p:cNvGrpSpPr/>
          <p:nvPr/>
        </p:nvGrpSpPr>
        <p:grpSpPr>
          <a:xfrm>
            <a:off x="7145151" y="4276954"/>
            <a:ext cx="442800" cy="270720"/>
            <a:chOff x="7145151" y="4276954"/>
            <a:chExt cx="4428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EEAB3F-FDFD-4A9F-94E3-E722F7EB0B93}"/>
                    </a:ext>
                  </a:extLst>
                </p14:cNvPr>
                <p14:cNvContentPartPr/>
                <p14:nvPr/>
              </p14:nvContentPartPr>
              <p14:xfrm>
                <a:off x="7145151" y="4276954"/>
                <a:ext cx="118440" cy="22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EEAB3F-FDFD-4A9F-94E3-E722F7EB0B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82151" y="4214314"/>
                  <a:ext cx="244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DFE6DF-DBC4-4729-8F1A-E44751C5E997}"/>
                    </a:ext>
                  </a:extLst>
                </p14:cNvPr>
                <p14:cNvContentPartPr/>
                <p14:nvPr/>
              </p14:nvContentPartPr>
              <p14:xfrm>
                <a:off x="7469151" y="4351834"/>
                <a:ext cx="118800" cy="19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DFE6DF-DBC4-4729-8F1A-E44751C5E9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06511" y="4288834"/>
                  <a:ext cx="24444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37B319F-2492-427B-BFAC-1FD94C29A35E}"/>
                  </a:ext>
                </a:extLst>
              </p14:cNvPr>
              <p14:cNvContentPartPr/>
              <p14:nvPr/>
            </p14:nvContentPartPr>
            <p14:xfrm>
              <a:off x="6794151" y="3498634"/>
              <a:ext cx="159840" cy="280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37B319F-2492-427B-BFAC-1FD94C29A3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31511" y="3435634"/>
                <a:ext cx="2854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40136AA-3F97-4FE1-872F-AEB0211BBE15}"/>
                  </a:ext>
                </a:extLst>
              </p14:cNvPr>
              <p14:cNvContentPartPr/>
              <p14:nvPr/>
            </p14:nvContentPartPr>
            <p14:xfrm>
              <a:off x="7960191" y="3572074"/>
              <a:ext cx="126360" cy="212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40136AA-3F97-4FE1-872F-AEB0211BBE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7191" y="3509434"/>
                <a:ext cx="252000" cy="33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2B6D6092-8C22-4874-A574-1091A2C51C2C}"/>
              </a:ext>
            </a:extLst>
          </p:cNvPr>
          <p:cNvGrpSpPr/>
          <p:nvPr/>
        </p:nvGrpSpPr>
        <p:grpSpPr>
          <a:xfrm>
            <a:off x="10043151" y="3181834"/>
            <a:ext cx="1460520" cy="1155600"/>
            <a:chOff x="10043151" y="3181834"/>
            <a:chExt cx="1460520" cy="11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32E871-D1DF-4BE8-9C5C-962AFCBCC4C6}"/>
                    </a:ext>
                  </a:extLst>
                </p14:cNvPr>
                <p14:cNvContentPartPr/>
                <p14:nvPr/>
              </p14:nvContentPartPr>
              <p14:xfrm>
                <a:off x="10043151" y="3182554"/>
                <a:ext cx="377640" cy="105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32E871-D1DF-4BE8-9C5C-962AFCBCC4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80151" y="3119554"/>
                  <a:ext cx="50328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2B1862-A83B-46D9-830C-FEFF97DE0345}"/>
                    </a:ext>
                  </a:extLst>
                </p14:cNvPr>
                <p14:cNvContentPartPr/>
                <p14:nvPr/>
              </p14:nvContentPartPr>
              <p14:xfrm>
                <a:off x="10583871" y="3181834"/>
                <a:ext cx="420840" cy="115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2B1862-A83B-46D9-830C-FEFF97DE03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871" y="3118834"/>
                  <a:ext cx="546480" cy="12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91882E-AE7E-41D2-94CB-46ABE321B531}"/>
                    </a:ext>
                  </a:extLst>
                </p14:cNvPr>
                <p14:cNvContentPartPr/>
                <p14:nvPr/>
              </p14:nvContentPartPr>
              <p14:xfrm>
                <a:off x="10315311" y="3620314"/>
                <a:ext cx="427320" cy="5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91882E-AE7E-41D2-94CB-46ABE321B5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52671" y="3557674"/>
                  <a:ext cx="552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644F9B-324D-4205-AD59-4B1CBFF2D7D6}"/>
                    </a:ext>
                  </a:extLst>
                </p14:cNvPr>
                <p14:cNvContentPartPr/>
                <p14:nvPr/>
              </p14:nvContentPartPr>
              <p14:xfrm>
                <a:off x="11288751" y="3668554"/>
                <a:ext cx="119880" cy="215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644F9B-324D-4205-AD59-4B1CBFF2D7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26111" y="3605914"/>
                  <a:ext cx="2455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72BE51-B8C8-4FE3-9262-537CC36830BE}"/>
                    </a:ext>
                  </a:extLst>
                </p14:cNvPr>
                <p14:cNvContentPartPr/>
                <p14:nvPr/>
              </p14:nvContentPartPr>
              <p14:xfrm>
                <a:off x="11297031" y="3668554"/>
                <a:ext cx="126000" cy="223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72BE51-B8C8-4FE3-9262-537CC36830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34391" y="3605914"/>
                  <a:ext cx="251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B07CAD-BDF4-4C5F-836B-653649BCB332}"/>
                    </a:ext>
                  </a:extLst>
                </p14:cNvPr>
                <p14:cNvContentPartPr/>
                <p14:nvPr/>
              </p14:nvContentPartPr>
              <p14:xfrm>
                <a:off x="11337711" y="3694114"/>
                <a:ext cx="165960" cy="220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B07CAD-BDF4-4C5F-836B-653649BCB3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75071" y="3631474"/>
                  <a:ext cx="291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2E4DBE-6954-4EB8-8633-D40930BDF32D}"/>
                    </a:ext>
                  </a:extLst>
                </p14:cNvPr>
                <p14:cNvContentPartPr/>
                <p14:nvPr/>
              </p14:nvContentPartPr>
              <p14:xfrm>
                <a:off x="10304871" y="3633274"/>
                <a:ext cx="487080" cy="72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2E4DBE-6954-4EB8-8633-D40930BDF3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42231" y="3570634"/>
                  <a:ext cx="61272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82</Words>
  <Application>Microsoft Office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28</cp:revision>
  <dcterms:created xsi:type="dcterms:W3CDTF">2021-02-02T07:06:16Z</dcterms:created>
  <dcterms:modified xsi:type="dcterms:W3CDTF">2021-02-24T07:23:59Z</dcterms:modified>
</cp:coreProperties>
</file>