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0F91-3B4B-40E7-A58F-66DFE4C6B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C9CE4-474F-4B5C-9203-34B82C99C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62609-5D29-4CF4-9880-E1CA41BE3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71BB-DADE-4359-AA4F-5047C2CED356}" type="datetimeFigureOut">
              <a:rPr lang="fr-FR" smtClean="0"/>
              <a:t>24/02/2021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F229C-4A6C-4CBF-B3C8-27C99385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946A0-6E39-46E5-9733-1EEF326B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640B-8581-45C7-A2FF-ED03CB05FF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39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FCA43-975D-4C05-8C6F-10CB1C87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E4E99-DF3E-43EE-99BE-02427A310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ED850-EF9F-480D-A7CF-4D006D01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71BB-DADE-4359-AA4F-5047C2CED356}" type="datetimeFigureOut">
              <a:rPr lang="fr-FR" smtClean="0"/>
              <a:t>24/02/2021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2577B-8564-45B1-ABEF-19B763FF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9E63E-EDDE-4522-8264-D183F26CD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640B-8581-45C7-A2FF-ED03CB05FF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84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46F80-5567-48D5-8CDC-3DC0A5C0B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3FCF6-3145-4666-A73C-EACCAD33F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581E6-7249-49DE-BF02-095111E5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71BB-DADE-4359-AA4F-5047C2CED356}" type="datetimeFigureOut">
              <a:rPr lang="fr-FR" smtClean="0"/>
              <a:t>24/02/2021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87AF7-5600-429C-A088-6CCEE835A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559A1-939C-442E-BE3E-684630D3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640B-8581-45C7-A2FF-ED03CB05FF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52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FE578-96DE-4BDF-91BA-236BD527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D7160-A88A-4C96-AE11-7D4408C36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6A0D-75E2-438A-8CBE-56827719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71BB-DADE-4359-AA4F-5047C2CED356}" type="datetimeFigureOut">
              <a:rPr lang="fr-FR" smtClean="0"/>
              <a:t>24/02/2021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49FB9-4A5D-4F48-B35A-9D068968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229B2-7D9D-45D9-9EA9-2F2CEFDC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640B-8581-45C7-A2FF-ED03CB05FF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5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4002A-4875-426A-A333-E5DF522AC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99807-1FCA-4A97-839B-F7028D15F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63AFE-6A64-4D51-87B3-9CCAA622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71BB-DADE-4359-AA4F-5047C2CED356}" type="datetimeFigureOut">
              <a:rPr lang="fr-FR" smtClean="0"/>
              <a:t>24/02/2021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01402-3E19-490E-BCD5-DBAF8327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8EEFB-14C1-4A17-8311-53BFC9C88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640B-8581-45C7-A2FF-ED03CB05FF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1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9169F-7DC7-4F16-AFF7-89BF211E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754E3-E2C3-4DB0-9204-467B82B9D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263BD-FBCE-4826-BF2D-128F87D66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DB85F-4470-4480-8D23-0483CD79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71BB-DADE-4359-AA4F-5047C2CED356}" type="datetimeFigureOut">
              <a:rPr lang="fr-FR" smtClean="0"/>
              <a:t>24/02/2021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F962B-88F3-490D-B7FE-8E5B1C82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ABAB0-5B76-4117-800C-9023457C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640B-8581-45C7-A2FF-ED03CB05FF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29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3FFA-3DBB-418B-9EE3-75C85D1D5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C1710-10B3-4746-A949-7D8E0C10A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0C092-092F-4A42-9A72-CC9FB990D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C1567-9F9E-47AF-9E00-652521C40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64E759-EE62-44A1-8F57-7D890FB69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551682-DB6C-4666-9B03-71A1BB51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71BB-DADE-4359-AA4F-5047C2CED356}" type="datetimeFigureOut">
              <a:rPr lang="fr-FR" smtClean="0"/>
              <a:t>24/02/2021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42896-F9A1-46F4-8DFC-DDA1A3D5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76CE4-D7B0-49DE-88F3-B7E5B7B5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640B-8581-45C7-A2FF-ED03CB05FF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36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777B-483E-4DB4-A968-301EAF73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E081-04D3-4576-9234-493112E7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71BB-DADE-4359-AA4F-5047C2CED356}" type="datetimeFigureOut">
              <a:rPr lang="fr-FR" smtClean="0"/>
              <a:t>24/02/2021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64A3D-2547-48BB-BA2F-A0CB4CC9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2A74F-6266-4FDC-A193-079975A7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640B-8581-45C7-A2FF-ED03CB05FF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80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82F000-8922-4122-94D8-E201E786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71BB-DADE-4359-AA4F-5047C2CED356}" type="datetimeFigureOut">
              <a:rPr lang="fr-FR" smtClean="0"/>
              <a:t>24/02/2021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689C9F-0ACD-46D8-906B-B1A69AAE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5EABB-C727-4A66-B85E-E9DB687A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640B-8581-45C7-A2FF-ED03CB05FF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55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FAA5-A3BF-4F65-9335-D2DCCE01E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A818E-8490-464D-9A2A-7A218DDE6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33EFA-ECF9-41C0-B6E0-AC9EDBA51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924A9-B1B7-4309-9FC1-68A5DC73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71BB-DADE-4359-AA4F-5047C2CED356}" type="datetimeFigureOut">
              <a:rPr lang="fr-FR" smtClean="0"/>
              <a:t>24/02/2021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46DCF-4FF8-4EAB-A68C-2824C461D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606DC-D900-4BC4-87C6-C8D20658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640B-8581-45C7-A2FF-ED03CB05FF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82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F16A-7A76-44B3-8415-53D977D0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6FF5A1-7F7C-4531-B639-B246C28C6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B23A4-57EB-4E7D-BF67-2814164BE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101B4-5B9C-490B-BAF0-06DBF65C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71BB-DADE-4359-AA4F-5047C2CED356}" type="datetimeFigureOut">
              <a:rPr lang="fr-FR" smtClean="0"/>
              <a:t>24/02/2021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07E74-55C5-4102-8859-0C4C3392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B6E42-9065-4DE7-AE07-5555FB3B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640B-8581-45C7-A2FF-ED03CB05FF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05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02CCB6-B3C1-4B62-94C9-74837D0CB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89461-AE9C-4703-9110-D1A65137A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AECE3-585D-43B9-9E93-4B3159E02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771BB-DADE-4359-AA4F-5047C2CED356}" type="datetimeFigureOut">
              <a:rPr lang="fr-FR" smtClean="0"/>
              <a:t>24/02/2021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1740B-57E0-4403-9CAE-1A51B3BC2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8094D-DF24-4297-83BA-E11CC014F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3640B-8581-45C7-A2FF-ED03CB05FF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8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31F8176-C708-4957-9A3B-264A86852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2" y="-225549"/>
            <a:ext cx="6015358" cy="326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53A6725-33B6-453B-87E9-A365BABB4D65}"/>
              </a:ext>
            </a:extLst>
          </p:cNvPr>
          <p:cNvSpPr/>
          <p:nvPr/>
        </p:nvSpPr>
        <p:spPr>
          <a:xfrm>
            <a:off x="4171307" y="143838"/>
            <a:ext cx="349322" cy="349321"/>
          </a:xfrm>
          <a:prstGeom prst="rect">
            <a:avLst/>
          </a:prstGeom>
          <a:solidFill>
            <a:srgbClr val="E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940ED88-FE14-4CCD-994A-F2E6DC493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088" y="3190232"/>
            <a:ext cx="6222624" cy="334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6E351D-C984-4056-BB34-4047F775C321}"/>
              </a:ext>
            </a:extLst>
          </p:cNvPr>
          <p:cNvSpPr/>
          <p:nvPr/>
        </p:nvSpPr>
        <p:spPr>
          <a:xfrm>
            <a:off x="6912794" y="3573694"/>
            <a:ext cx="349322" cy="349321"/>
          </a:xfrm>
          <a:prstGeom prst="rect">
            <a:avLst/>
          </a:prstGeom>
          <a:solidFill>
            <a:srgbClr val="E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35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entilles convergentes, lentilles divergentes">
            <a:extLst>
              <a:ext uri="{FF2B5EF4-FFF2-40B4-BE49-F238E27FC236}">
                <a16:creationId xmlns:a16="http://schemas.microsoft.com/office/drawing/2014/main" id="{EE047B53-4820-426E-A50B-53A9559E4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75" y="1908639"/>
            <a:ext cx="10467811" cy="359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80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3317E88-9B61-4D26-A19B-D3E6117B36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7"/>
          <a:stretch/>
        </p:blipFill>
        <p:spPr>
          <a:xfrm>
            <a:off x="2732693" y="697323"/>
            <a:ext cx="6726613" cy="51308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8F53CD-60C6-40E7-BA33-8294F861DC27}"/>
              </a:ext>
            </a:extLst>
          </p:cNvPr>
          <p:cNvCxnSpPr>
            <a:cxnSpLocks/>
          </p:cNvCxnSpPr>
          <p:nvPr/>
        </p:nvCxnSpPr>
        <p:spPr>
          <a:xfrm flipV="1">
            <a:off x="3575407" y="2558266"/>
            <a:ext cx="0" cy="95549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5817AF-4FC7-4A32-B4C2-DE6879013698}"/>
              </a:ext>
            </a:extLst>
          </p:cNvPr>
          <p:cNvCxnSpPr>
            <a:cxnSpLocks/>
          </p:cNvCxnSpPr>
          <p:nvPr/>
        </p:nvCxnSpPr>
        <p:spPr>
          <a:xfrm>
            <a:off x="1972638" y="3036014"/>
            <a:ext cx="1602769" cy="0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1E029F-BC5D-454A-8B4B-49986CAE94A0}"/>
              </a:ext>
            </a:extLst>
          </p:cNvPr>
          <p:cNvCxnSpPr>
            <a:cxnSpLocks/>
          </p:cNvCxnSpPr>
          <p:nvPr/>
        </p:nvCxnSpPr>
        <p:spPr>
          <a:xfrm>
            <a:off x="2732693" y="1417834"/>
            <a:ext cx="935181" cy="845906"/>
          </a:xfrm>
          <a:prstGeom prst="line">
            <a:avLst/>
          </a:prstGeom>
          <a:ln w="539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30FF9D-2EF7-4657-8EB0-FE458ECB32EE}"/>
              </a:ext>
            </a:extLst>
          </p:cNvPr>
          <p:cNvCxnSpPr>
            <a:cxnSpLocks/>
          </p:cNvCxnSpPr>
          <p:nvPr/>
        </p:nvCxnSpPr>
        <p:spPr>
          <a:xfrm flipV="1">
            <a:off x="2989780" y="3174715"/>
            <a:ext cx="1078786" cy="1736332"/>
          </a:xfrm>
          <a:prstGeom prst="line">
            <a:avLst/>
          </a:prstGeom>
          <a:ln w="539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031D5C-0F32-47B8-8477-EE884A9F76DB}"/>
              </a:ext>
            </a:extLst>
          </p:cNvPr>
          <p:cNvCxnSpPr>
            <a:cxnSpLocks/>
          </p:cNvCxnSpPr>
          <p:nvPr/>
        </p:nvCxnSpPr>
        <p:spPr>
          <a:xfrm flipH="1">
            <a:off x="7798086" y="1840787"/>
            <a:ext cx="1171253" cy="881865"/>
          </a:xfrm>
          <a:prstGeom prst="line">
            <a:avLst/>
          </a:prstGeom>
          <a:ln w="539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5DB063-51A7-454E-A4BC-FA66F2DE6323}"/>
              </a:ext>
            </a:extLst>
          </p:cNvPr>
          <p:cNvCxnSpPr>
            <a:cxnSpLocks/>
          </p:cNvCxnSpPr>
          <p:nvPr/>
        </p:nvCxnSpPr>
        <p:spPr>
          <a:xfrm flipH="1" flipV="1">
            <a:off x="8736575" y="4114800"/>
            <a:ext cx="465528" cy="1275708"/>
          </a:xfrm>
          <a:prstGeom prst="line">
            <a:avLst/>
          </a:prstGeom>
          <a:ln w="539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690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5</cp:revision>
  <dcterms:created xsi:type="dcterms:W3CDTF">2021-02-23T09:37:10Z</dcterms:created>
  <dcterms:modified xsi:type="dcterms:W3CDTF">2021-02-24T19:20:00Z</dcterms:modified>
</cp:coreProperties>
</file>