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</p:sldIdLst>
  <p:sldSz cx="432006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150" d="100"/>
          <a:sy n="150" d="100"/>
        </p:scale>
        <p:origin x="-10828" y="-1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7B589-9950-427A-9DAE-A66DBCAF5489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A4BD3-4B56-4F0E-A668-3369FA994E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2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3200" y="1143000"/>
            <a:ext cx="12344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A4BD3-4B56-4F0E-A668-3369FA994E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1767462"/>
            <a:ext cx="32400479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5672376"/>
            <a:ext cx="3240047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5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574987"/>
            <a:ext cx="931513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574987"/>
            <a:ext cx="2740540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4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2692442"/>
            <a:ext cx="3726055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7227343"/>
            <a:ext cx="3726055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6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2874937"/>
            <a:ext cx="183602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2874937"/>
            <a:ext cx="183602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574988"/>
            <a:ext cx="3726055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2647443"/>
            <a:ext cx="182758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3944914"/>
            <a:ext cx="1827589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2647443"/>
            <a:ext cx="1836589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3944914"/>
            <a:ext cx="1836589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4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3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719984"/>
            <a:ext cx="1393332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554966"/>
            <a:ext cx="21870323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239929"/>
            <a:ext cx="1393332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7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719984"/>
            <a:ext cx="1393332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554966"/>
            <a:ext cx="21870323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239929"/>
            <a:ext cx="1393332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574988"/>
            <a:ext cx="3726055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2874937"/>
            <a:ext cx="3726055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0009781"/>
            <a:ext cx="97201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150-8709-403D-9B76-762C1400BCC0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0009781"/>
            <a:ext cx="1458021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0009781"/>
            <a:ext cx="97201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302478-51C9-47E5-942F-DC6718EFF8FA}"/>
              </a:ext>
            </a:extLst>
          </p:cNvPr>
          <p:cNvCxnSpPr>
            <a:cxnSpLocks/>
          </p:cNvCxnSpPr>
          <p:nvPr/>
        </p:nvCxnSpPr>
        <p:spPr>
          <a:xfrm>
            <a:off x="19023253" y="6386072"/>
            <a:ext cx="8750121" cy="1002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0B3C77-8D8A-4FC8-98D6-51A66357A892}"/>
              </a:ext>
            </a:extLst>
          </p:cNvPr>
          <p:cNvCxnSpPr>
            <a:cxnSpLocks/>
          </p:cNvCxnSpPr>
          <p:nvPr/>
        </p:nvCxnSpPr>
        <p:spPr>
          <a:xfrm>
            <a:off x="19232759" y="6688476"/>
            <a:ext cx="8796394" cy="3436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287A5DE-5D4D-447B-A448-CF9F9B02A0ED}"/>
              </a:ext>
            </a:extLst>
          </p:cNvPr>
          <p:cNvCxnSpPr>
            <a:cxnSpLocks/>
          </p:cNvCxnSpPr>
          <p:nvPr/>
        </p:nvCxnSpPr>
        <p:spPr>
          <a:xfrm flipV="1">
            <a:off x="19145415" y="6594054"/>
            <a:ext cx="8615531" cy="4270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1553E2D-3E82-4CA1-ACA2-279C81AD2531}"/>
              </a:ext>
            </a:extLst>
          </p:cNvPr>
          <p:cNvCxnSpPr>
            <a:cxnSpLocks/>
          </p:cNvCxnSpPr>
          <p:nvPr/>
        </p:nvCxnSpPr>
        <p:spPr>
          <a:xfrm flipV="1">
            <a:off x="18996826" y="6200736"/>
            <a:ext cx="8612975" cy="114322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C53C91-D64A-4460-94FF-5EFBDB820C25}"/>
              </a:ext>
            </a:extLst>
          </p:cNvPr>
          <p:cNvCxnSpPr>
            <a:cxnSpLocks/>
          </p:cNvCxnSpPr>
          <p:nvPr/>
        </p:nvCxnSpPr>
        <p:spPr>
          <a:xfrm>
            <a:off x="1050654" y="6576617"/>
            <a:ext cx="891142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90F6121-F64C-4BCD-A2B9-672585627988}"/>
              </a:ext>
            </a:extLst>
          </p:cNvPr>
          <p:cNvCxnSpPr>
            <a:cxnSpLocks/>
          </p:cNvCxnSpPr>
          <p:nvPr/>
        </p:nvCxnSpPr>
        <p:spPr>
          <a:xfrm>
            <a:off x="1920353" y="6109838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0B5AC2-31C1-4359-AA8A-989849BA8CC6}"/>
              </a:ext>
            </a:extLst>
          </p:cNvPr>
          <p:cNvCxnSpPr/>
          <p:nvPr/>
        </p:nvCxnSpPr>
        <p:spPr>
          <a:xfrm>
            <a:off x="1856848" y="6420989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82A486-ADD4-4801-A6C0-7D372FDF44AB}"/>
              </a:ext>
            </a:extLst>
          </p:cNvPr>
          <p:cNvCxnSpPr>
            <a:cxnSpLocks/>
          </p:cNvCxnSpPr>
          <p:nvPr/>
        </p:nvCxnSpPr>
        <p:spPr>
          <a:xfrm>
            <a:off x="1856848" y="6719437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CDB808-F96D-472A-A948-E6DA60B73FBC}"/>
              </a:ext>
            </a:extLst>
          </p:cNvPr>
          <p:cNvCxnSpPr/>
          <p:nvPr/>
        </p:nvCxnSpPr>
        <p:spPr>
          <a:xfrm>
            <a:off x="1920348" y="7075040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3BB50A-350D-49A4-A0D9-0046C58B61ED}"/>
              </a:ext>
            </a:extLst>
          </p:cNvPr>
          <p:cNvCxnSpPr>
            <a:cxnSpLocks/>
          </p:cNvCxnSpPr>
          <p:nvPr/>
        </p:nvCxnSpPr>
        <p:spPr>
          <a:xfrm flipH="1">
            <a:off x="2838984" y="7075040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192942-A872-463F-AB96-3C80A12ABF8E}"/>
              </a:ext>
            </a:extLst>
          </p:cNvPr>
          <p:cNvCxnSpPr>
            <a:cxnSpLocks/>
          </p:cNvCxnSpPr>
          <p:nvPr/>
        </p:nvCxnSpPr>
        <p:spPr>
          <a:xfrm flipH="1">
            <a:off x="2838980" y="6719437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1F6268-A04F-4D02-B930-368F532E2EDB}"/>
              </a:ext>
            </a:extLst>
          </p:cNvPr>
          <p:cNvCxnSpPr>
            <a:cxnSpLocks/>
          </p:cNvCxnSpPr>
          <p:nvPr/>
        </p:nvCxnSpPr>
        <p:spPr>
          <a:xfrm flipH="1">
            <a:off x="2838984" y="6420989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A7C994-7D1E-4D5D-ABFD-9BD04F8A7FFA}"/>
              </a:ext>
            </a:extLst>
          </p:cNvPr>
          <p:cNvCxnSpPr>
            <a:cxnSpLocks/>
          </p:cNvCxnSpPr>
          <p:nvPr/>
        </p:nvCxnSpPr>
        <p:spPr>
          <a:xfrm flipH="1">
            <a:off x="2865444" y="6109838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B70ACE-C211-49DD-85AE-92BC3F69C340}"/>
              </a:ext>
            </a:extLst>
          </p:cNvPr>
          <p:cNvCxnSpPr>
            <a:cxnSpLocks/>
          </p:cNvCxnSpPr>
          <p:nvPr/>
        </p:nvCxnSpPr>
        <p:spPr>
          <a:xfrm>
            <a:off x="16450475" y="2650331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C76570-76EE-4301-ADCC-EC78D6B6B88B}"/>
              </a:ext>
            </a:extLst>
          </p:cNvPr>
          <p:cNvCxnSpPr/>
          <p:nvPr/>
        </p:nvCxnSpPr>
        <p:spPr>
          <a:xfrm>
            <a:off x="16386975" y="2961482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9C8C9-C821-4AF8-A28A-7132AA53EDD4}"/>
              </a:ext>
            </a:extLst>
          </p:cNvPr>
          <p:cNvCxnSpPr/>
          <p:nvPr/>
        </p:nvCxnSpPr>
        <p:spPr>
          <a:xfrm>
            <a:off x="16386975" y="3285332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05DA4B-D428-4DDD-8A6F-0CCB3E52AE51}"/>
              </a:ext>
            </a:extLst>
          </p:cNvPr>
          <p:cNvCxnSpPr/>
          <p:nvPr/>
        </p:nvCxnSpPr>
        <p:spPr>
          <a:xfrm>
            <a:off x="16450475" y="3615532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2BABB1-105B-4EFC-B232-F57D94D9ED4A}"/>
              </a:ext>
            </a:extLst>
          </p:cNvPr>
          <p:cNvCxnSpPr>
            <a:cxnSpLocks/>
          </p:cNvCxnSpPr>
          <p:nvPr/>
        </p:nvCxnSpPr>
        <p:spPr>
          <a:xfrm>
            <a:off x="19075656" y="2650330"/>
            <a:ext cx="5289304" cy="12915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2167F7-B309-48BB-A021-C958A9FBFFC6}"/>
              </a:ext>
            </a:extLst>
          </p:cNvPr>
          <p:cNvCxnSpPr>
            <a:cxnSpLocks/>
          </p:cNvCxnSpPr>
          <p:nvPr/>
        </p:nvCxnSpPr>
        <p:spPr>
          <a:xfrm>
            <a:off x="19145415" y="2951323"/>
            <a:ext cx="5508625" cy="5172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D2AC9-F7F4-4AFA-8E27-96C001EC4F4D}"/>
              </a:ext>
            </a:extLst>
          </p:cNvPr>
          <p:cNvCxnSpPr>
            <a:cxnSpLocks/>
          </p:cNvCxnSpPr>
          <p:nvPr/>
        </p:nvCxnSpPr>
        <p:spPr>
          <a:xfrm flipV="1">
            <a:off x="19215060" y="2780510"/>
            <a:ext cx="5057345" cy="5060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75B855-10DB-4060-BEE5-2A1184E8431D}"/>
              </a:ext>
            </a:extLst>
          </p:cNvPr>
          <p:cNvCxnSpPr>
            <a:cxnSpLocks/>
          </p:cNvCxnSpPr>
          <p:nvPr/>
        </p:nvCxnSpPr>
        <p:spPr>
          <a:xfrm flipV="1">
            <a:off x="19122499" y="2246794"/>
            <a:ext cx="5033063" cy="13810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1BB80-7599-49E9-990D-2E3B9A68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23" y="2468325"/>
            <a:ext cx="484467" cy="13912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2D8CC-6DC0-49E5-9FE8-322CABE1D393}"/>
              </a:ext>
            </a:extLst>
          </p:cNvPr>
          <p:cNvCxnSpPr>
            <a:cxnSpLocks/>
          </p:cNvCxnSpPr>
          <p:nvPr/>
        </p:nvCxnSpPr>
        <p:spPr>
          <a:xfrm flipH="1">
            <a:off x="17369110" y="361553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4DD10-D1FA-4C3A-AB22-79F9258979AA}"/>
              </a:ext>
            </a:extLst>
          </p:cNvPr>
          <p:cNvCxnSpPr>
            <a:cxnSpLocks/>
          </p:cNvCxnSpPr>
          <p:nvPr/>
        </p:nvCxnSpPr>
        <p:spPr>
          <a:xfrm flipH="1">
            <a:off x="17369106" y="328533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97564D-BBC6-4429-9580-48644211DF4D}"/>
              </a:ext>
            </a:extLst>
          </p:cNvPr>
          <p:cNvCxnSpPr>
            <a:cxnSpLocks/>
          </p:cNvCxnSpPr>
          <p:nvPr/>
        </p:nvCxnSpPr>
        <p:spPr>
          <a:xfrm flipH="1">
            <a:off x="17369106" y="296148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799101-AD06-41FF-885D-4AD022332030}"/>
              </a:ext>
            </a:extLst>
          </p:cNvPr>
          <p:cNvCxnSpPr>
            <a:cxnSpLocks/>
          </p:cNvCxnSpPr>
          <p:nvPr/>
        </p:nvCxnSpPr>
        <p:spPr>
          <a:xfrm flipH="1">
            <a:off x="17395567" y="265033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D35886-2903-4B16-91C4-7E24C44F766C}"/>
              </a:ext>
            </a:extLst>
          </p:cNvPr>
          <p:cNvCxnSpPr>
            <a:cxnSpLocks/>
          </p:cNvCxnSpPr>
          <p:nvPr/>
        </p:nvCxnSpPr>
        <p:spPr>
          <a:xfrm flipH="1" flipV="1">
            <a:off x="19821278" y="2826523"/>
            <a:ext cx="67085" cy="1473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79E6C2-6A16-48AA-BDD6-1C482FD55E94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0" y="3004530"/>
            <a:ext cx="84921" cy="1601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EF7BC3-BA09-4A1D-B75D-25250F695B28}"/>
              </a:ext>
            </a:extLst>
          </p:cNvPr>
          <p:cNvCxnSpPr>
            <a:cxnSpLocks/>
          </p:cNvCxnSpPr>
          <p:nvPr/>
        </p:nvCxnSpPr>
        <p:spPr>
          <a:xfrm flipH="1">
            <a:off x="19854819" y="3209964"/>
            <a:ext cx="61168" cy="1098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17D09E-CBB9-4C5D-9CC4-962F8FFA244A}"/>
              </a:ext>
            </a:extLst>
          </p:cNvPr>
          <p:cNvCxnSpPr>
            <a:cxnSpLocks/>
          </p:cNvCxnSpPr>
          <p:nvPr/>
        </p:nvCxnSpPr>
        <p:spPr>
          <a:xfrm flipH="1">
            <a:off x="19854820" y="3411064"/>
            <a:ext cx="74181" cy="1486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DABEF8-3F6C-4044-8507-1224E82D21B3}"/>
              </a:ext>
            </a:extLst>
          </p:cNvPr>
          <p:cNvCxnSpPr>
            <a:cxnSpLocks/>
          </p:cNvCxnSpPr>
          <p:nvPr/>
        </p:nvCxnSpPr>
        <p:spPr>
          <a:xfrm flipH="1" flipV="1">
            <a:off x="21929060" y="3348530"/>
            <a:ext cx="85694" cy="1525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4E0662-71B3-403D-BB1E-6D75647F1D18}"/>
              </a:ext>
            </a:extLst>
          </p:cNvPr>
          <p:cNvCxnSpPr>
            <a:cxnSpLocks/>
          </p:cNvCxnSpPr>
          <p:nvPr/>
        </p:nvCxnSpPr>
        <p:spPr>
          <a:xfrm flipH="1" flipV="1">
            <a:off x="21929061" y="3209066"/>
            <a:ext cx="69669" cy="602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96E67-E2CE-420F-A825-AA4F2B71DB6D}"/>
              </a:ext>
            </a:extLst>
          </p:cNvPr>
          <p:cNvCxnSpPr>
            <a:cxnSpLocks/>
          </p:cNvCxnSpPr>
          <p:nvPr/>
        </p:nvCxnSpPr>
        <p:spPr>
          <a:xfrm flipH="1">
            <a:off x="21973177" y="3002469"/>
            <a:ext cx="72906" cy="8894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64B4DE-360E-4E3A-AE7B-E709BBCEDA52}"/>
              </a:ext>
            </a:extLst>
          </p:cNvPr>
          <p:cNvCxnSpPr>
            <a:cxnSpLocks/>
          </p:cNvCxnSpPr>
          <p:nvPr/>
        </p:nvCxnSpPr>
        <p:spPr>
          <a:xfrm flipH="1">
            <a:off x="21998728" y="2834220"/>
            <a:ext cx="54126" cy="1187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8AD52DB-4ACB-4D30-B864-C3AF73BB71C6}"/>
              </a:ext>
            </a:extLst>
          </p:cNvPr>
          <p:cNvSpPr/>
          <p:nvPr/>
        </p:nvSpPr>
        <p:spPr>
          <a:xfrm>
            <a:off x="22100422" y="2195249"/>
            <a:ext cx="2759856" cy="2633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B8AFBD-5B9A-4EF5-8C7A-4551A3C19A93}"/>
              </a:ext>
            </a:extLst>
          </p:cNvPr>
          <p:cNvCxnSpPr>
            <a:cxnSpLocks/>
          </p:cNvCxnSpPr>
          <p:nvPr/>
        </p:nvCxnSpPr>
        <p:spPr>
          <a:xfrm flipV="1">
            <a:off x="4545534" y="5064821"/>
            <a:ext cx="2709981" cy="994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8192F8-0915-4713-9734-2A6D455E1B56}"/>
              </a:ext>
            </a:extLst>
          </p:cNvPr>
          <p:cNvCxnSpPr>
            <a:cxnSpLocks/>
          </p:cNvCxnSpPr>
          <p:nvPr/>
        </p:nvCxnSpPr>
        <p:spPr>
          <a:xfrm flipV="1">
            <a:off x="4466695" y="5999779"/>
            <a:ext cx="3386908" cy="386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DBBAFA-9853-4064-B436-324425692AE6}"/>
              </a:ext>
            </a:extLst>
          </p:cNvPr>
          <p:cNvCxnSpPr>
            <a:cxnSpLocks/>
          </p:cNvCxnSpPr>
          <p:nvPr/>
        </p:nvCxnSpPr>
        <p:spPr>
          <a:xfrm>
            <a:off x="4466697" y="6719437"/>
            <a:ext cx="3246006" cy="504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70555D-2559-4E54-9761-D36F08F04CDB}"/>
              </a:ext>
            </a:extLst>
          </p:cNvPr>
          <p:cNvCxnSpPr>
            <a:cxnSpLocks/>
          </p:cNvCxnSpPr>
          <p:nvPr/>
        </p:nvCxnSpPr>
        <p:spPr>
          <a:xfrm>
            <a:off x="4489611" y="7075041"/>
            <a:ext cx="3261917" cy="1317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5371464E-03CD-41FA-BFC7-D6453E583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78" b="91903" l="9412" r="89412">
                        <a14:foregroundMark x1="49412" y1="8097" x2="49412" y2="8097"/>
                        <a14:foregroundMark x1="37647" y1="91903" x2="37647" y2="91903"/>
                        <a14:foregroundMark x1="75294" y1="91093" x2="75294" y2="91093"/>
                        <a14:foregroundMark x1="70588" y1="6478" x2="70588" y2="6478"/>
                        <a14:foregroundMark x1="40000" y1="6478" x2="40000" y2="6478"/>
                        <a14:foregroundMark x1="25882" y1="83401" x2="25882" y2="834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277" y="5869787"/>
            <a:ext cx="1149224" cy="1464203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D1B666-7793-4076-9734-DB1E28A5E616}"/>
              </a:ext>
            </a:extLst>
          </p:cNvPr>
          <p:cNvCxnSpPr>
            <a:cxnSpLocks/>
          </p:cNvCxnSpPr>
          <p:nvPr/>
        </p:nvCxnSpPr>
        <p:spPr>
          <a:xfrm flipH="1">
            <a:off x="5431638" y="5561937"/>
            <a:ext cx="468887" cy="172659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881A69-507B-4E64-B1CB-D82FAC4C9A78}"/>
              </a:ext>
            </a:extLst>
          </p:cNvPr>
          <p:cNvCxnSpPr>
            <a:cxnSpLocks/>
          </p:cNvCxnSpPr>
          <p:nvPr/>
        </p:nvCxnSpPr>
        <p:spPr>
          <a:xfrm flipH="1">
            <a:off x="5520539" y="6205091"/>
            <a:ext cx="469899" cy="59267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C6E0C3-82F0-4333-BB94-5E3EC765CF45}"/>
              </a:ext>
            </a:extLst>
          </p:cNvPr>
          <p:cNvCxnSpPr>
            <a:cxnSpLocks/>
          </p:cNvCxnSpPr>
          <p:nvPr/>
        </p:nvCxnSpPr>
        <p:spPr>
          <a:xfrm flipH="1" flipV="1">
            <a:off x="5639596" y="6903584"/>
            <a:ext cx="328612" cy="6138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FAA21D-6FE7-4CD1-B09A-7C5BDC64140A}"/>
              </a:ext>
            </a:extLst>
          </p:cNvPr>
          <p:cNvCxnSpPr>
            <a:cxnSpLocks/>
          </p:cNvCxnSpPr>
          <p:nvPr/>
        </p:nvCxnSpPr>
        <p:spPr>
          <a:xfrm flipH="1" flipV="1">
            <a:off x="5520532" y="7494667"/>
            <a:ext cx="307976" cy="12223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5AB9A24-4F49-4D12-9BE4-F82536D9A9A7}"/>
              </a:ext>
            </a:extLst>
          </p:cNvPr>
          <p:cNvSpPr/>
          <p:nvPr/>
        </p:nvSpPr>
        <p:spPr>
          <a:xfrm>
            <a:off x="7076548" y="4904582"/>
            <a:ext cx="2759856" cy="3883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9E995A-AFEB-415B-A18C-A2ABECBA02B4}"/>
              </a:ext>
            </a:extLst>
          </p:cNvPr>
          <p:cNvSpPr txBox="1"/>
          <p:nvPr/>
        </p:nvSpPr>
        <p:spPr>
          <a:xfrm>
            <a:off x="953597" y="6364403"/>
            <a:ext cx="291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id="{440967AE-41E7-4846-9277-C848BCF87CA0}"/>
              </a:ext>
            </a:extLst>
          </p:cNvPr>
          <p:cNvSpPr/>
          <p:nvPr/>
        </p:nvSpPr>
        <p:spPr>
          <a:xfrm>
            <a:off x="18941486" y="299235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19D33639-7AA3-49E4-8935-92B974162A68}"/>
              </a:ext>
            </a:extLst>
          </p:cNvPr>
          <p:cNvSpPr/>
          <p:nvPr/>
        </p:nvSpPr>
        <p:spPr>
          <a:xfrm>
            <a:off x="4286463" y="643333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1C463-E28C-4CE9-B320-82A85059E770}"/>
              </a:ext>
            </a:extLst>
          </p:cNvPr>
          <p:cNvSpPr txBox="1"/>
          <p:nvPr/>
        </p:nvSpPr>
        <p:spPr>
          <a:xfrm>
            <a:off x="4273746" y="6225041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F531E7-44A3-4F16-B50E-E538BAA4E1C9}"/>
              </a:ext>
            </a:extLst>
          </p:cNvPr>
          <p:cNvSpPr txBox="1"/>
          <p:nvPr/>
        </p:nvSpPr>
        <p:spPr>
          <a:xfrm>
            <a:off x="18919099" y="3130337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F49F23-EB4F-4915-9E64-DB519BD54F9A}"/>
              </a:ext>
            </a:extLst>
          </p:cNvPr>
          <p:cNvCxnSpPr>
            <a:cxnSpLocks/>
          </p:cNvCxnSpPr>
          <p:nvPr/>
        </p:nvCxnSpPr>
        <p:spPr>
          <a:xfrm>
            <a:off x="16450475" y="4607500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74BDAF-AA69-4EFF-8002-5A254E609B3F}"/>
              </a:ext>
            </a:extLst>
          </p:cNvPr>
          <p:cNvCxnSpPr>
            <a:cxnSpLocks/>
          </p:cNvCxnSpPr>
          <p:nvPr/>
        </p:nvCxnSpPr>
        <p:spPr>
          <a:xfrm>
            <a:off x="16386974" y="4918651"/>
            <a:ext cx="26886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F5F980-9A56-4813-84DB-8E22FDC9633F}"/>
              </a:ext>
            </a:extLst>
          </p:cNvPr>
          <p:cNvCxnSpPr>
            <a:cxnSpLocks/>
          </p:cNvCxnSpPr>
          <p:nvPr/>
        </p:nvCxnSpPr>
        <p:spPr>
          <a:xfrm>
            <a:off x="16386974" y="5242501"/>
            <a:ext cx="26886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63D042-1A3E-4782-A5E5-A943F1FC6EA5}"/>
              </a:ext>
            </a:extLst>
          </p:cNvPr>
          <p:cNvCxnSpPr>
            <a:cxnSpLocks/>
          </p:cNvCxnSpPr>
          <p:nvPr/>
        </p:nvCxnSpPr>
        <p:spPr>
          <a:xfrm flipV="1">
            <a:off x="16450474" y="5561937"/>
            <a:ext cx="2625182" cy="10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09EA7E-32D0-418A-9DE7-A80A5B9F0944}"/>
              </a:ext>
            </a:extLst>
          </p:cNvPr>
          <p:cNvCxnSpPr>
            <a:cxnSpLocks/>
          </p:cNvCxnSpPr>
          <p:nvPr/>
        </p:nvCxnSpPr>
        <p:spPr>
          <a:xfrm flipH="1">
            <a:off x="17369110" y="557270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9DB24-801D-4F35-83D1-6C1A6FDB581F}"/>
              </a:ext>
            </a:extLst>
          </p:cNvPr>
          <p:cNvCxnSpPr>
            <a:cxnSpLocks/>
          </p:cNvCxnSpPr>
          <p:nvPr/>
        </p:nvCxnSpPr>
        <p:spPr>
          <a:xfrm flipH="1">
            <a:off x="17369106" y="524250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8D51F6-C3E9-40E0-9DD5-856D5C23D0B9}"/>
              </a:ext>
            </a:extLst>
          </p:cNvPr>
          <p:cNvCxnSpPr>
            <a:cxnSpLocks/>
          </p:cNvCxnSpPr>
          <p:nvPr/>
        </p:nvCxnSpPr>
        <p:spPr>
          <a:xfrm flipH="1">
            <a:off x="17369106" y="491865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48F89-59AF-4788-88EC-258CDBD07291}"/>
              </a:ext>
            </a:extLst>
          </p:cNvPr>
          <p:cNvCxnSpPr>
            <a:cxnSpLocks/>
          </p:cNvCxnSpPr>
          <p:nvPr/>
        </p:nvCxnSpPr>
        <p:spPr>
          <a:xfrm flipH="1">
            <a:off x="17395567" y="4607500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EC3258-8725-40C7-AF3D-542DC21B3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79" b="94863" l="9735" r="89381">
                        <a14:foregroundMark x1="61062" y1="91438" x2="61062" y2="91438"/>
                        <a14:foregroundMark x1="56637" y1="95205" x2="56637" y2="95205"/>
                        <a14:foregroundMark x1="59292" y1="8219" x2="59292" y2="8219"/>
                        <a14:foregroundMark x1="62832" y1="5479" x2="62832" y2="5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8958726" y="4471559"/>
            <a:ext cx="290967" cy="1199536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60F64C-A90E-48E8-A8DB-1E39CEA31DA4}"/>
              </a:ext>
            </a:extLst>
          </p:cNvPr>
          <p:cNvCxnSpPr>
            <a:cxnSpLocks/>
          </p:cNvCxnSpPr>
          <p:nvPr/>
        </p:nvCxnSpPr>
        <p:spPr>
          <a:xfrm>
            <a:off x="19106671" y="4615691"/>
            <a:ext cx="9240590" cy="66777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D9A7E8-897A-4D16-993E-C41B1A6599C1}"/>
              </a:ext>
            </a:extLst>
          </p:cNvPr>
          <p:cNvCxnSpPr>
            <a:cxnSpLocks/>
          </p:cNvCxnSpPr>
          <p:nvPr/>
        </p:nvCxnSpPr>
        <p:spPr>
          <a:xfrm>
            <a:off x="19203725" y="4940886"/>
            <a:ext cx="9206313" cy="23180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D2381F-0219-477A-BCB5-2E27FB56EC08}"/>
              </a:ext>
            </a:extLst>
          </p:cNvPr>
          <p:cNvCxnSpPr>
            <a:cxnSpLocks/>
          </p:cNvCxnSpPr>
          <p:nvPr/>
        </p:nvCxnSpPr>
        <p:spPr>
          <a:xfrm flipV="1">
            <a:off x="19203724" y="5064821"/>
            <a:ext cx="9272734" cy="1641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65FC81-963D-4B8F-B6D8-D4063E34F545}"/>
              </a:ext>
            </a:extLst>
          </p:cNvPr>
          <p:cNvCxnSpPr>
            <a:cxnSpLocks/>
          </p:cNvCxnSpPr>
          <p:nvPr/>
        </p:nvCxnSpPr>
        <p:spPr>
          <a:xfrm flipV="1">
            <a:off x="19122498" y="4981542"/>
            <a:ext cx="9190486" cy="57308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057F16A6-08AC-43C8-AD76-690689D3CBFA}"/>
              </a:ext>
            </a:extLst>
          </p:cNvPr>
          <p:cNvSpPr/>
          <p:nvPr/>
        </p:nvSpPr>
        <p:spPr>
          <a:xfrm>
            <a:off x="18977474" y="4943528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16BAB9-FE02-4A49-AA4A-5C8A38878F6F}"/>
              </a:ext>
            </a:extLst>
          </p:cNvPr>
          <p:cNvSpPr txBox="1"/>
          <p:nvPr/>
        </p:nvSpPr>
        <p:spPr>
          <a:xfrm>
            <a:off x="19088221" y="4821809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21F768-55F6-4127-9FA3-DC14F2423F7B}"/>
              </a:ext>
            </a:extLst>
          </p:cNvPr>
          <p:cNvCxnSpPr>
            <a:cxnSpLocks/>
          </p:cNvCxnSpPr>
          <p:nvPr/>
        </p:nvCxnSpPr>
        <p:spPr>
          <a:xfrm>
            <a:off x="16386975" y="6386071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3473CA6-786B-4D36-BD0C-75F108185BD6}"/>
              </a:ext>
            </a:extLst>
          </p:cNvPr>
          <p:cNvCxnSpPr>
            <a:cxnSpLocks/>
          </p:cNvCxnSpPr>
          <p:nvPr/>
        </p:nvCxnSpPr>
        <p:spPr>
          <a:xfrm>
            <a:off x="16323475" y="6697222"/>
            <a:ext cx="27647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B498F9-A80C-416A-B7A8-6A6AAE141184}"/>
              </a:ext>
            </a:extLst>
          </p:cNvPr>
          <p:cNvCxnSpPr>
            <a:cxnSpLocks/>
          </p:cNvCxnSpPr>
          <p:nvPr/>
        </p:nvCxnSpPr>
        <p:spPr>
          <a:xfrm>
            <a:off x="16323474" y="7021072"/>
            <a:ext cx="27521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93BB3B-542A-41A9-99C3-DFD86F8E4344}"/>
              </a:ext>
            </a:extLst>
          </p:cNvPr>
          <p:cNvCxnSpPr>
            <a:cxnSpLocks/>
          </p:cNvCxnSpPr>
          <p:nvPr/>
        </p:nvCxnSpPr>
        <p:spPr>
          <a:xfrm flipV="1">
            <a:off x="16386974" y="7340508"/>
            <a:ext cx="2625182" cy="10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052919-2800-4682-9D6A-22020F7A6E00}"/>
              </a:ext>
            </a:extLst>
          </p:cNvPr>
          <p:cNvCxnSpPr>
            <a:cxnSpLocks/>
          </p:cNvCxnSpPr>
          <p:nvPr/>
        </p:nvCxnSpPr>
        <p:spPr>
          <a:xfrm flipH="1">
            <a:off x="17305610" y="735127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FE32FA-7281-43E3-80C4-3BD8CDEC6FA8}"/>
              </a:ext>
            </a:extLst>
          </p:cNvPr>
          <p:cNvCxnSpPr>
            <a:cxnSpLocks/>
          </p:cNvCxnSpPr>
          <p:nvPr/>
        </p:nvCxnSpPr>
        <p:spPr>
          <a:xfrm flipH="1">
            <a:off x="17305606" y="702107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9920C1-D782-4B93-9118-7E966DBAF0DD}"/>
              </a:ext>
            </a:extLst>
          </p:cNvPr>
          <p:cNvCxnSpPr>
            <a:cxnSpLocks/>
          </p:cNvCxnSpPr>
          <p:nvPr/>
        </p:nvCxnSpPr>
        <p:spPr>
          <a:xfrm flipH="1">
            <a:off x="17305606" y="669722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BE3783-50AF-45E4-A7F8-7A3DD7361687}"/>
              </a:ext>
            </a:extLst>
          </p:cNvPr>
          <p:cNvCxnSpPr>
            <a:cxnSpLocks/>
          </p:cNvCxnSpPr>
          <p:nvPr/>
        </p:nvCxnSpPr>
        <p:spPr>
          <a:xfrm flipH="1">
            <a:off x="17332067" y="638607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C59FE9C-C4A2-4A6E-80C1-D49058FA2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972" b="93955" l="10000" r="90000">
                        <a14:foregroundMark x1="60588" y1="7772" x2="60588" y2="7772"/>
                        <a14:foregroundMark x1="64706" y1="4145" x2="64706" y2="4145"/>
                        <a14:foregroundMark x1="65294" y1="93955" x2="65294" y2="93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28618" y="6168664"/>
            <a:ext cx="589271" cy="1334209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CC6D61B-B0DA-4194-9798-52624FF93FDA}"/>
              </a:ext>
            </a:extLst>
          </p:cNvPr>
          <p:cNvCxnSpPr>
            <a:cxnSpLocks/>
          </p:cNvCxnSpPr>
          <p:nvPr/>
        </p:nvCxnSpPr>
        <p:spPr>
          <a:xfrm flipH="1" flipV="1">
            <a:off x="20424775" y="4714387"/>
            <a:ext cx="63670" cy="357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98EF43-3F67-4213-B049-CCEDC1E550A7}"/>
              </a:ext>
            </a:extLst>
          </p:cNvPr>
          <p:cNvCxnSpPr>
            <a:cxnSpLocks/>
          </p:cNvCxnSpPr>
          <p:nvPr/>
        </p:nvCxnSpPr>
        <p:spPr>
          <a:xfrm flipH="1">
            <a:off x="20435888" y="4968924"/>
            <a:ext cx="79376" cy="45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827E20-8C3E-46C0-87F2-E6492176B969}"/>
              </a:ext>
            </a:extLst>
          </p:cNvPr>
          <p:cNvCxnSpPr>
            <a:cxnSpLocks/>
          </p:cNvCxnSpPr>
          <p:nvPr/>
        </p:nvCxnSpPr>
        <p:spPr>
          <a:xfrm flipH="1">
            <a:off x="20424775" y="5200459"/>
            <a:ext cx="79376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FADB02A-2262-4820-8668-134905CBE2B9}"/>
              </a:ext>
            </a:extLst>
          </p:cNvPr>
          <p:cNvCxnSpPr>
            <a:cxnSpLocks/>
          </p:cNvCxnSpPr>
          <p:nvPr/>
        </p:nvCxnSpPr>
        <p:spPr>
          <a:xfrm flipH="1">
            <a:off x="20399375" y="5471922"/>
            <a:ext cx="89070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D9D1943-DED8-428C-AD7C-96C63C41B250}"/>
              </a:ext>
            </a:extLst>
          </p:cNvPr>
          <p:cNvCxnSpPr>
            <a:cxnSpLocks/>
          </p:cNvCxnSpPr>
          <p:nvPr/>
        </p:nvCxnSpPr>
        <p:spPr>
          <a:xfrm flipH="1" flipV="1">
            <a:off x="20236519" y="6533197"/>
            <a:ext cx="63670" cy="357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CB4FFA-7CBC-4DB2-BC52-69D17C7F284A}"/>
              </a:ext>
            </a:extLst>
          </p:cNvPr>
          <p:cNvCxnSpPr>
            <a:cxnSpLocks/>
          </p:cNvCxnSpPr>
          <p:nvPr/>
        </p:nvCxnSpPr>
        <p:spPr>
          <a:xfrm flipH="1">
            <a:off x="20211119" y="7165181"/>
            <a:ext cx="112056" cy="22398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D8B847B-BE02-4DF9-8E81-A211E64AB13D}"/>
              </a:ext>
            </a:extLst>
          </p:cNvPr>
          <p:cNvCxnSpPr>
            <a:cxnSpLocks/>
          </p:cNvCxnSpPr>
          <p:nvPr/>
        </p:nvCxnSpPr>
        <p:spPr>
          <a:xfrm flipH="1">
            <a:off x="20234105" y="6964972"/>
            <a:ext cx="89070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CD048DE-C526-4459-80D5-E242FD9953AE}"/>
              </a:ext>
            </a:extLst>
          </p:cNvPr>
          <p:cNvCxnSpPr>
            <a:cxnSpLocks/>
          </p:cNvCxnSpPr>
          <p:nvPr/>
        </p:nvCxnSpPr>
        <p:spPr>
          <a:xfrm flipH="1">
            <a:off x="20211119" y="6719437"/>
            <a:ext cx="89070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E7A6CC4-B33F-4410-8982-13176BAAF789}"/>
              </a:ext>
            </a:extLst>
          </p:cNvPr>
          <p:cNvSpPr txBox="1"/>
          <p:nvPr/>
        </p:nvSpPr>
        <p:spPr>
          <a:xfrm>
            <a:off x="18717762" y="6749891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id="{34560796-3A2F-45CA-93D3-9EF07A478BA4}"/>
              </a:ext>
            </a:extLst>
          </p:cNvPr>
          <p:cNvSpPr/>
          <p:nvPr/>
        </p:nvSpPr>
        <p:spPr>
          <a:xfrm>
            <a:off x="18892129" y="6699563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BF402F-8995-4C88-8512-2291346FA461}"/>
              </a:ext>
            </a:extLst>
          </p:cNvPr>
          <p:cNvCxnSpPr>
            <a:cxnSpLocks/>
          </p:cNvCxnSpPr>
          <p:nvPr/>
        </p:nvCxnSpPr>
        <p:spPr>
          <a:xfrm flipH="1">
            <a:off x="25363489" y="6481551"/>
            <a:ext cx="82551" cy="1314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223C0F-7C9D-46B1-B22B-6F5EA2701BC5}"/>
              </a:ext>
            </a:extLst>
          </p:cNvPr>
          <p:cNvCxnSpPr>
            <a:cxnSpLocks/>
          </p:cNvCxnSpPr>
          <p:nvPr/>
        </p:nvCxnSpPr>
        <p:spPr>
          <a:xfrm flipH="1">
            <a:off x="25363489" y="6705786"/>
            <a:ext cx="82551" cy="1314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A802691-2C23-46EB-9B36-88B28826129B}"/>
              </a:ext>
            </a:extLst>
          </p:cNvPr>
          <p:cNvCxnSpPr>
            <a:cxnSpLocks/>
          </p:cNvCxnSpPr>
          <p:nvPr/>
        </p:nvCxnSpPr>
        <p:spPr>
          <a:xfrm flipH="1">
            <a:off x="25349202" y="6934278"/>
            <a:ext cx="84136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BAC3D00-4338-4EA5-A265-F2FD39C0F1AE}"/>
              </a:ext>
            </a:extLst>
          </p:cNvPr>
          <p:cNvCxnSpPr>
            <a:cxnSpLocks/>
          </p:cNvCxnSpPr>
          <p:nvPr/>
        </p:nvCxnSpPr>
        <p:spPr>
          <a:xfrm flipH="1" flipV="1">
            <a:off x="25328566" y="7110251"/>
            <a:ext cx="90485" cy="865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051FAB6-119C-46E9-897C-1AE265B1EBCC}"/>
              </a:ext>
            </a:extLst>
          </p:cNvPr>
          <p:cNvSpPr txBox="1"/>
          <p:nvPr/>
        </p:nvSpPr>
        <p:spPr>
          <a:xfrm>
            <a:off x="18026032" y="2250740"/>
            <a:ext cx="315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Lentille 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CC07B3-35FB-4C76-A298-B59C5C4A6673}"/>
              </a:ext>
            </a:extLst>
          </p:cNvPr>
          <p:cNvSpPr txBox="1"/>
          <p:nvPr/>
        </p:nvSpPr>
        <p:spPr>
          <a:xfrm>
            <a:off x="18067548" y="4232085"/>
            <a:ext cx="315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Lentille 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08ADF87-C1A2-4590-A2C9-570FDA81C564}"/>
              </a:ext>
            </a:extLst>
          </p:cNvPr>
          <p:cNvSpPr txBox="1"/>
          <p:nvPr/>
        </p:nvSpPr>
        <p:spPr>
          <a:xfrm>
            <a:off x="17963444" y="5946257"/>
            <a:ext cx="10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Lentille 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C17EBC5-8D6D-411C-9AC8-4C1E3C868824}"/>
              </a:ext>
            </a:extLst>
          </p:cNvPr>
          <p:cNvSpPr/>
          <p:nvPr/>
        </p:nvSpPr>
        <p:spPr>
          <a:xfrm>
            <a:off x="14096710" y="1854972"/>
            <a:ext cx="2526314" cy="630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616A53F-5816-41A2-BFD8-2363984D28BA}"/>
              </a:ext>
            </a:extLst>
          </p:cNvPr>
          <p:cNvCxnSpPr>
            <a:cxnSpLocks/>
          </p:cNvCxnSpPr>
          <p:nvPr/>
        </p:nvCxnSpPr>
        <p:spPr>
          <a:xfrm>
            <a:off x="15706455" y="3128991"/>
            <a:ext cx="8785751" cy="107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E62859-06C5-437C-A2F1-84F2E36228DE}"/>
              </a:ext>
            </a:extLst>
          </p:cNvPr>
          <p:cNvCxnSpPr>
            <a:cxnSpLocks/>
          </p:cNvCxnSpPr>
          <p:nvPr/>
        </p:nvCxnSpPr>
        <p:spPr>
          <a:xfrm>
            <a:off x="15706454" y="5088452"/>
            <a:ext cx="12480046" cy="2061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AB3245-C27C-48D8-A271-66B5F3D38400}"/>
              </a:ext>
            </a:extLst>
          </p:cNvPr>
          <p:cNvCxnSpPr>
            <a:cxnSpLocks/>
          </p:cNvCxnSpPr>
          <p:nvPr/>
        </p:nvCxnSpPr>
        <p:spPr>
          <a:xfrm>
            <a:off x="15634803" y="6830660"/>
            <a:ext cx="12445213" cy="2390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0EB86E-5D94-43B8-AA0E-A3CFC8BD1AFB}"/>
              </a:ext>
            </a:extLst>
          </p:cNvPr>
          <p:cNvCxnSpPr>
            <a:cxnSpLocks/>
          </p:cNvCxnSpPr>
          <p:nvPr/>
        </p:nvCxnSpPr>
        <p:spPr>
          <a:xfrm>
            <a:off x="18966884" y="8961826"/>
            <a:ext cx="3207316" cy="73182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B244BF5-16FA-4903-BEAD-7507F25C6795}"/>
              </a:ext>
            </a:extLst>
          </p:cNvPr>
          <p:cNvCxnSpPr>
            <a:cxnSpLocks/>
          </p:cNvCxnSpPr>
          <p:nvPr/>
        </p:nvCxnSpPr>
        <p:spPr>
          <a:xfrm flipV="1">
            <a:off x="16590175" y="8974360"/>
            <a:ext cx="2485481" cy="2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B585872-4329-4587-87EC-2BB7BC5A9DD8}"/>
              </a:ext>
            </a:extLst>
          </p:cNvPr>
          <p:cNvCxnSpPr>
            <a:cxnSpLocks/>
          </p:cNvCxnSpPr>
          <p:nvPr/>
        </p:nvCxnSpPr>
        <p:spPr>
          <a:xfrm flipH="1">
            <a:off x="17535267" y="897687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6E2BEF1-2BED-4025-BA98-1CC7D1933D2D}"/>
              </a:ext>
            </a:extLst>
          </p:cNvPr>
          <p:cNvCxnSpPr>
            <a:cxnSpLocks/>
          </p:cNvCxnSpPr>
          <p:nvPr/>
        </p:nvCxnSpPr>
        <p:spPr>
          <a:xfrm flipH="1" flipV="1">
            <a:off x="20439720" y="9300105"/>
            <a:ext cx="108880" cy="21695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CCB343A-5640-4EE8-A005-8AF680AA5724}"/>
              </a:ext>
            </a:extLst>
          </p:cNvPr>
          <p:cNvCxnSpPr>
            <a:cxnSpLocks/>
          </p:cNvCxnSpPr>
          <p:nvPr/>
        </p:nvCxnSpPr>
        <p:spPr>
          <a:xfrm flipV="1">
            <a:off x="16590175" y="9730785"/>
            <a:ext cx="2485481" cy="2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BAF10B-36D6-4A25-87B2-59D66EDDB6D3}"/>
              </a:ext>
            </a:extLst>
          </p:cNvPr>
          <p:cNvCxnSpPr>
            <a:cxnSpLocks/>
          </p:cNvCxnSpPr>
          <p:nvPr/>
        </p:nvCxnSpPr>
        <p:spPr>
          <a:xfrm flipH="1">
            <a:off x="17535267" y="9733296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B0C6DC01-DB11-49EA-935D-742A225D8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972" b="93955" l="10000" r="90000">
                        <a14:foregroundMark x1="60588" y1="7772" x2="60588" y2="7772"/>
                        <a14:foregroundMark x1="64706" y1="4145" x2="64706" y2="4145"/>
                        <a14:foregroundMark x1="65294" y1="93955" x2="65294" y2="93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25874" y="8725629"/>
            <a:ext cx="589271" cy="1334209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0848FC8-47C8-431C-B0A1-624260570A23}"/>
              </a:ext>
            </a:extLst>
          </p:cNvPr>
          <p:cNvSpPr/>
          <p:nvPr/>
        </p:nvSpPr>
        <p:spPr>
          <a:xfrm>
            <a:off x="18914059" y="9259098"/>
            <a:ext cx="208439" cy="236757"/>
          </a:xfrm>
          <a:prstGeom prst="mathMultiply">
            <a:avLst>
              <a:gd name="adj1" fmla="val 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6574F9-D7E7-4D33-95B5-815011E6F08B}"/>
              </a:ext>
            </a:extLst>
          </p:cNvPr>
          <p:cNvSpPr txBox="1"/>
          <p:nvPr/>
        </p:nvSpPr>
        <p:spPr>
          <a:xfrm>
            <a:off x="18743109" y="9338525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2628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CA6A-B17D-457E-A779-E07FB017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158" y="2433194"/>
            <a:ext cx="6553201" cy="1428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877FF-166C-4580-94A7-0AB2617A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54" y="4289873"/>
            <a:ext cx="5810252" cy="26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ACCC1-E94B-44D9-9A5D-6569A387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612" y="2577329"/>
            <a:ext cx="4035712" cy="2549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24B57-BCFB-48BB-B797-8E7EC40B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335385" y="7394755"/>
            <a:ext cx="3878981" cy="109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FB63C-7CCC-4BF4-9058-21C67F8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298" y="5533227"/>
            <a:ext cx="4667233" cy="12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A18BA5-3644-424D-877D-72E2538988F6}"/>
              </a:ext>
            </a:extLst>
          </p:cNvPr>
          <p:cNvCxnSpPr>
            <a:cxnSpLocks/>
          </p:cNvCxnSpPr>
          <p:nvPr/>
        </p:nvCxnSpPr>
        <p:spPr>
          <a:xfrm>
            <a:off x="2382" y="5097645"/>
            <a:ext cx="4319984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84DD6-B669-4B23-BB72-E81791D5539A}"/>
              </a:ext>
            </a:extLst>
          </p:cNvPr>
          <p:cNvCxnSpPr>
            <a:cxnSpLocks/>
          </p:cNvCxnSpPr>
          <p:nvPr/>
        </p:nvCxnSpPr>
        <p:spPr>
          <a:xfrm>
            <a:off x="794" y="5097645"/>
            <a:ext cx="43199844" cy="4668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5B5FE-44EA-4B2E-A329-6F28E7AFF731}"/>
              </a:ext>
            </a:extLst>
          </p:cNvPr>
          <p:cNvCxnSpPr>
            <a:cxnSpLocks/>
          </p:cNvCxnSpPr>
          <p:nvPr/>
        </p:nvCxnSpPr>
        <p:spPr>
          <a:xfrm flipV="1">
            <a:off x="794" y="4630761"/>
            <a:ext cx="43199844" cy="4668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88D878-D010-4410-8BED-F4463DF9033A}"/>
              </a:ext>
            </a:extLst>
          </p:cNvPr>
          <p:cNvCxnSpPr>
            <a:cxnSpLocks/>
          </p:cNvCxnSpPr>
          <p:nvPr/>
        </p:nvCxnSpPr>
        <p:spPr>
          <a:xfrm>
            <a:off x="794" y="5098025"/>
            <a:ext cx="43199844" cy="91145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0EA363-2092-48E6-9304-FF0EC0F81F94}"/>
              </a:ext>
            </a:extLst>
          </p:cNvPr>
          <p:cNvCxnSpPr>
            <a:cxnSpLocks/>
          </p:cNvCxnSpPr>
          <p:nvPr/>
        </p:nvCxnSpPr>
        <p:spPr>
          <a:xfrm flipV="1">
            <a:off x="32270" y="4057452"/>
            <a:ext cx="43200638" cy="10484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8270DD-3896-4A70-806E-8995CC5FB2C8}"/>
              </a:ext>
            </a:extLst>
          </p:cNvPr>
          <p:cNvCxnSpPr>
            <a:cxnSpLocks/>
          </p:cNvCxnSpPr>
          <p:nvPr/>
        </p:nvCxnSpPr>
        <p:spPr>
          <a:xfrm flipV="1">
            <a:off x="0" y="3445908"/>
            <a:ext cx="43200638" cy="1651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1AD17E-1B36-4AFD-A60A-413112C6A339}"/>
              </a:ext>
            </a:extLst>
          </p:cNvPr>
          <p:cNvCxnSpPr>
            <a:cxnSpLocks/>
          </p:cNvCxnSpPr>
          <p:nvPr/>
        </p:nvCxnSpPr>
        <p:spPr>
          <a:xfrm flipV="1">
            <a:off x="16929" y="2720777"/>
            <a:ext cx="43199844" cy="236821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BB1215-1FDB-44AF-B53D-87A34530B40C}"/>
              </a:ext>
            </a:extLst>
          </p:cNvPr>
          <p:cNvCxnSpPr>
            <a:cxnSpLocks/>
          </p:cNvCxnSpPr>
          <p:nvPr/>
        </p:nvCxnSpPr>
        <p:spPr>
          <a:xfrm flipV="1">
            <a:off x="32270" y="2121411"/>
            <a:ext cx="43168368" cy="296758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806108-E506-435B-A11B-F9187836E5FE}"/>
              </a:ext>
            </a:extLst>
          </p:cNvPr>
          <p:cNvCxnSpPr>
            <a:cxnSpLocks/>
          </p:cNvCxnSpPr>
          <p:nvPr/>
        </p:nvCxnSpPr>
        <p:spPr>
          <a:xfrm flipV="1">
            <a:off x="1" y="1886667"/>
            <a:ext cx="3979025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F7445-8A61-4585-AB6D-A264B7217CE4}"/>
              </a:ext>
            </a:extLst>
          </p:cNvPr>
          <p:cNvCxnSpPr>
            <a:cxnSpLocks/>
          </p:cNvCxnSpPr>
          <p:nvPr/>
        </p:nvCxnSpPr>
        <p:spPr>
          <a:xfrm flipV="1">
            <a:off x="32271" y="1886667"/>
            <a:ext cx="3485347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A03EDD-4159-4EF4-8D8F-7C48163C5F81}"/>
              </a:ext>
            </a:extLst>
          </p:cNvPr>
          <p:cNvCxnSpPr>
            <a:cxnSpLocks/>
          </p:cNvCxnSpPr>
          <p:nvPr/>
        </p:nvCxnSpPr>
        <p:spPr>
          <a:xfrm>
            <a:off x="32270" y="5105920"/>
            <a:ext cx="43167574" cy="13284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1DD369-7398-4504-B438-A55BD6AAC285}"/>
              </a:ext>
            </a:extLst>
          </p:cNvPr>
          <p:cNvCxnSpPr>
            <a:cxnSpLocks/>
          </p:cNvCxnSpPr>
          <p:nvPr/>
        </p:nvCxnSpPr>
        <p:spPr>
          <a:xfrm>
            <a:off x="0" y="5097644"/>
            <a:ext cx="43199844" cy="17777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13BF72-3C95-4B9A-B9F9-334E51E36F85}"/>
              </a:ext>
            </a:extLst>
          </p:cNvPr>
          <p:cNvCxnSpPr>
            <a:cxnSpLocks/>
          </p:cNvCxnSpPr>
          <p:nvPr/>
        </p:nvCxnSpPr>
        <p:spPr>
          <a:xfrm>
            <a:off x="0" y="5097644"/>
            <a:ext cx="43227350" cy="22562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FB57BC-6E2C-41D2-98F8-D60FFE3DCF38}"/>
              </a:ext>
            </a:extLst>
          </p:cNvPr>
          <p:cNvCxnSpPr>
            <a:cxnSpLocks/>
          </p:cNvCxnSpPr>
          <p:nvPr/>
        </p:nvCxnSpPr>
        <p:spPr>
          <a:xfrm>
            <a:off x="0" y="5088991"/>
            <a:ext cx="43263590" cy="27230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0AC798-C3C0-491C-84CF-84B01E3E6451}"/>
              </a:ext>
            </a:extLst>
          </p:cNvPr>
          <p:cNvCxnSpPr>
            <a:cxnSpLocks/>
          </p:cNvCxnSpPr>
          <p:nvPr/>
        </p:nvCxnSpPr>
        <p:spPr>
          <a:xfrm>
            <a:off x="0" y="5088988"/>
            <a:ext cx="43199844" cy="321925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BAE982-1D4C-4B00-8D00-25B83B179980}"/>
              </a:ext>
            </a:extLst>
          </p:cNvPr>
          <p:cNvCxnSpPr>
            <a:cxnSpLocks/>
          </p:cNvCxnSpPr>
          <p:nvPr/>
        </p:nvCxnSpPr>
        <p:spPr>
          <a:xfrm>
            <a:off x="0" y="5088991"/>
            <a:ext cx="43231320" cy="37398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07D165D-DC36-462B-992C-1D0818810D61}"/>
              </a:ext>
            </a:extLst>
          </p:cNvPr>
          <p:cNvCxnSpPr>
            <a:cxnSpLocks/>
          </p:cNvCxnSpPr>
          <p:nvPr/>
        </p:nvCxnSpPr>
        <p:spPr>
          <a:xfrm>
            <a:off x="3" y="5097647"/>
            <a:ext cx="39291491" cy="38992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EF3105-B558-47F0-B913-4B1C35564E9A}"/>
              </a:ext>
            </a:extLst>
          </p:cNvPr>
          <p:cNvCxnSpPr>
            <a:cxnSpLocks/>
          </p:cNvCxnSpPr>
          <p:nvPr/>
        </p:nvCxnSpPr>
        <p:spPr>
          <a:xfrm>
            <a:off x="0" y="5097647"/>
            <a:ext cx="36326618" cy="39143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E132BE1-2FF4-4D56-822B-5548F37071F4}"/>
              </a:ext>
            </a:extLst>
          </p:cNvPr>
          <p:cNvCxnSpPr>
            <a:cxnSpLocks/>
          </p:cNvCxnSpPr>
          <p:nvPr/>
        </p:nvCxnSpPr>
        <p:spPr>
          <a:xfrm>
            <a:off x="0" y="5097644"/>
            <a:ext cx="43229732" cy="23306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F64E63-DAD6-47EA-BA3E-3AF9369369D1}"/>
              </a:ext>
            </a:extLst>
          </p:cNvPr>
          <p:cNvCxnSpPr>
            <a:cxnSpLocks/>
          </p:cNvCxnSpPr>
          <p:nvPr/>
        </p:nvCxnSpPr>
        <p:spPr>
          <a:xfrm flipV="1">
            <a:off x="0" y="4855546"/>
            <a:ext cx="43231320" cy="24209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39D84F-9D5C-4960-B56D-3B48D676CEC3}"/>
              </a:ext>
            </a:extLst>
          </p:cNvPr>
          <p:cNvCxnSpPr>
            <a:cxnSpLocks/>
          </p:cNvCxnSpPr>
          <p:nvPr/>
        </p:nvCxnSpPr>
        <p:spPr>
          <a:xfrm flipV="1">
            <a:off x="0" y="4359390"/>
            <a:ext cx="43197462" cy="73825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25A94E-5610-4361-BA08-7F77760F5A21}"/>
              </a:ext>
            </a:extLst>
          </p:cNvPr>
          <p:cNvCxnSpPr>
            <a:cxnSpLocks/>
          </p:cNvCxnSpPr>
          <p:nvPr/>
        </p:nvCxnSpPr>
        <p:spPr>
          <a:xfrm>
            <a:off x="0" y="5088991"/>
            <a:ext cx="43200638" cy="6811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2DC8A2D-ADD8-45D1-BACE-2A0D1B8DB9F5}"/>
              </a:ext>
            </a:extLst>
          </p:cNvPr>
          <p:cNvCxnSpPr>
            <a:cxnSpLocks/>
          </p:cNvCxnSpPr>
          <p:nvPr/>
        </p:nvCxnSpPr>
        <p:spPr>
          <a:xfrm>
            <a:off x="41648859" y="5097644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6EB96E-AC3F-47F9-A43E-554BAB52FD06}"/>
              </a:ext>
            </a:extLst>
          </p:cNvPr>
          <p:cNvCxnSpPr>
            <a:cxnSpLocks/>
          </p:cNvCxnSpPr>
          <p:nvPr/>
        </p:nvCxnSpPr>
        <p:spPr>
          <a:xfrm>
            <a:off x="41631397" y="5321482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6675EB-CE9A-4BF9-9043-7B7CF6885CE5}"/>
              </a:ext>
            </a:extLst>
          </p:cNvPr>
          <p:cNvCxnSpPr>
            <a:cxnSpLocks/>
          </p:cNvCxnSpPr>
          <p:nvPr/>
        </p:nvCxnSpPr>
        <p:spPr>
          <a:xfrm>
            <a:off x="41631397" y="5546907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F4C65E4-6579-4B27-8828-D9AEC230A0BE}"/>
              </a:ext>
            </a:extLst>
          </p:cNvPr>
          <p:cNvCxnSpPr>
            <a:cxnSpLocks/>
          </p:cNvCxnSpPr>
          <p:nvPr/>
        </p:nvCxnSpPr>
        <p:spPr>
          <a:xfrm>
            <a:off x="41625843" y="5745190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28F4F14-4382-4E39-A6F5-2E8A4D688752}"/>
              </a:ext>
            </a:extLst>
          </p:cNvPr>
          <p:cNvCxnSpPr>
            <a:cxnSpLocks/>
          </p:cNvCxnSpPr>
          <p:nvPr/>
        </p:nvCxnSpPr>
        <p:spPr>
          <a:xfrm>
            <a:off x="41643305" y="486420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40CA00-2DFC-42C1-AD81-437D6A1AD912}"/>
              </a:ext>
            </a:extLst>
          </p:cNvPr>
          <p:cNvCxnSpPr>
            <a:cxnSpLocks/>
          </p:cNvCxnSpPr>
          <p:nvPr/>
        </p:nvCxnSpPr>
        <p:spPr>
          <a:xfrm>
            <a:off x="41625846" y="464830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8F1E2EB-1664-43AE-82C7-ABAEA93D306B}"/>
              </a:ext>
            </a:extLst>
          </p:cNvPr>
          <p:cNvCxnSpPr>
            <a:cxnSpLocks/>
          </p:cNvCxnSpPr>
          <p:nvPr/>
        </p:nvCxnSpPr>
        <p:spPr>
          <a:xfrm>
            <a:off x="41621085" y="438795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AA347A-F0E4-4D9A-85DC-B506D0D33F88}"/>
              </a:ext>
            </a:extLst>
          </p:cNvPr>
          <p:cNvCxnSpPr>
            <a:cxnSpLocks/>
          </p:cNvCxnSpPr>
          <p:nvPr/>
        </p:nvCxnSpPr>
        <p:spPr>
          <a:xfrm>
            <a:off x="41616317" y="4092678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8D3782E-9F62-43D6-9F18-041E828CE58A}"/>
              </a:ext>
            </a:extLst>
          </p:cNvPr>
          <p:cNvCxnSpPr>
            <a:cxnSpLocks/>
          </p:cNvCxnSpPr>
          <p:nvPr/>
        </p:nvCxnSpPr>
        <p:spPr>
          <a:xfrm>
            <a:off x="41594093" y="3503716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5B59703-B429-419C-83C7-892A4ED1E72C}"/>
              </a:ext>
            </a:extLst>
          </p:cNvPr>
          <p:cNvCxnSpPr>
            <a:cxnSpLocks/>
          </p:cNvCxnSpPr>
          <p:nvPr/>
        </p:nvCxnSpPr>
        <p:spPr>
          <a:xfrm>
            <a:off x="41626639" y="5975377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5A2C502-F6BA-4202-A512-0BD2F9021543}"/>
              </a:ext>
            </a:extLst>
          </p:cNvPr>
          <p:cNvCxnSpPr>
            <a:cxnSpLocks/>
          </p:cNvCxnSpPr>
          <p:nvPr/>
        </p:nvCxnSpPr>
        <p:spPr>
          <a:xfrm>
            <a:off x="41620290" y="6386540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F004B63-C617-4ED8-9B9D-8BA1EF45D64B}"/>
              </a:ext>
            </a:extLst>
          </p:cNvPr>
          <p:cNvCxnSpPr>
            <a:cxnSpLocks/>
          </p:cNvCxnSpPr>
          <p:nvPr/>
        </p:nvCxnSpPr>
        <p:spPr>
          <a:xfrm>
            <a:off x="41612355" y="6810403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FB91C6B-84D2-4293-9639-696501E0C533}"/>
              </a:ext>
            </a:extLst>
          </p:cNvPr>
          <p:cNvCxnSpPr>
            <a:cxnSpLocks/>
          </p:cNvCxnSpPr>
          <p:nvPr/>
        </p:nvCxnSpPr>
        <p:spPr>
          <a:xfrm>
            <a:off x="41604410" y="7272366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046F0E-4149-4E6D-BEF1-9D338E592E6F}"/>
              </a:ext>
            </a:extLst>
          </p:cNvPr>
          <p:cNvCxnSpPr>
            <a:cxnSpLocks/>
          </p:cNvCxnSpPr>
          <p:nvPr/>
        </p:nvCxnSpPr>
        <p:spPr>
          <a:xfrm>
            <a:off x="41594090" y="7708929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273CE6-09D6-4462-9907-A64823879849}"/>
              </a:ext>
            </a:extLst>
          </p:cNvPr>
          <p:cNvCxnSpPr>
            <a:cxnSpLocks/>
          </p:cNvCxnSpPr>
          <p:nvPr/>
        </p:nvCxnSpPr>
        <p:spPr>
          <a:xfrm>
            <a:off x="41581399" y="8186766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0768A86-42C6-4006-BA1B-59B5FFA92C8F}"/>
              </a:ext>
            </a:extLst>
          </p:cNvPr>
          <p:cNvCxnSpPr>
            <a:cxnSpLocks/>
          </p:cNvCxnSpPr>
          <p:nvPr/>
        </p:nvCxnSpPr>
        <p:spPr>
          <a:xfrm>
            <a:off x="41565522" y="8685241"/>
            <a:ext cx="857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29D0EE-2ECA-4C73-9EA1-33686A5C5FC8}"/>
              </a:ext>
            </a:extLst>
          </p:cNvPr>
          <p:cNvCxnSpPr>
            <a:cxnSpLocks/>
          </p:cNvCxnSpPr>
          <p:nvPr/>
        </p:nvCxnSpPr>
        <p:spPr>
          <a:xfrm>
            <a:off x="41585370" y="280733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7C00F53-4F99-4D2C-B261-31015564BB54}"/>
              </a:ext>
            </a:extLst>
          </p:cNvPr>
          <p:cNvCxnSpPr>
            <a:cxnSpLocks/>
          </p:cNvCxnSpPr>
          <p:nvPr/>
        </p:nvCxnSpPr>
        <p:spPr>
          <a:xfrm>
            <a:off x="41540118" y="2233716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C7CC81A-DED8-42F2-980C-7FC18AE0243A}"/>
              </a:ext>
            </a:extLst>
          </p:cNvPr>
          <p:cNvSpPr txBox="1"/>
          <p:nvPr/>
        </p:nvSpPr>
        <p:spPr>
          <a:xfrm>
            <a:off x="40772833" y="4868445"/>
            <a:ext cx="1992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2" dirty="0">
                <a:solidFill>
                  <a:schemeClr val="bg1">
                    <a:lumMod val="65000"/>
                  </a:schemeClr>
                </a:solidFill>
              </a:rPr>
              <a:t>Regardez ces rayons lumineux….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9B1A481-5F2C-4DD1-BA53-68FF72CE970C}"/>
              </a:ext>
            </a:extLst>
          </p:cNvPr>
          <p:cNvSpPr txBox="1"/>
          <p:nvPr/>
        </p:nvSpPr>
        <p:spPr>
          <a:xfrm>
            <a:off x="40741862" y="5112899"/>
            <a:ext cx="223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2" dirty="0">
                <a:solidFill>
                  <a:schemeClr val="bg1">
                    <a:lumMod val="65000"/>
                  </a:schemeClr>
                </a:solidFill>
              </a:rPr>
              <a:t>…on a l’impression qu’ils sont parallèles…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1ABE0B-9B1F-4847-AAF8-3FCD6EE0812F}"/>
              </a:ext>
            </a:extLst>
          </p:cNvPr>
          <p:cNvSpPr txBox="1"/>
          <p:nvPr/>
        </p:nvSpPr>
        <p:spPr>
          <a:xfrm>
            <a:off x="40697170" y="5342506"/>
            <a:ext cx="2873072" cy="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2" dirty="0">
                <a:solidFill>
                  <a:schemeClr val="bg1">
                    <a:lumMod val="65000"/>
                  </a:schemeClr>
                </a:solidFill>
              </a:rPr>
              <a:t>…pourtant, si on dézoome…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1089C-5593-48F5-994D-3A16234C252E}"/>
              </a:ext>
            </a:extLst>
          </p:cNvPr>
          <p:cNvSpPr txBox="1"/>
          <p:nvPr/>
        </p:nvSpPr>
        <p:spPr>
          <a:xfrm>
            <a:off x="364780" y="2371003"/>
            <a:ext cx="12021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En réalité, ces rayons ne sont pas parallèles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59217F-7F5F-49A0-A849-91AD2650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152472" y="-2115056"/>
            <a:ext cx="18669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80FF56CD-EDE2-4A1D-A89D-80B943D2B832}"/>
              </a:ext>
            </a:extLst>
          </p:cNvPr>
          <p:cNvSpPr txBox="1"/>
          <p:nvPr/>
        </p:nvSpPr>
        <p:spPr>
          <a:xfrm>
            <a:off x="-3970" y="7067228"/>
            <a:ext cx="16518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On avait l’impression qu’ils étaient parallèles car on observait une petite zone, loin de la source. </a:t>
            </a:r>
          </a:p>
        </p:txBody>
      </p:sp>
    </p:spTree>
    <p:extLst>
      <p:ext uri="{BB962C8B-B14F-4D97-AF65-F5344CB8AC3E}">
        <p14:creationId xmlns:p14="http://schemas.microsoft.com/office/powerpoint/2010/main" val="16361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72DC8-78DE-4FDB-96EE-B44AFD6B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66" y="1970881"/>
            <a:ext cx="14843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6E742B-E177-476E-8DDD-DCBCEF787399}"/>
              </a:ext>
            </a:extLst>
          </p:cNvPr>
          <p:cNvCxnSpPr>
            <a:cxnSpLocks/>
          </p:cNvCxnSpPr>
          <p:nvPr/>
        </p:nvCxnSpPr>
        <p:spPr>
          <a:xfrm flipV="1">
            <a:off x="9889067" y="2650332"/>
            <a:ext cx="9186590" cy="63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E4A94F-3DFF-48AD-A8D8-30F21E856188}"/>
              </a:ext>
            </a:extLst>
          </p:cNvPr>
          <p:cNvCxnSpPr>
            <a:cxnSpLocks/>
          </p:cNvCxnSpPr>
          <p:nvPr/>
        </p:nvCxnSpPr>
        <p:spPr>
          <a:xfrm flipV="1">
            <a:off x="9050868" y="2937320"/>
            <a:ext cx="10094547" cy="2942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C91551-3D23-44C3-A2D8-AF3D50DA2BCC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848601" y="3020541"/>
            <a:ext cx="11359575" cy="294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2CA15D-E138-47AC-BA78-75CF22765E13}"/>
              </a:ext>
            </a:extLst>
          </p:cNvPr>
          <p:cNvCxnSpPr>
            <a:cxnSpLocks/>
          </p:cNvCxnSpPr>
          <p:nvPr/>
        </p:nvCxnSpPr>
        <p:spPr>
          <a:xfrm>
            <a:off x="9795933" y="2937320"/>
            <a:ext cx="9200892" cy="678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8343A0-9268-4ED7-9312-1B8575457E8C}"/>
              </a:ext>
            </a:extLst>
          </p:cNvPr>
          <p:cNvCxnSpPr>
            <a:cxnSpLocks/>
          </p:cNvCxnSpPr>
          <p:nvPr/>
        </p:nvCxnSpPr>
        <p:spPr>
          <a:xfrm>
            <a:off x="19075656" y="2650330"/>
            <a:ext cx="5536944" cy="97751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B1E4E-4F6A-48A0-9D32-4EDD44A76EDA}"/>
              </a:ext>
            </a:extLst>
          </p:cNvPr>
          <p:cNvCxnSpPr>
            <a:cxnSpLocks/>
          </p:cNvCxnSpPr>
          <p:nvPr/>
        </p:nvCxnSpPr>
        <p:spPr>
          <a:xfrm>
            <a:off x="19145414" y="2951323"/>
            <a:ext cx="5709420" cy="3889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F846AC-F30E-41EA-B3AA-277C31D5D200}"/>
              </a:ext>
            </a:extLst>
          </p:cNvPr>
          <p:cNvCxnSpPr>
            <a:cxnSpLocks/>
          </p:cNvCxnSpPr>
          <p:nvPr/>
        </p:nvCxnSpPr>
        <p:spPr>
          <a:xfrm flipV="1">
            <a:off x="19215060" y="2961483"/>
            <a:ext cx="6088507" cy="32512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0B4CB3-1335-4E71-8F0C-B58A00C125E3}"/>
              </a:ext>
            </a:extLst>
          </p:cNvPr>
          <p:cNvCxnSpPr>
            <a:cxnSpLocks/>
          </p:cNvCxnSpPr>
          <p:nvPr/>
        </p:nvCxnSpPr>
        <p:spPr>
          <a:xfrm flipV="1">
            <a:off x="19122499" y="2588948"/>
            <a:ext cx="5750705" cy="103889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2D2AE9-AAFF-4BBE-B916-3BE355A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23" y="2468325"/>
            <a:ext cx="484467" cy="13912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FF87-ED24-40FC-9ACA-30626FFDCEE4}"/>
              </a:ext>
            </a:extLst>
          </p:cNvPr>
          <p:cNvCxnSpPr>
            <a:cxnSpLocks/>
          </p:cNvCxnSpPr>
          <p:nvPr/>
        </p:nvCxnSpPr>
        <p:spPr>
          <a:xfrm flipH="1" flipV="1">
            <a:off x="17700615" y="3512099"/>
            <a:ext cx="106094" cy="6409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0C0E02-522C-4CC1-B66E-3D8C584045EC}"/>
              </a:ext>
            </a:extLst>
          </p:cNvPr>
          <p:cNvCxnSpPr>
            <a:cxnSpLocks/>
          </p:cNvCxnSpPr>
          <p:nvPr/>
        </p:nvCxnSpPr>
        <p:spPr>
          <a:xfrm flipH="1" flipV="1">
            <a:off x="17806710" y="3285333"/>
            <a:ext cx="66773" cy="1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0BA9C-ED21-4ED0-BF2C-AB8691F08177}"/>
              </a:ext>
            </a:extLst>
          </p:cNvPr>
          <p:cNvCxnSpPr>
            <a:cxnSpLocks/>
          </p:cNvCxnSpPr>
          <p:nvPr/>
        </p:nvCxnSpPr>
        <p:spPr>
          <a:xfrm flipH="1">
            <a:off x="17806710" y="2992359"/>
            <a:ext cx="66773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53602A-0B5C-4B3B-B4F9-1D9610D37751}"/>
              </a:ext>
            </a:extLst>
          </p:cNvPr>
          <p:cNvCxnSpPr>
            <a:cxnSpLocks/>
          </p:cNvCxnSpPr>
          <p:nvPr/>
        </p:nvCxnSpPr>
        <p:spPr>
          <a:xfrm flipH="1">
            <a:off x="17806710" y="2719852"/>
            <a:ext cx="93235" cy="20213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BE44B-090C-4974-A487-C119496FE8FD}"/>
              </a:ext>
            </a:extLst>
          </p:cNvPr>
          <p:cNvCxnSpPr>
            <a:cxnSpLocks/>
          </p:cNvCxnSpPr>
          <p:nvPr/>
        </p:nvCxnSpPr>
        <p:spPr>
          <a:xfrm flipH="1" flipV="1">
            <a:off x="19821278" y="2785883"/>
            <a:ext cx="67085" cy="1473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87D41-62C5-499F-8750-513D74F3C65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0" y="3004530"/>
            <a:ext cx="84921" cy="1601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4EFCC-BFC8-47F5-A1C9-EB8AAEF99738}"/>
              </a:ext>
            </a:extLst>
          </p:cNvPr>
          <p:cNvCxnSpPr>
            <a:cxnSpLocks/>
          </p:cNvCxnSpPr>
          <p:nvPr/>
        </p:nvCxnSpPr>
        <p:spPr>
          <a:xfrm flipH="1">
            <a:off x="19854819" y="3245524"/>
            <a:ext cx="61168" cy="1098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F62A1C-DED0-416A-A273-510AD4FFCCD5}"/>
              </a:ext>
            </a:extLst>
          </p:cNvPr>
          <p:cNvCxnSpPr>
            <a:cxnSpLocks/>
          </p:cNvCxnSpPr>
          <p:nvPr/>
        </p:nvCxnSpPr>
        <p:spPr>
          <a:xfrm flipH="1">
            <a:off x="19854820" y="3472024"/>
            <a:ext cx="74181" cy="1486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809661-C35D-4F6E-9131-E6AE8363A0DE}"/>
              </a:ext>
            </a:extLst>
          </p:cNvPr>
          <p:cNvCxnSpPr>
            <a:cxnSpLocks/>
          </p:cNvCxnSpPr>
          <p:nvPr/>
        </p:nvCxnSpPr>
        <p:spPr>
          <a:xfrm flipH="1" flipV="1">
            <a:off x="23203286" y="3369695"/>
            <a:ext cx="85694" cy="1525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DEF99-249D-4061-86B0-D94A95D583DF}"/>
              </a:ext>
            </a:extLst>
          </p:cNvPr>
          <p:cNvCxnSpPr>
            <a:cxnSpLocks/>
          </p:cNvCxnSpPr>
          <p:nvPr/>
        </p:nvCxnSpPr>
        <p:spPr>
          <a:xfrm flipH="1" flipV="1">
            <a:off x="23228689" y="3230231"/>
            <a:ext cx="69669" cy="602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5D27F2-A280-414A-B2EE-2D03C6C9CAEC}"/>
              </a:ext>
            </a:extLst>
          </p:cNvPr>
          <p:cNvCxnSpPr>
            <a:cxnSpLocks/>
          </p:cNvCxnSpPr>
          <p:nvPr/>
        </p:nvCxnSpPr>
        <p:spPr>
          <a:xfrm flipH="1">
            <a:off x="23226238" y="3057502"/>
            <a:ext cx="72906" cy="8894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8E2FA9-B8AB-4132-9EA3-C6559A51EE3F}"/>
              </a:ext>
            </a:extLst>
          </p:cNvPr>
          <p:cNvCxnSpPr>
            <a:cxnSpLocks/>
          </p:cNvCxnSpPr>
          <p:nvPr/>
        </p:nvCxnSpPr>
        <p:spPr>
          <a:xfrm flipH="1">
            <a:off x="23230621" y="2863851"/>
            <a:ext cx="54126" cy="1187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4BAC80A-DB2C-40FB-8998-B4F0219D00F6}"/>
              </a:ext>
            </a:extLst>
          </p:cNvPr>
          <p:cNvSpPr/>
          <p:nvPr/>
        </p:nvSpPr>
        <p:spPr>
          <a:xfrm>
            <a:off x="18941486" y="299235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87BB2-7F1A-4A06-8CC2-EACC24490C57}"/>
              </a:ext>
            </a:extLst>
          </p:cNvPr>
          <p:cNvSpPr txBox="1"/>
          <p:nvPr/>
        </p:nvSpPr>
        <p:spPr>
          <a:xfrm>
            <a:off x="18919099" y="3130337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F33A2F-7256-417D-98B4-83801388F852}"/>
              </a:ext>
            </a:extLst>
          </p:cNvPr>
          <p:cNvCxnSpPr>
            <a:cxnSpLocks/>
          </p:cNvCxnSpPr>
          <p:nvPr/>
        </p:nvCxnSpPr>
        <p:spPr>
          <a:xfrm>
            <a:off x="9499599" y="3128236"/>
            <a:ext cx="14924872" cy="107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0EDC8F5-8C80-453B-8469-5D804F35113A}"/>
              </a:ext>
            </a:extLst>
          </p:cNvPr>
          <p:cNvSpPr/>
          <p:nvPr/>
        </p:nvSpPr>
        <p:spPr>
          <a:xfrm>
            <a:off x="20880640" y="299235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E29F44-A421-4B37-A052-A897261DD15B}"/>
              </a:ext>
            </a:extLst>
          </p:cNvPr>
          <p:cNvSpPr txBox="1"/>
          <p:nvPr/>
        </p:nvSpPr>
        <p:spPr>
          <a:xfrm>
            <a:off x="21029831" y="3190212"/>
            <a:ext cx="52543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F’</a:t>
            </a:r>
          </a:p>
        </p:txBody>
      </p:sp>
    </p:spTree>
    <p:extLst>
      <p:ext uri="{BB962C8B-B14F-4D97-AF65-F5344CB8AC3E}">
        <p14:creationId xmlns:p14="http://schemas.microsoft.com/office/powerpoint/2010/main" val="345660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37B9880-2EDE-4798-9657-90D4B8A23652}"/>
              </a:ext>
            </a:extLst>
          </p:cNvPr>
          <p:cNvGrpSpPr/>
          <p:nvPr/>
        </p:nvGrpSpPr>
        <p:grpSpPr>
          <a:xfrm>
            <a:off x="732972" y="472616"/>
            <a:ext cx="36576000" cy="6733235"/>
            <a:chOff x="863600" y="146277"/>
            <a:chExt cx="36576000" cy="6733235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65BDFAF-5A71-427E-B269-69E3DA6260F6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1234309"/>
              <a:ext cx="36576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77A43A-90FF-42A2-B3F9-2A33A8FB2C6F}"/>
                </a:ext>
              </a:extLst>
            </p:cNvPr>
            <p:cNvSpPr txBox="1"/>
            <p:nvPr/>
          </p:nvSpPr>
          <p:spPr>
            <a:xfrm>
              <a:off x="959584" y="14627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Lentille 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F2D122-245F-4515-8DDB-11BCA4299157}"/>
                </a:ext>
              </a:extLst>
            </p:cNvPr>
            <p:cNvCxnSpPr>
              <a:cxnSpLocks/>
            </p:cNvCxnSpPr>
            <p:nvPr/>
          </p:nvCxnSpPr>
          <p:spPr>
            <a:xfrm>
              <a:off x="2002134" y="286266"/>
              <a:ext cx="0" cy="1982801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2FD7C6-FFB8-416B-A5AB-51F6162F63CF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595023"/>
              <a:ext cx="36576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E96C5-9C58-41BF-B96D-88C7E180535F}"/>
                </a:ext>
              </a:extLst>
            </p:cNvPr>
            <p:cNvSpPr txBox="1"/>
            <p:nvPr/>
          </p:nvSpPr>
          <p:spPr>
            <a:xfrm>
              <a:off x="959584" y="25069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Lentille 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841066-C2E2-4E22-BD8E-FDB10A1ED7E1}"/>
                </a:ext>
              </a:extLst>
            </p:cNvPr>
            <p:cNvCxnSpPr>
              <a:cxnSpLocks/>
            </p:cNvCxnSpPr>
            <p:nvPr/>
          </p:nvCxnSpPr>
          <p:spPr>
            <a:xfrm>
              <a:off x="2002145" y="2646980"/>
              <a:ext cx="0" cy="1982801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D5870B-FC8A-4A48-99E9-3180D0C7C61C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5844754"/>
              <a:ext cx="36576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5B2DCF-2F9E-49D5-B52A-19D9AF0F5E52}"/>
                </a:ext>
              </a:extLst>
            </p:cNvPr>
            <p:cNvSpPr txBox="1"/>
            <p:nvPr/>
          </p:nvSpPr>
          <p:spPr>
            <a:xfrm>
              <a:off x="959584" y="47266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Lentille 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EA67466-F0A6-49C0-9AD2-03D75B0DF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92519" y="4896711"/>
              <a:ext cx="0" cy="1982801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24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>
            <a:extLst>
              <a:ext uri="{FF2B5EF4-FFF2-40B4-BE49-F238E27FC236}">
                <a16:creationId xmlns:a16="http://schemas.microsoft.com/office/drawing/2014/main" id="{1BEB6483-3EC9-4D6F-A60D-F9BAC7FD32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964" y="2882741"/>
            <a:ext cx="3851910" cy="1325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53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71</Words>
  <Application>Microsoft Office PowerPoint</Application>
  <PresentationFormat>Custom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31</cp:revision>
  <dcterms:created xsi:type="dcterms:W3CDTF">2021-02-06T13:07:12Z</dcterms:created>
  <dcterms:modified xsi:type="dcterms:W3CDTF">2021-02-23T17:10:32Z</dcterms:modified>
</cp:coreProperties>
</file>