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0:41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13 448,'0'0'2665,"7"-12"1940,-8 33-4554,-6 33 0,4-32-15,-2 35 0,4-45 40,-1-1-1,0 1 1,-1 0 0,0-1 0,-1 0 0,-9 21 0,-7 19 548,14-22-209,1 0 0,2 0 0,0 0 0,4 56 1,-1-40 282,3 209 855,-5 140-1542,-2-332-25,-8 0 46,11 174-258,7-185 253,-3-39 0,-1 0 1,0 18-1,0 179 5,-9-65-17,6-131-14,-8 100 18,8-92-23,-3 32-7,5 73-1,6-69-78,-3-31 153,1 37-1,-5 229-73,-10-134 53,5-108-55,-14 170 48,11 97-135,8-216 168,-6 7-7,-5 45-71,3-53 55,3-20-56,-7 35 244,8-43-197,-4 34 125,4-63-168,4-33 21,-1 1 1,0 0-1,-5 19 1,-2-1-1,1 0 0,-5 39 0,7-13 31,-6 105 6,10-123 8,0-9 76,2 1 1,7 52-1,-2-45-71,0 42 0,0-11-3,-5-40 392,-2 46-1,0-44-23,2 40 1,21 64 370,-19-86-596,-3-43-200,5 23-57,-3-24-1,2-9-365,-1-13-1758,1-14-3972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2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3025,'0'0'865,"-33"152"-337,25-66-320,2 2-208,3-2-48,3-4-64,-3-12-3073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5891,'0'0'1552,"0"222"1090,-3-118-1138,-12 8-367,7-2-337,2 2-208,6-10-463,0-11-129,3-16-2658,14-25-1552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77 1105,'0'0'4834,"0"6"72,-3 26-5106,2-26 180,0 0 0,1 0 0,-1 0 0,1 0 0,0 0 0,0 0 1,1 0-1,0 0 0,0 0 0,0 0 0,1 0 0,0-1 0,0 1 0,0 0 0,1-1 1,0 0-1,0 1 0,0-1 0,0 0 0,1-1 0,0 1 0,0-1 0,9 8 0,-4-5 62,1 1-1,1-1 0,-1-1 0,1 0 1,0 0-1,1-1 0,-1-1 0,1 0 0,23 5 1,-14-6 78,0 0 1,0-2 0,0 0-1,0-1 1,23-4 0,-36 2-92,1 0 0,0 0 1,-1-1-1,1 0 0,-1-1 1,0 0-1,0 0 0,0-1 1,-1 1-1,0-2 0,0 1 1,0-1-1,6-8 0,-1 3 6,-2-2 0,1 1 0,-2-1-1,0-1 1,0 0 0,8-20-1,-13 23 56,0 1 0,-1-2 0,-1 1 0,0 0 0,0-1 0,-1 1 0,0-1 0,-1 1 0,-2-18 0,1 28-98,0 0 1,1 0-1,-1 0 1,0 0 0,1 0-1,-1 0 1,0 0-1,0 1 1,0-1 0,0 0-1,0 0 1,0 1-1,0-1 1,0 0-1,0 1 1,0-1 0,-1 1-1,1 0 1,0-1-1,0 1 1,0 0 0,0 0-1,-1 0 1,1-1-1,0 1 1,-3 1 0,-33 0-228,34 0 221,0 1 0,0-1 0,0 1 1,1-1-1,-1 1 0,1 0 1,0 0-1,-1 0 0,1 0 0,0 1 1,0-1-1,0 0 0,0 1 0,1-1 1,-1 1-1,-1 4 0,-21 48-227,23-53 235,-5 15-20,1-1 0,0 2 0,1-1-1,1 0 1,0 1 0,1 31-1,2 35 359,-1 90 721,1-171-1025,0 1 0,-1 0 1,1-1-1,-1 1 0,0-1 0,0 1 0,0-1 1,-1 0-1,1 1 0,-1-1 0,0 0 0,0 0 1,0 0-1,0 0 0,0 0 0,-1 0 0,1-1 1,-1 1-1,0-1 0,1 0 0,-1 0 0,0 0 1,-1 0-1,1 0 0,0-1 0,0 1 1,-1-1-1,-5 2 0,-8 0 155,0 0 0,0 0 0,0-2 0,-31-1 0,32 0-155,5 0-126,1 0 0,0-1 0,0 0 0,0-1 0,0 0 0,0-1 0,-12-4-1,19 5 60,0 1 0,0 0 0,0-1 0,0 0 0,0 0 0,1 0 0,-1 0-1,1 0 1,-1 0 0,1-1 0,0 1 0,0-1 0,0 0 0,0 1 0,0-1-1,1 0 1,-1 0 0,1 0 0,0 0 0,-1-1 0,2 1 0,-1 0 0,0 0-1,1-1 1,-1 1 0,1-5 0,16 8-3563,6-3-576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54 2225,'0'0'6897,"-7"-21"-4646,5 18-2201,-1 0-1,0 1 1,1-1-1,-1 1 1,0-1-1,0 1 1,0 0-1,0 0 1,-1 1-1,1-1 1,0 1-1,-1-1 1,0 1-1,1 0 1,-1 0-1,1 1 1,-1-1 0,0 1-1,-7 0 1,6 0-80,1 1-1,-1 0 1,1 0 0,-1 0 0,0 1 0,1-1 0,0 1 0,-1 0 0,1 0 0,0 1 0,0 0 0,0-1 0,1 1 0,-1 0 0,-3 4 0,-5 5-5,1 1 1,0 0 0,1 1-1,-12 20 1,19-28 4,0 1-1,0 0 1,0 0-1,1 1 1,0-1-1,0 0 1,1 1-1,0-1 1,0 1-1,1-1 1,0 1-1,1 9 1,0-14 38,-1 0 0,1 0 0,0-1 1,1 1-1,-1 0 0,0-1 0,1 1 1,0-1-1,-1 0 0,1 1 0,0-1 1,0 0-1,0 0 0,0 0 0,1 0 1,-1-1-1,0 1 0,1-1 0,0 1 1,-1-1-1,4 1 0,7 3 118,-1 0 0,1-1 0,16 3 0,-8-4 22,0 0-1,0-1 0,34-2 1,-52 0-359,-1 0 0,1 0 0,0 0 1,0-1-1,0 1 0,-1-1 0,5-1 1,11-14-3811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154 338 3073,'0'0'4077,"9"-6"-3898,-2 1-124,1-1 1,-1 1-1,0-1 0,-1-1 1,0 1-1,0-1 1,0 0-1,8-14 1,-6 4 230,-2-1 0,0 0 1,-1 0-1,-1 0 1,0-1-1,-2 1 1,0-1-1,-1 0 0,-1 0 1,-4-33-1,4 51-258,0-1-1,-1 1 0,1 0 0,-1-1 0,1 1 1,-1 0-1,0 0 0,1-1 0,-1 1 0,0 0 1,0 0-1,0 0 0,0 0 0,0 0 0,0 0 1,0 0-1,0 0 0,0 1 0,0-1 0,-1 0 1,1 1-1,0-1 0,-1 1 0,1-1 0,0 1 1,-1-1-1,1 1 0,0 0 0,-1 0 1,1 0-1,-3 0 0,2 0-45,0 0 1,0 0-1,0 0 0,0 0 1,0 0-1,0 1 1,0-1-1,0 0 0,0 1 1,0 0-1,0 0 0,0-1 1,0 1-1,1 0 1,-1 0-1,0 1 0,1-1 1,-1 0-1,0 1 0,1-1 1,-2 3-1,-11 23-48,1 2 0,1-1 0,-8 33 1,-17 94 654,0-3-26,19-92-301,-15 99 1,30-117-452,3-42 309,0-45 1345,0 41-1471,1 0 1,-1 0 0,1 0 0,0 0-1,0 0 1,1 0 0,-1 0 0,1 0 0,0 1-1,0-1 1,0 1 0,5-7 0,4-4-189,24-21 1,2-3-38,-21 16 204,-11 15 14,-1 0 0,1 0 0,1 1 0,-1 0 0,1 0 0,11-9 1,-16 14-14,0 1 1,0-1 0,0 1-1,0-1 1,0 1 0,0 0 0,0-1-1,0 1 1,0 0 0,0 0 0,0 0-1,0 0 1,0 0 0,0 0 0,0 0-1,0 0 1,0 0 0,0 0 0,0 0-1,0 1 1,0-1 0,0 0 0,0 1-1,0-1 1,0 1 0,-1-1 0,1 1-1,0-1 1,0 1 0,0 0 0,-1-1-1,1 1 1,0 0 0,0 0 0,-1-1-1,1 1 1,-1 0 0,1 0 0,-1 0-1,1 0 1,-1 0 0,0 0 0,1 0-1,-1 2 1,3 5-34,0 1 0,-1 0 1,2 18-1,-3-21 131,0 1-14,1 0 0,-2 1-1,1-1 1,-1 0 0,0 1-1,0-1 1,-1 0 0,0 1-1,0-1 1,-1 0 0,0 0 0,0 0-1,-1 0 1,0 0 0,-3 7-1,3-10-63,0 0 0,0 1 0,1-1 0,0 1 1,0 0-1,0 0 0,1 0 0,-1 0 0,1 0 0,0 0 0,1 0 0,-1 0 0,1 0 0,0 0 0,0 1 0,1 4 0,0-8 12,0-1 1,-1 1-1,1-1 1,0 1-1,0-1 1,0 0 0,0 0-1,0 1 1,0-1-1,0 0 1,1 0-1,-1 0 1,0 0-1,1 0 1,-1 0-1,0 0 1,1-1-1,-1 1 1,1 0-1,-1-1 1,1 1-1,0-1 1,-1 0-1,1 0 1,-1 1-1,3-1 1,49 2-409,-44-2 70,27-2-2416,3-10-1830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0 162 944,'0'0'5603,"4"7"-5115,13 20-101,-16-25-360,1-1 1,0 1-1,0-1 0,-1 1 0,1-1 0,0 0 1,0 0-1,1 0 0,-1 0 0,0 0 1,0 0-1,0-1 0,1 1 0,-1-1 0,0 1 1,1-1-1,-1 0 0,0 0 0,0 0 1,1 0-1,-1-1 0,4 0 0,5 0 25,-8 1-12,0-1 1,0 1-1,0-1 1,0 0-1,0 0 1,0-1-1,0 1 1,0-1-1,-1 1 1,1-1 0,0 0-1,-1 0 1,0 0-1,1 0 1,-1 0-1,0-1 1,0 1-1,0-1 1,0 1-1,1-5 1,6-8 264,-1 0 0,8-22 0,-15 35-302,2-9 254,1 0 0,-2 0 0,1 0 0,-1 0 0,-1 0 0,0 0 0,-1-12 0,-34 21-305,31 3 45,-1-1 0,1 1-1,-1 0 1,1 0-1,-1 1 1,1-1-1,0 1 1,0-1 0,0 1-1,0 0 1,0 0-1,0 1 1,0-1-1,0 0 1,1 1-1,-1 0 1,1 0 0,0-1-1,-2 5 1,-6 7-21,1 1-1,-10 25 1,11-21 13,2 0 0,0 0-1,2 1 1,0 0 0,1 0-1,0 1 1,2-1 0,1 22 0,1-40 19,-1 0 0,1 0 0,-1 1 0,1-1 0,0 0 1,0 0-1,0 0 0,0 0 0,0 0 0,0 0 0,0-1 0,1 1 1,-1 0-1,1-1 0,-1 1 0,1-1 0,0 1 0,-1-1 1,1 0-1,0 1 0,0-1 0,0 0 0,0 0 0,0-1 0,0 1 1,0 0-1,1-1 0,-1 1 0,2-1 0,5 2 94,-1 0 1,1-1-1,0 0 0,-1-1 1,1 0-1,11-1 0,-16 0-79,1-1-1,-1 1 1,0-1-1,0 0 0,1 0 1,-1 0-1,-1-1 1,1 0-1,0 1 1,-1-1-1,1-1 1,-1 1-1,0 0 1,0-1-1,4-5 1,4-8 71,0 0 1,8-20-1,11-35 363,-24 55-277,0 0 0,2 0 0,0 1 1,16-25-1,-24 40-202,0 1 0,1 0 1,-1 0-1,0 0 0,0 0 0,0-1 1,0 1-1,1 0 0,-1 0 0,0 0 0,0 0 1,0 0-1,0 0 0,1 0 0,-1 0 0,0 0 1,0 0-1,0-1 0,1 1 0,-1 0 1,0 0-1,0 0 0,0 0 0,1 0 0,-1 0 1,0 1-1,0-1 0,0 0 0,1 0 0,-1 0 1,0 0-1,0 0 0,0 0 0,1 0 1,-1 0-1,0 0 0,0 0 0,0 1 0,0-1 1,0 0-1,1 0 0,-1 0 0,0 0 0,0 1 1,0-1-1,0 0 0,0 0 0,0 0 1,0 0-1,1 1 0,-1-1 0,0 0 0,0 0 1,0 0-1,0 1 0,4 9-14,-4-9 6,7 28 197,-1 1 0,-2 0-1,0 0 1,-2 0 0,-4 56 0,2-85-124,0 1 1,0-1 0,-1 1-1,1-1 1,0 1 0,-1 0 0,1-1-1,-1 1 1,0-1 0,1 0 0,-1 1-1,0-1 1,0 0 0,0 1-1,0-1 1,0 0 0,-2 2 0,2-37 249,1 21-395,2-1 0,0 1 0,0 0 0,1-1 0,0 1 0,2 0 0,-1 1 0,1-1 0,1 1 0,8-13 0,-4 9-230,0 1 1,1 1-1,1-1 0,0 2 0,1 0 1,28-23-1,-12 19 43,-28 16 275,0 1-1,-1-1 1,1 1 0,-1 0-1,1-1 1,0 1 0,-1 0 0,1 0-1,0 0 1,-1-1 0,1 1-1,0 0 1,0 0 0,-1 0-1,1 0 1,0 0 0,-1 0-1,1 0 1,0 1 0,-1-1-1,1 0 1,0 0 0,-1 0-1,1 1 1,0-1 0,-1 0-1,1 1 1,-1-1 0,1 0 0,-1 1-1,1-1 1,0 1 0,-1-1-1,0 1 1,1-1 0,-1 1-1,1 0 1,-1-1 0,0 1-1,1-1 1,-1 1 0,1 1-1,3 22 213,-1 1 0,-2-1 0,0 1 0,-4 40-1,2-44 274,1-7-156,-2 0 0,1 0 0,-1 0 0,-1-1 0,-1 1 1,0 0-1,-11 24 0,15-38-298,0 0 0,0 0 1,0 0-1,0 0 0,0-1 0,0 1 0,0 0 1,0 0-1,-1 0 0,1 0 0,0 0 1,0 0-1,0-1 0,0 1 0,0 0 0,0 0 1,0 0-1,0 0 0,0 0 0,-1 0 1,1 0-1,0-1 0,0 1 0,0 0 1,0 0-1,0 0 0,0 0 0,-1 0 0,1 0 1,0 0-1,0 0 0,0 0 0,0 0 1,0 0-1,-1 0 0,1 0 0,0 0 0,0 0 1,0 0-1,0 0 0,0 0 0,-1 0 1,1 0-1,0 0 0,0 0 0,0 0 1,0 0-1,0 0 0,0 0 0,-1 1 0,1-1 1,0 0-1,1-18-68,-1 17 37,1-9-187,1 0 0,1 0 0,0 0 0,0 0 0,1 1 0,0-1 0,1 1 0,0 0 0,7-10 0,0 2-353,0 1 0,2 0 0,22-22 0,-35 37 524,0 0 0,0 0-1,0-1 1,0 1-1,0 1 1,0-1 0,1 0-1,-1 0 1,0 0-1,0 0 1,1 1 0,-1-1-1,0 1 1,1-1-1,-1 1 1,0 0 0,1-1-1,-1 1 1,1 0-1,1 0 1,-2 1 31,0 0-1,-1 0 1,1 0 0,0 0-1,0 0 1,-1 0 0,1 0-1,-1 1 1,1-1 0,-1 0-1,1 0 1,-1 1 0,0-1-1,0 0 1,1 0 0,-1 1-1,0-1 1,0 0 0,0 1-1,-1 1 1,1 30 608,0-14 62,0 1 0,1 0 0,1-1 0,7 27 0,-8-42-650,0 0 0,0 0 0,0 0 1,1 0-1,0 0 0,0 0 0,0 0 0,0-1 0,1 1 1,0-1-1,-1 1 0,1-1 0,0 0 0,1 0 0,-1-1 1,0 1-1,1-1 0,-1 1 0,1-1 0,0 0 0,0 0 0,0-1 1,0 1-1,0-1 0,7 1 0,27 1-2147,9-3-1535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161 138 4882,'0'0'6115,"4"-8"-5200,2-6-494,0 0 0,-1-1-1,-1 0 1,0 0 0,-1 0 0,1-20-1,-4 35-433,0 0 0,-1-1 0,1 1 0,0-1 0,0 1 0,-1 0-1,1-1 1,0 1 0,0 0 0,-1 0 0,1-1 0,0 1-1,-1 0 1,1-1 0,-1 1 0,1 0 0,0 0 0,-1 0-1,1 0 1,-1-1 0,1 1 0,0 0 0,-1 0 0,1 0 0,-1 0-1,1 0 1,0 0 0,-1 0 0,1 0 0,-1 0 0,1 0-1,-1 0 1,-16 3-150,13-2 139,0 1 0,0 0 0,0 0 1,0 0-1,0 1 0,1 0 0,-1-1 0,1 1 1,0 0-1,-6 7 0,-28 41 10,30-40-38,-10 12 26,-20 42 0,33-56-16,0 0 1,1 0 0,0 0-1,0 1 1,1 0 0,0-1-1,1 1 1,0 13 0,1-22 41,1 0 1,-1 0 0,0 0 0,1-1 0,0 1 0,-1 0-1,1 0 1,-1-1 0,1 1 0,0 0 0,0-1 0,-1 1 0,1-1-1,0 1 1,0-1 0,0 1 0,-1-1 0,1 1 0,0-1-1,0 0 1,0 0 0,0 1 0,0-1 0,0 0 0,0 0 0,0 0-1,0 0 1,0 0 0,0 0 0,0 0 0,1-1 0,35-3 137,-28 1-181,0-1 0,0 0 0,0-1 0,-1 1 0,0-2-1,0 1 1,0-1 0,10-10 0,53-61-1262,-71 77 1280,34-42-1245,33-52 0,-91 142 2852,10-23-905,0 0-1,-11 33 1,22-48-556,0-1-1,0 1 1,1 0 0,0-1 0,1 1 0,0 0 0,0 0-1,1 0 1,1 0 0,1 12 0,-2-21-127,1 1 0,-1-1 0,1 1 0,-1-1 1,1 1-1,-1-1 0,1 0 0,0 1 0,0-1 0,-1 0 0,1 0 1,0 0-1,0 0 0,0 1 0,1-1 0,-1 0 0,0-1 0,0 1 0,0 0 1,1 0-1,-1 0 0,2 0 0,0 0-275,1 0 0,-1 0 0,0-1-1,1 1 1,-1-1 0,1 0 0,-1 0 0,6 0 0,23-4-2942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7924,'0'0'1937,"-148"70"-545,49-45-1392,-5-8-2305,19-4-5042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8564,'0'0'1521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13302,'0'0'3009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3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1 880,'17'6'143,"2"1"12,-1-5 7338,-18 21-7483,0 87 1415,-3-100-1120,2-9-201,1 0 0,-1 0 0,1 1 1,-1-1-1,1 0 0,-1 1 0,1-1 0,0 1 1,0-1-1,-1 1 0,1-1 0,0 3 0,-1-2-688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0 400,'0'0'544,"0"6"-528,-3-6-304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0 352,'-9'6'1537,"6"-6"-1537,1 0-977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1 288,'0'0'9930,"0"16"-9522,-8 106 537,1 2 191,7 103 51,-6-101 1049,6-122-2231,0-3-20,0 0-1,1-1 1,-1 1-1,0 0 1,0 0-1,0 0 1,0-1-1,0 1 1,0 0-1,0 0 1,0 0-1,0 0 1,0-1-1,0 1 1,-1 0 0,1 0-1,0-1 1,0 1-1,-1 0 1,1 0-1,-1-1 1,1 1-1,-1 0 1,1-1-1,-1 1 1,1 0-1,-1-1 1,1 1-1,-1-1 1,0 1-1,1-1 1,-1 1-1,0-1 1,0 0-1,-1 1 1,-3-7-3667,-5-23-5861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241 209 3169,'0'0'7161,"6"-18"-4717,-3-42 363,-1 43-2827,0-1 0,-2 0 0,-2-21-1,2 37 19,-1 1 0,0-1 0,0 0 0,1 0 0,-1 1 0,0-1 0,-1 1 0,1-1 0,0 1 0,0-1 0,-1 1 0,1 0 0,0 0 0,-1-1 0,1 1 0,-1 0 0,0 0 0,1 1 0,-1-1 0,0 0 0,0 0 0,-2 0 0,-2-1-63,1 1 0,-1-1-1,0 1 1,-1 0 0,-8 0 0,10 1 66,-31 3-77,34-2 65,-1-1-1,1 1 0,0 0 0,0 0 1,0 1-1,0-1 0,0 0 0,1 1 1,-1-1-1,0 1 0,1-1 0,-1 1 1,0 0-1,0 2 0,-8 11-13,1 0-1,1 1 0,0 1 1,1-1-1,-7 25 1,-17 91-44,25-102 64,1 2-75,1-1 0,1 52 0,3-83 72,1 1 0,-1-1 0,0 1 0,0 0-1,1-1 1,-1 1 0,0-1 0,1 1 0,-1-1-1,0 1 1,1-1 0,-1 1 0,1-1 0,-1 1 0,1-1-1,-1 0 1,1 1 0,-1-1 0,1 0 0,0 1 0,-1-1-1,1 0 1,-1 0 0,1 1 0,0-1 0,-1 0-1,1 0 1,0 0 0,-1 0 0,1 0 0,-1 0 0,1 0-1,0 0 1,-1 0 0,2-1 0,25-4-90,-22 3 91,0-2-1,0 1 1,-1 0-1,1-1 1,-1 0-1,0 0 1,0 0-1,0-1 1,0 1-1,3-7 1,30-54-60,-35 60 59,79-194-516,-59 139 295,-26 107 936,-18 38-762,13-58 230,1 2-1,2-1 1,-5 46-1,10-49-45,-1-7 75,1 0 1,1 0 0,1 0 0,4 25 0,-4-39-172,0-1-1,0 0 1,1 0 0,-1 0 0,1 0 0,0 0-1,0 0 1,0 0 0,0 0 0,1-1 0,-1 1-1,1-1 1,-1 0 0,1 0 0,0 0 0,0 0 0,0 0-1,0-1 1,0 1 0,5 1 0,-6-2-80,0 0 1,1-1 0,-1 1 0,1-1-1,0 1 1,-1-1 0,1 0-1,-1 0 1,1 0 0,0 0 0,-1 0-1,1 0 1,-1-1 0,1 0-1,-1 1 1,1-1 0,-1 0-1,1 0 1,-1 0 0,0-1 0,0 1-1,1 0 1,-1-1 0,0 1-1,0-1 1,0 0 0,-1 0-1,3-2 1,-1-1-431,0 0 1,0 0-1,0 0 1,-1-1-1,3-10 0,9-44-4352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3217,'0'0'9594,"0"10"-9412,30 387 2955,-28-381-3086,5 40 252,-6-52-287,0 1 0,0-1 1,1 0-1,-1 1 0,1-1 0,0 0 0,0 0 0,1 0 0,3 4 0,-6-7-10,1-1 0,-1 1 0,0-1 0,1 1 0,-1-1 0,1 1 0,0-1-1,-1 0 1,1 1 0,-1-1 0,1 0 0,-1 0 0,1 1 0,0-1 0,-1 0 0,1 0 0,-1 0 0,1 0 0,0 0 0,-1 0 0,1 0 0,0 0 0,-1 0 0,1 0 0,0 0-1,-1 0 1,1 0 0,-1-1 0,1 1 0,0 0 0,-1 0 0,1-1 0,-1 1 0,1 0 0,-1-1 0,1 1 0,-1-1 0,1 1 0,-1 0 0,1-1 0,-1 1 0,0-1 0,1 0-1,16-27 118,-16 26-102,96-234 359,-68 155-555,47-92 0,-70 165 151,-1-6 2,-5 13-87,0 17-555,0 39-3197,0-32-743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274 136 6979,'0'0'6731,"0"-7"-6512,0-73 69,0 79-287,0 0 0,-1 0 1,1 0-1,-1 0 0,1 0 0,0 0 0,-1 0 0,0 0 1,1 0-1,-1 0 0,0 0 0,1 0 0,-1 0 0,0 1 0,0-1 1,0 0-1,0 0 0,0 1 0,1-1 0,-1 1 0,0-1 1,0 1-1,-1-1 0,1 1 0,0 0 0,0-1 0,0 1 0,0 0 1,0 0-1,0 0 0,0 0 0,-2 0 0,0 0-7,-1 0 0,1 0 0,0 0 0,-1 0 0,1 0-1,0 1 1,-1-1 0,1 1 0,0 0 0,-5 2 0,1 3-16,0 0 0,0 1-1,1 0 1,0 0 0,0 0 0,-8 14 0,8-13-2,-15 23 85,2 2 0,0 0-1,-26 69 1,36-75 85,1 0 0,1 1-1,1-1 1,1 1 0,-1 55 0,6-82-144,-1 1 0,1-1 1,0 0-1,0 1 0,1-1 0,-1 1 0,0-1 1,0 1-1,1-1 0,-1 1 0,1-1 1,-1 0-1,1 1 0,0-1 0,-1 0 0,1 0 1,0 1-1,0-1 0,0 0 0,0 0 1,0 0-1,1 1 0,0-1-7,0-1-1,0 1 1,0 0 0,0-1-1,0 0 1,0 1-1,1-1 1,-1 0 0,0 0-1,0 0 1,0-1 0,0 1-1,0 0 1,0-1 0,3 0-1,0-1-40,-1 1 0,0-1 0,0 0 0,0-1 0,0 1 0,0-1 0,0 1 0,0-1 0,-1 0 0,0 0 0,1-1 0,-1 1 0,4-7 0,4-6-251,17-34 1,-24 41 202,93-223-2317,-44 95 409,-48 126 2121,-2 11 517,-3 18 696,-1-9-1340,-3 25 507,-1 0 1,-2 0 0,-17 54-1,-3 6 648,18-54-465,2 0-1,2 0 1,-1 71 0,9-115-704,17-23-152,-2-1 0,0-1 0,13-34 0,37-100-1897,22-43-2787,-84 193 4583,-5 10 242,0 1 0,0-1 0,1 0 1,-1 1-1,1-1 0,-1 1 0,1-1 0,0 1 0,0 0 1,0 0-1,0 0 0,0 0 0,0 0 0,1 0 1,-1 0-1,1 1 0,-1-1 0,5-1 0,-7 3 35,1 0-1,-1 0 1,0 0-1,0 0 1,0 0-1,1 0 1,-1 0-1,0 0 1,0 0-1,0 0 1,0 0-1,1 0 1,-1 0-1,0 0 1,0 0-1,0 0 1,1 0-1,-1 0 1,0 0-1,0 0 1,0 1-1,0-1 1,1 0-1,-1 0 1,0 0-1,0 0 1,0 0-1,0 0 1,0 1-1,0-1 1,1 0-1,-1 0 1,0 0-1,0 0 1,0 1-1,0-1 1,0 0-1,0 0 1,0 0-1,0 0 1,0 1-1,0-1 1,0 0-1,0 0 0,0 0 1,0 1-1,0-1 1,0 0-1,0 0 1,0 0-1,0 0 1,0 1-1,0-1 1,0 0-1,0 0 1,0 0-1,-1 0 1,1 1-1,0 47 1171,-2 1-1,-2-1 1,-15 67-1,8-57 780,-6 117 0,19-145-1382,6-49-572,2 0 0,0 0 0,13-17 0,5-9-194,47-98-1327,-5 6-727,-54 110 1087,1 0 0,34-40 0,-39 56 869,-12 11 295,0-1-1,0 1 1,0 0-1,1 0 1,-1 0-1,0 0 1,0 0-1,0 0 1,1-1-1,-1 1 1,0 0-1,0 0 1,1 0-1,-1 0 1,0 0-1,0 0 1,0 0 0,1 0-1,-1 0 1,0 0-1,0 0 1,1 0-1,-1 0 1,0 0-1,0 0 1,0 0-1,1 0 1,-1 1-1,0-1 1,0 0-1,1 0 1,-1 0-1,0 0 1,0 0-1,0 1 1,1 1 52,0 1 1,0 0-1,0 0 0,-1 0 0,1 0 1,-1-1-1,0 1 0,0 0 1,0 0-1,0 0 0,-1 0 1,1 0-1,-1 0 0,-1 2 0,-13 53 1058,13-51-950,-27 81 1123,-17 60 589,39-117-1658,1-1 0,1 1-1,0 31 1,4-47-155,0-7-30,1-1 1,0 0-1,0 0 0,2 8 1,-2-15-32,0 0 0,0 1 0,1-1 0,-1 0 0,0 1 1,0-1-1,0 0 0,0 1 0,1-1 0,-1 0 0,0 0 1,0 0-1,1 1 0,-1-1 0,0 0 0,0 0 0,1 0 1,-1 1-1,0-1 0,1 0 0,-1 0 0,0 0 0,1 0 1,-1 0-1,0 0 0,1 0 0,-1 0 0,0 0 0,0 0 1,1 0-1,-1 0 0,0 0 0,1 0 0,0 0 1,2 0-46,0 0 0,0 0 0,0 0 1,1-1-1,-1 1 0,0-1 0,0 0 1,0 0-1,0 0 0,0-1 1,3-1-1,35-26-1041,-19 10-125,23-26 1,28-44-3190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2417,'-10'29'6075,"-140"401"-1075,-14 128-2255,156-518-2735,1 1 0,3 0 0,0 50 0,4-88 11,0-10 3,2-15 35,1 1-1,1-1 1,1 0-1,2 1 1,16-40-1,-12 31-35,-7 20-23,70-180 0,-55 149 5,1 1 0,38-56 1,-55 91 7,0 0 1,1 0 0,0 0-1,0 1 1,0-1 0,1 1-1,7-6 1,-8 8-1,0 1-1,0-1 1,0 1-1,0-1 1,1 1 0,-1 1-1,0-1 1,0 0 0,1 1-1,7 0 1,0 1-27,1 0 0,-1 1 0,21 5 0,-18-3-373,1-1 0,20 2 0,39-4-3815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136 689 3762,'0'0'5650,"29"-16"-4831,91-55 198,-114 66-919,1 1 0,-1-2 1,0 1-1,0-1 0,-1 0 1,0 0-1,0 0 0,0-1 1,-1 1-1,0-1 0,0 0 1,-1-1-1,1 1 0,-2-1 1,4-12-1,1-1 34,5-19-18,-2-1 0,-2 0 0,6-63 0,-7-125 49,-7 225-51,0-4 148,-7 13 581,-9 19-775,0 0 0,-20 46 0,35-67-63,-97 201 78,-102 309 0,188-476 80,2 0 1,1 1-1,3 0 0,1 0 0,1 1 1,3 66-1,1-103-163,1 0 1,-1 0 0,0 0 0,1 1-1,-1-1 1,1 0 0,0 0-1,0 0 1,0 0 0,0 0-1,0 0 1,0 0 0,0 0-1,1-1 1,-1 1 0,1 0 0,-1-1-1,1 1 1,0-1 0,0 0-1,-1 1 1,1-1 0,0 0-1,0 0 1,0 0 0,0 0-1,0 0 1,1-1 0,-1 1 0,0-1-1,4 1 1,0 0-102,0-1 0,0 0 0,0 0 0,0-1 0,0 1 0,0-1 0,-1-1 0,1 1 0,0-1 0,0 0 0,5-3 0,-4 1-331,0 0-1,-1 0 1,0-1 0,0 0 0,0 0 0,0-1-1,6-8 1,40-61-5600,-50 73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59 312 6019,'0'0'6619,"7"-2"-5613,-2-1-946,1 0 0,-1 0 0,1-1 0,-1 1 0,0-1 0,0-1 0,-1 1 0,1-1 0,-1 1 0,0-1 0,-1-1 0,6-7 0,8-17 148,15-34 0,-24 47-193,-8 17-15,12-24-18,-2 0 0,0 0 0,9-37 0,-19 61 28,0 0 1,0 0-1,0 0 1,0 0-1,0-1 0,0 1 1,1 0-1,-1 0 1,0 0-1,0 0 1,0 0-1,0 0 1,0 0-1,0 0 0,0 0 1,0 0-1,0 0 1,0 0-1,0 0 1,0 0-1,0-1 0,0 1 1,0 0-1,0 0 1,0 0-1,0 0 1,0 0-1,0 0 1,0 0-1,0 0 0,0 0 1,0 0-1,0 0 1,0-1-1,0 1 1,0 0-1,0 0 1,0 0-1,0 0 0,0 0 1,0 0-1,0 0 1,0 0-1,-1 0 1,1 0-1,0 0 1,0 0-1,0 0 0,0 0 1,0 0-1,0 0 1,0-1-1,0 1 1,0 0-1,0 0 0,0 0 1,0 0-1,0 0 1,-1 0-1,1 0 1,0 0-1,0 0 1,0 0-1,0 0 0,0 0 1,0 0-1,0 0 1,0 0-1,0 0 1,-9 8 629,-20 24-528,1 1-1,-47 73 1,60-81 83,1 1 0,2 0 0,0 1 0,2 0 0,-11 44 0,17-54-47,0 1 1,2 0-1,0 0 0,1 0 1,1 0-1,0 0 1,4 20-1,-3-34-140,1 0 1,-1 0-1,1 0 1,-1 0 0,1-1-1,0 1 1,1 0-1,-1-1 1,1 0-1,-1 1 1,1-1-1,0 0 1,0 0-1,0-1 1,1 1-1,-1-1 1,1 1-1,-1-1 1,1 0-1,0 0 1,0-1-1,0 1 1,8 1-1,-5-1-188,1 0-1,0-1 1,1 0 0,-1 0-1,0-1 1,0 0-1,0 0 1,0-1-1,0 0 1,0-1-1,14-3 1,-14 1-748,0 0 0,0-1 0,0 0 0,11-8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253 236 3794,'0'0'6216,"1"-27"-4767,1-137 605,-2 154-1690,1 7-224,-1 1 0,0 0 1,0-1-1,0 1 0,-1 0 1,1-1-1,0 1 0,-2-4 1,1 5-98,1 0 1,-1 0 0,0 1-1,1-1 1,-1 0 0,0 1-1,0-1 1,1 1 0,-1-1-1,0 1 1,0-1 0,0 1-1,0-1 1,0 1 0,0 0-1,0 0 1,0-1 0,0 1-1,0 0 1,0 0 0,0 0-1,0 0 1,0 0 0,-1 0-1,-2 1-31,-1-1 0,1 1 0,0-1 0,-1 1 0,1 1 0,0-1 0,0 0-1,0 1 1,0 0 0,0 0 0,0 0 0,1 1 0,-1-1 0,1 1-1,-1 0 1,-5 6 0,-2 4-20,1 1 0,-1 0 0,-7 15 0,13-20 9,-10 16-4,2 0-1,1 1 1,1 1-1,1 0 0,-9 42 1,11-29 6,2 1-1,1 1 1,2 48 0,3-85 6,0 0 0,0 0 0,0 0 0,1 0 0,0 0 0,0 0 0,0 0 0,0 0 0,1 0 0,0 0 0,0-1 0,5 8 1,-5-9-14,1-1 1,-1 1 0,1-1 0,0 0 0,-1 0 0,1 0 0,0 0 0,1 0 0,-1-1 0,0 1-1,0-1 1,1 0 0,-1 0 0,0 0 0,1 0 0,-1-1 0,1 0 0,-1 1 0,5-1 0,1 0-170,0-1 0,0 0 0,0 0 0,0 0 0,-1-1 0,1-1 0,0 1 0,-1-1 0,0-1 0,0 0 0,0 0 0,0 0 0,13-11 0,-7 3-523,0 0 1,-1-1-1,-1-1 1,0 0-1,19-30 1,22-53-3251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2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6 1393,'-6'-5'16266,"34"42"-15853,162 246-253,-174-260-137,0 1-1,-2 1 1,-1 0-1,18 46 0,-5-25 152,-26-78-1622,0 15-2843,0-7-5158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9476,'0'0'240,"-39"163"305,9-48 879,-2 11 129,-4 5-96,6-3-177,1-13-655,8-14-81,3-15-544,6-19 0,12-19-176,0-13 176,0-19-1505,27-16-2097,12 0-1264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49 244 5939,'0'0'1371,"-8"24"392,-24 77-79,30-95-1470,0 0 0,1 0 0,0 1 0,0-1 0,0 0 0,1 1 0,0 7 0,0-3 70,0-11-276,0 1 1,0 0 0,0-1 0,0 1 0,0 0 0,0-1 0,1 1 0,-1-1 0,0 1 0,0 0-1,0-1 1,1 1 0,-1 0 0,0-1 0,0 1 0,1-1 0,-1 1 0,1-1 0,-1 1 0,1-1-1,-1 1 1,0-1 0,1 1 0,0-1 0,-1 0 0,1 1 0,-1-1 0,1 0 0,0 1-1,21 0 34,-14-1 50,-2 0-44,0-1 1,0 1 0,0-1 0,-1-1 0,1 1-1,0-1 1,-1 0 0,1 0 0,-1 0-1,0-1 1,6-3 0,-2-1-37,0 1-1,-1-1 1,0-1 0,0 0 0,9-12-1,1-4-273,-2-1 0,0 0 0,16-40 1,-20 42 122,-2-1 0,-1 0 0,-1 0 1,-1-1-1,-1 1 0,-1-1 0,2-44 1703,-10 71-180,-5 3-1328,1 0 0,0 0-1,0 0 1,1 1 0,0 0-1,0 0 1,-9 13 0,-37 58-98,35-49 97,-23 34 325,-53 112-1,84-153-267,0 1 1,2 0-1,0 0 1,1 1-1,2 0 1,0 0-1,2 0 1,0 0-1,2 37 1,1-58-108,-1 0 0,0 0 0,1 0 0,-1 1 0,1-1 0,0-1 1,0 1-1,-1 0 0,1 0 0,1 0 0,-1 0 0,0-1 0,0 1 0,1 0 0,-1-1 0,1 1 1,1 1-1,1-1 7,-1 0 1,1 0-1,-1 0 1,1 0 0,0-1-1,0 1 1,-1-1 0,8 1-1,0 0-1,-1-1 0,1-1 0,0 0 0,0 0 0,-1-1 1,16-3-1,-20 3-138,0-1 0,0-1 1,1 1-1,-2-1 0,1 0 0,0 0 1,-1 0-1,1-1 0,-1 0 1,0 0-1,8-8 0,-3 0-936,-1 1-1,0-2 1,0 1-1,7-15 1,17-41-8005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98 4338,'0'0'6197,"1"-17"-4425,1-50-521,-6 54-884,-4 17-155,-10 16-185,0 0 0,2 1 1,-17 28-1,-37 76-58,58-100 10,1 1 1,1 0 0,1 0 0,1 1 0,2 0 0,1 0 0,1 0-1,1 1 1,1 0 0,3 29 0,-1-54 16,0-1 0,1 1 0,0-1 0,-1 0 0,1 1 0,0-1 0,0 1 1,1-1-1,-1 0 0,0 0 0,1 0 0,-1 0 0,1 0 0,0 0 0,-1 0 0,1 0 0,0-1 0,0 1 0,0-1 0,1 1 0,-1-1 0,0 0 0,0 0 0,1 0 1,-1 0-1,1 0 0,-1 0 0,1-1 0,-1 1 0,1-1 0,2 0 0,7 2-128,1-2 0,0 1 0,-1-2 0,1 0 0,16-3 0,-18 2-268,0-1-1,0 0 0,0-1 0,18-9 1,48-36-4029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241 134 9540,'-22'29'222,"-4"2"-20,-5 7 351,1 1-1,-47 82 0,68-102-197,0 0 1,2 0-1,0 0 0,1 1 0,1 0 0,1 1 0,1-1 0,1 1 0,0 31 0,2-51-335,-1 1-1,1-1 0,0 1 1,0-1-1,1 1 1,-1-1-1,0 1 0,0-1 1,1 1-1,-1-1 1,1 1-1,-1-1 0,1 0 1,-1 1-1,1-1 1,0 0-1,0 0 0,0 1 1,0-1-1,1 1 0,0-1-13,1 0 0,-1 0 0,0 0 0,1 0 0,-1-1 0,1 1 0,-1-1-1,1 0 1,-1 1 0,1-1 0,3-1 0,2 1 20,0-1 0,0-1 1,-1 0-1,1 0 0,-1 0 0,1-1 0,-1 0 1,0 0-1,0-1 0,0 0 0,-1 0 1,1 0-1,-1-1 0,0 0 0,0-1 0,-1 1 1,1-1-1,5-9 0,0 1-24,-1 0-1,-1-1 0,0-1 1,-1 1-1,0-1 1,-2-1-1,7-22 0,-5 4-304,-1 0-1,2-64 0,-8-75-1059,-2 84 1090,1 90 298,0 0 1,0-1 0,0 1-1,0 0 1,0 0 0,-1 0-1,1 0 1,0 0 0,0 0-1,0 0 1,0-1 0,0 1-1,-1 0 1,1 0 0,0 0-1,0 0 1,0 0 0,0 0-1,0 0 1,-1 0 0,1 0-1,0 0 1,0 0 0,0 0-1,0 0 1,-1 0 0,1 0-1,0 0 1,0 0 0,0 0-1,0 0 1,-1 0 0,1 0-1,0 0 1,0 0 0,0 0-1,0 0 1,0 1 0,0-1-1,-1 0 1,1 0 0,0 0-1,0 0 1,0 0 0,0 0-1,0 1 1,0-1 0,-1 0-1,-7 7 22,4 1-39,-1 0 1,1 0-1,1 1 0,0 0 1,0 0-1,-2 12 0,-7 60 12,10 30-18,2-108-1,0 1-1,0-1 0,1 0 1,-1 0-1,1 0 0,0 0 1,0 1-1,0-1 0,0 0 1,0 0-1,1-1 0,-1 1 0,1 0 1,0 0-1,0-1 0,0 1 1,3 2-1,-2-2-13,1-1-1,0 1 1,0-1 0,0 0-1,0 0 1,0-1-1,1 1 1,-1-1 0,0 0-1,1 0 1,8 1-1,-3-1-360,-1 0-1,1 0 1,0-1-1,0 0 1,0-1-1,-1 0 0,1-1 1,0 0-1,11-4 1,-11 1-715,1-2-1,-1 1 1,18-16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224 381 7139,'0'0'3978,"12"-8"-2620,0 0-1106,0-2 0,0 1 0,-1-2 1,0 1-1,-1-1 0,0-1 0,10-15 0,-4 2-221,-1-1 1,-2-1-1,0 0 0,-2-1 1,0 0-1,-2 0 0,10-58 1,-21 93-72,1 0 0,-1 0 0,1-1 0,-2 1 0,1-1 0,-1 1 0,-6 9 0,-5 12-24,-65 140-47,-188 446 1035,255-580-824,1 1 0,1 0 0,3 0 0,0 1 0,2 0-1,0 42 1,5-75-111,0 0 0,0 0-1,0 0 1,0 0 0,0 0 0,1 0-1,-1 0 1,1 0 0,0 0-1,0 0 1,0 0 0,0-1 0,0 1-1,1 0 1,2 3 0,-2-4-50,0-1 0,0 0 0,0 0 0,0-1 0,0 1 0,0 0 1,0-1-1,1 1 0,-1-1 0,0 0 0,0 1 0,1-1 0,-1 0 0,0-1 0,0 1 0,1 0 1,-1-1-1,0 1 0,0-1 0,4-1 0,1 0-157,0 0 0,-1-1 0,1 0 0,-1 0-1,0 0 1,0-1 0,7-5 0,6-8-1919,25-27 0,-42 42 2004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233 350 9188,'-20'140'726,"16"-93"122,4-47-804,0 1-1,0-1 1,0 1-1,0-1 0,0 1 1,0-1-1,0 1 1,1-1-1,-1 1 0,0-1 1,0 1-1,0-1 1,1 1-1,-1-1 1,0 1-1,1-1 0,-1 0 1,0 1-1,1-1 1,-1 1-1,0-1 1,1 0-1,-1 0 0,1 1 1,-1-1-1,1 0 1,-1 0-1,1 1 0,20 0 675,-14-2-548,-1 0 0,1-1 1,0 0-1,8-4 0,1-2 15,-1-1 0,0-1 0,0-1 0,-1 0 0,20-19-1,-8 4-274,40-54 0,-44 48-113,-1-1-1,33-67 1,-46 82-83,-1-1 0,0 0 0,-1-1 0,-1 1 0,-1-1 0,-1 0 0,1-29 0,-5 46 374,-6 8 139,-34 38 271,2 1 0,1 1 0,-35 58 0,55-78-244,-59 88 231,4 3-1,6 2 0,-66 159 0,123-251-456,0 1-1,2 0 0,0 0 1,2 0-1,1 1 0,2 0 1,-1 38-1,4-63-29,-1-1 0,1 1 0,0 0-1,0-1 1,1 1 0,-1 0 0,0-1 0,1 1 0,0 0-1,0-1 1,0 1 0,0-1 0,0 1 0,0-1 0,0 1-1,1-1 1,-1 0 0,3 2 0,-1-2-81,0 0 1,1-1-1,-1 1 0,0-1 1,1 0-1,-1 0 1,1 0-1,-1-1 0,1 1 1,-1-1-1,1 0 1,-1 0-1,6 0 0,-9 0 83,6 0-294,-1 0 1,1 0-1,0-1 0,0 0 0,-1 0 0,1 0 1,9-4-1,-5 0-798,1-2 0,-1 1 0,18-17 0,-26 22 962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421 157 2753,'0'0'8511,"-3"7"-6884,-6 11-775,9-18-845,0 0 0,0 0 0,0 0 0,0 0 0,0 0 0,-1 0 0,1 0 0,0 0 1,0 0-1,0 0 0,0 0 0,0 0 0,-1 0 0,1 0 0,0 0 0,0 0 0,0 0 0,0 0 0,0 0 0,-1 0 0,1 0 0,0 0 0,0 0 0,0 0 0,0 0 0,0 0 0,0 0 0,-1 0 0,1 0 0,0 0 0,0-1 0,0 1 1,0 0-1,0 0 0,0 0 0,0 0 0,0 0 0,0 0 0,-1-1 0,1 1 0,0 0 0,0 0 0,0 0 0,0 0 0,0 0 0,0-1 0,0 1 0,0 0 0,0 0 0,0 0 0,0 0 0,0 0 0,0-1 0,0 1 0,0 0 0,-3-48-248,2 40 149,1-20-539,1 17 17,-1-1-1,-1 1 1,0 0-1,-5-22 1,6 32 614,-1 0 1,1 0 0,-1 0 0,1 0 0,-1 0-1,0 0 1,1 1 0,-1-1 0,0 0 0,0 0-1,1 1 1,-1-1 0,0 1 0,0-1 0,0 1-1,0-1 1,0 1 0,0-1 0,0 1 0,0 0-1,0-1 1,0 1 0,0 0 0,0 0-1,0 0 1,0 0 0,-2 0 0,-1 0 26,1 0 0,-1 1 0,1-1-1,-1 1 1,1 0 0,-1 0 0,-4 2 0,-5 5 97,0 1 1,0 0-1,2 1 0,-1 0 0,1 1 1,-18 23-1,-7 9 535,-60 95 0,79-110-457,2 2 1,0 0 0,2 1 0,-15 54 0,24-72-74,2 0 1,-1 1 0,2-1 0,-1 1 0,2-1 0,2 27 0,-2-39-125,0 0-1,0-1 1,0 1-1,1 0 1,-1-1 0,0 1-1,0 0 1,1-1-1,-1 1 1,0 0-1,1-1 1,-1 1-1,0-1 1,1 1-1,-1 0 1,1-1 0,-1 1-1,1-1 1,-1 0-1,1 1 1,0-1-1,-1 1 1,1-1-1,-1 0 1,1 0-1,1 1 1,18 0-15,-12-1-7,3-1-137,1-1 1,-1 0-1,0 0 0,0-1 0,-1 0 0,1-1 0,0 0 1,-1-1-1,0 0 0,0-1 0,-1 0 0,0-1 0,0 0 1,0 0-1,9-10 0,3-5-813,-1 0 1,-1-1-1,-1-1 1,25-44-1,6-29-1866</inkml:trace>
  <inkml:trace contextRef="#ctx0" brushRef="#br0" timeOffset="1">421 157 6547,'-24'-8'1873,"-21"81"-545,7 4-703,8 3-241,18-10-384,12-11 0,0-14 128,21-13-128,24-18-144,11-14-897,9-6-863,1-37-2867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10277,'0'0'2193,"-139"142"-1057,82-54-832,7 3-272,8 0 176,15-5 97,10-17 111,11-10 384,6-22-800,0-12-96,0-17 16,23-8 80,22-8-160,9-35-672,2-21-2098,-3-17-287,-5-18-1890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 6067,'-15'37'3540,"-194"447"2783,155-377-5201,-5-2-1,-4-3 1,-4-3-1,-93 105 1,153-195-1065,-1-1 0,0-1 1,0 1-1,-1-2 0,0 1 1,-18 9-1,26-15-36,-1 0 1,0 0 0,0 0-1,0 0 1,0-1-1,-1 1 1,1-1 0,0 1-1,0-1 1,0 0-1,0 1 1,0-1 0,-1 0-1,1-1 1,0 1-1,0 0 1,0-1 0,0 1-1,-1-1 1,1 0-1,0 1 1,0-1 0,0 0-1,0 0 1,1 0-1,-1-1 1,0 1 0,0 0-1,1-1 1,-1 1-1,1-1 1,-1 1 0,1-1-1,-1 0 1,1 0-1,0 0 1,0 0-1,-1-3 1,-2-3-27,2 1 0,-1-1 0,1 0 0,0 0 0,1 0 0,-1-13 0,2-53-475,1 54 218,2 0 0,1 1-1,0-1 1,1 0 0,1 1 0,1 0-1,1 1 1,0-1 0,2 2-1,20-32 1,2 6-1098,2 1 0,72-69-1,-57 67-362,92-65 0,64-20 1216,-187 118 574,21-12 646,43-34-1,-73 50-538,-1 0 0,0 0 0,-1 0 0,1-1 0,-1 0 0,-1-1 0,1 0 0,-2 0 0,1 0 0,7-18 0,-13 25-143,1 0 0,0 1-1,-1-1 1,0 0-1,1 0 1,-1 0 0,0 0-1,0 0 1,0 0-1,0 0 1,-1-4 0,1 5-1,0 1 0,-1-1 0,1 0 0,0 0 0,-1 1 0,1-1 1,-1 0-1,1 1 0,-1-1 0,1 0 0,-1 1 0,1-1 1,-1 1-1,0-1 0,1 1 0,-1-1 0,0 1 0,0-1 0,1 1 1,-2-1-1,-3 0 16,1 1 0,0-1 0,0 1 0,0 0 0,-1 0 0,1 1 0,0-1 0,0 1 1,0 0-1,-7 2 0,0 0-25,1 2 0,-1-1 0,1 1 0,0 1 0,0 0 0,0 0 0,1 1 0,0 0 0,-9 10 0,-8 9-1,-35 47 1,46-53 28,1 1 0,1 0 0,0 1 0,2 1 0,-13 34 0,19-40 16,0 1 0,0 0 0,2 0 0,0 0 0,1 0 1,1 1-1,1-1 0,3 24 0,-2-34-3,0-1 1,1 1-1,0 0 1,1-1-1,0 1 1,0-1-1,0 0 1,1 0-1,0 0 1,0-1-1,1 1 1,0-1-1,0 0 1,1 0-1,-1-1 1,1 0-1,0 0 1,1 0-1,-1 0 0,1-1 1,0 0-1,0-1 1,11 5-1,2-1-66,0-1-1,1-1 0,-1-1 1,1 0-1,0-2 0,0 0 1,37-2-1,-49 0-277,1-1 1,-1 0-1,1 0 0,-1-1 1,0 0-1,17-7 0,-15 3-953,0 0 0,-1-2 0,1 1 0,14-16 0,-22 21 949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6131,'0'0'0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3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541 6 4002,'0'0'8638,"0"-1"-8535,0 1 0,0 0 0,1 0 0,-1 0 0,0 0 0,0-1 0,0 1-1,0 0 1,0 0 0,0 0 0,0 0 0,0 0 0,0-1 0,0 1-1,0 0 1,0 0 0,0 0 0,0 0 0,-1-1 0,1 1 0,0 0 0,0 0-1,0 0 1,0 0 0,0 0 0,0-1 309,-1 1-310,1 0 1,0 0 0,0 0 0,0 0 0,0 0 0,0 0 0,0-1-1,-1 1 1,1 0 0,0 0 0,0 0 0,0 0 0,-10 2-76,1 0 0,0 1 0,0 0 0,1 0 0,-1 1 0,1 0 0,-1 0-1,-13 11 1,2-3-58,-38 25 61,1 3 0,3 2 0,-72 71 0,93-79 32,-43 58 1,55-67 2410,38-27-5303,15-7-3213,9-3-3972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2625,'0'0'9781,"47"-16"-8421,-14-8-399,3-2 47,-7-7-1008,-5-1-16,-6-4 0,-6-2-4610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2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1665,'0'0'2657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6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155 0 688,'-110'64'689,"86"-45"495,9-6-255,10-5-929</inkml:trace>
  <inkml:trace contextRef="#ctx0" brushRef="#br0" timeOffset="1">69 56 400,'0'0'6163,"-65"102"-6387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9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39 134 1008,'0'0'5651,"-38"137"-5283,38-132-48,12-13-1008,11-27-3602</inkml:trace>
  <inkml:trace contextRef="#ctx0" brushRef="#br0" timeOffset="1">158 1 2465,'0'0'752,"-92"173"225,74-127 336,6-11-385,4-6-608,5-8-16,3-12-304,3-9-1296,20-17-1250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1.3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167 1 3602,'0'0'160,"-78"150"-64,49-86 464,5-8 961,9-11-65,3-7-767,6-14-385,3-8 272,3-11-544,12-42-3345</inkml:trace>
  <inkml:trace contextRef="#ctx0" brushRef="#br0" timeOffset="1">155 119 1809,'0'0'256,"-72"141"1457,49-85-97,2-5 145,6-11-1104,6-8-241,3-13 336,6-8-608,12-35-2337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1.6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149 0 2209,'0'0'656,"-74"152"689,47-90 608,3-9-561,9-7-687,6-14-513,9-11 208,0-10-400,0-8-32,12-14-1729,18-32-2000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0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170 0 2193,'0'0'688,"-74"177"81,44-100 1168,4-10-321,5-8-479,9-14-593,6-13 384,6-13-928,0-11-32,21-45-4626</inkml:trace>
  <inkml:trace contextRef="#ctx0" brushRef="#br0" timeOffset="1">170 147 2305,'0'0'752,"-53"161"977,32-95-160,3-9-689,9-12-223,3-13-433,6-11 336,0-15-560,0-9-2129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3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116 0 3249,'0'0'929,"-53"182"960,32-99-80,6-13-689,3-14 1,4-13-193,5-17-720,0-10-32,3-8-112,12-40-5042</inkml:trace>
  <inkml:trace contextRef="#ctx0" brushRef="#br0" timeOffset="1">203 131 3410,'0'0'704,"-66"182"464,43-107 481,5-16 240,6-14-1169,3-13-399,6-16-17,3-7-256,6-39-2770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7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131 30 4274,'0'0'224,"-83"217"608,57-135 1538,11-15-786,9-16-815,6-16-161,0-14-400,0-10 16,3-11-816,26-24-785,4-30-3473</inkml:trace>
  <inkml:trace contextRef="#ctx0" brushRef="#br0" timeOffset="1">247 1 2865,'0'0'753,"-47"184"1264,32-106 320,3-12-929,9-12 113,3-14-721,0-16-415,0-11-385,12-13-817,15-18-1632,8-33-4114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0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5 4194,'0'0'1216,"-50"166"945,32-102-400,12-16-640,6-13-721,0-13-368,0-14-64,24-11-2321,14-37-2817</inkml:trace>
  <inkml:trace contextRef="#ctx0" brushRef="#br0" timeOffset="1">191 0 3490,'0'0'1536,"-30"177"737,30-108-704,0-15-657,0-17-511,0-13-81,9-13-320,12-11-272,3-8-833,0-32-2673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398 91 2609,'0'0'7494,"0"-7"-1712,-3-9-4966,-3 8-884,-1 0-1,0 0 1,-15-12 0,18 17 44,0 1 1,0-1-1,0 1 1,0 0-1,0 1 1,-1-1-1,1 1 1,0-1-1,-1 1 1,1 0 0,-7 0-1,-13-1 1,1 1 0,-25 3 0,39-1 15,0 0 0,1 1 1,-1-1-1,1 2 0,-1-1 0,1 1 1,0 1-1,-14 7 0,14-5 14,0 1 0,0-1 0,1 1-1,-1 1 1,1 0 0,1 0 0,0 0-1,0 1 1,0 0 0,1 0 0,1 0-1,0 0 1,0 1 0,0 0-1,1 0 1,1 0 0,-2 12 0,-1 14 9,2 1-1,1-1 1,4 55 0,-1-86-25,0 0 0,0 0 0,1 0 0,0-1 0,0 1 0,0 0 0,0-1 0,0 1 0,1-1 0,0 0 0,0 0 0,0 0 0,1 0 0,3 4 0,0-2 41,0 0-1,0 0 1,0 0-1,1-1 0,0 0 1,0-1-1,9 4 0,-13-6-8,0-1-1,1 1 0,-1-1 0,0 0 0,1 0 0,-1-1 1,1 1-1,-1-1 0,1 0 0,-1-1 0,1 1 1,-1-1-1,0 1 0,1-1 0,-1-1 0,0 1 0,1 0 1,-1-1-1,0 0 0,0 0 0,0-1 0,-1 1 0,1-1 1,-1 1-1,1-1 0,5-6 0,-4 3 24,0-1 0,0 1 0,-1-1 1,1-1-1,-1 1 0,-1 0 0,0-1 0,0 0 0,0 0 0,-1 0 0,0 0 0,0 0 1,0-13-1,-1 2 138,1 7-165,-2 0 0,1-1 0,-1 1 0,-1 0 0,-4-25-1,4 35-48,-1 0-1,1-1 0,0 1 1,-1 0-1,1 0 0,-1 0 1,0 0-1,1 1 0,-1-1 0,0 0 1,0 1-1,0-1 0,-1 1 1,1-1-1,0 1 0,0 0 0,-1 0 1,1 0-1,-1 1 0,1-1 1,-4 0-1,0-1-64,-1 1 0,1 1-1,-1-1 1,0 1 0,1 0 0,-1 0-1,-7 2 1,13-1 77,1-1 0,-1 1 0,0 0 0,0 0 0,0 0 0,0-1 0,1 1 0,-1 0 0,0 0 0,1 0 0,-1 0 0,1 0 0,-1 0 0,1 1 0,0-1 0,-1 0 0,1 0 0,0 0 0,0 0 0,0 0 0,0 0 0,0 1 0,0-1 0,0 0 0,0 0 0,1 2 0,-1 1-16,0 0-1,0-1 1,1 1 0,0 0 0,0-1 0,0 1-1,3 6 1,0-5 44,0-1 0,0 1-1,1-1 1,-1 0 0,1 0-1,0-1 1,0 0 0,1 1-1,-1-2 1,0 1 0,10 2 0,2 1 295,1-1 1,28 5 0,3-6 846,-39-6-8505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4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4098,'0'0'1296,"0"160"657,0-90 400,24-9-848,-1-10 304,1-11-769,-6-16-719,-3-8-321,-6-16-833,0 0-2336,-3-24-4611</inkml:trace>
  <inkml:trace contextRef="#ctx0" brushRef="#br0" timeOffset="1">81 38 5715,'0'0'528,"51"158"1665,-16-81-208,4-10-433,-6-11-287,-7-13-1073,-8-16-192,-3-14-816,-3-13-1745,-3 0-1777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0 132 6195,'0'0'928,"65"139"353,-23-73 288,9-4-449,5-3-224,-5-11-639,-4-13-257,-17-17-865,-15-18-3217</inkml:trace>
  <inkml:trace contextRef="#ctx0" brushRef="#br0" timeOffset="1">98 1 3153,'0'0'5715,"208"115"-4082,-125-81-529,-5-4-928,-10-6-176,-15-11-592,-26-10-3346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1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8660,'0'0'1329,"190"88"-289,-122-45-1040,-29-3-176,-33-10-4162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5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752 0 9877,'0'0'880,"-181"78"657,56-25-17,-5-2-1039,17-5-273,24-12-208,23-7-1697,28-13-624,29-14-2017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8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954 166 7379,'0'0'1025,"-220"110"47,107-67 1441,15-9-640,21-9-1088,20-15-785,19-4-801,14-6-575,15 0-481,9-38-2113</inkml:trace>
  <inkml:trace contextRef="#ctx0" brushRef="#br0" timeOffset="1">820 1 5026,'0'0'1521,"-154"109"688,47-58-704,-12-6 239,0-10-543,12-8-1025,21-14-176,21-10-160,23-3-1633,21-8-752,21-32-2369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2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692 1 3362,'0'0'2753,"-249"128"-1409,112-75 833,15-10-784,27-11-320,39-10-1073,29-12-1057</inkml:trace>
  <inkml:trace contextRef="#ctx0" brushRef="#br0" timeOffset="1">493 538 7123,'0'0'1505,"-178"75"-705,92-46 625,6-5-417,14-8-495,22-10-513,14-6-1329,21 0-1088,9-40-3586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5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419 1 7668,'0'0'1648,"-213"88"593,123-53-144,25-8-1088,29-9-1009,22-12-112,28-6-4739,43-24 2642,23-33-2369</inkml:trace>
  <inkml:trace contextRef="#ctx0" brushRef="#br0" timeOffset="1">565 41 2993,'0'0'1009,"-89"150"1344,65-91-1040,15-17-929,9-12 320,0-12-640,6-10-64,30-8-160,8-10-832,13-44-4531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9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185 1 48,'0'0'3618,"-116"222"-1553,77-139-385,16-19-863,17-13-433,6-22-384,0-13-64,35-16-752,10-3-1970</inkml:trace>
  <inkml:trace contextRef="#ctx0" brushRef="#br0" timeOffset="1">690 30 3778,'0'0'1440,"-95"185"513,71-124-688,18-18-465,6-16-672,0-14-64,6-13-64,38 0-496,13-37-2097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6.2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75 217 5026,'0'0'865,"-48"171"1328,34-112-689,8-19 97,0-14-1009,6-15-512,26-30-1392,13-37-2402</inkml:trace>
  <inkml:trace contextRef="#ctx0" brushRef="#br0" timeOffset="1">330 0 3970,'0'0'1120,"3"153"529,30-95 464,6-10-912,-4-13-353,-5-13-704,0-17-144,-9-5-1217,-1-27-2208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6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0 201 4562,'0'0'2049,"152"150"-512,-84-110-417,-3-2-431,1-9-561,-7-13-128,-14-10-1377,-13-6-2993</inkml:trace>
  <inkml:trace contextRef="#ctx0" brushRef="#br0" timeOffset="1">267 1 6163,'0'0'144,"193"56"-112,-121-26-32,-31-12-1137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5955,'0'0'9780,"0"4"-7619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2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4690,'0'0'2177,"74"198"-1216,-29-118 63,5 3-560,4-5 849,-7-14-465,-8-13-848,-10-14 0,-5-15-832,-9-20-1953,3-2-3890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5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3602,'0'0'800,"3"190"2033,27-112-912,3-9-560,2-13-273,-2-13-655,-3-14-353,2-13-80,-5-16-2177,-9-2-3442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9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84 4706,'0'0'0,"9"174"1313,38-100 928,13-7-640,11-5 127,3-11-735,-3-14-865,-2-16-128,2-18-1905,0-3-2369</inkml:trace>
  <inkml:trace contextRef="#ctx0" brushRef="#br0" timeOffset="1">728 1 4418,'0'0'288,"0"190"1009,33-115 1008,12-9-801,5-12-655,4-14-1,-1-16-848,1-19-672,-1-5-721,1-21-2753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8.3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0 354 4706,'0'0'736,"0"192"1185,3-117-192,24-16-672,6-11 351,-1-16-927,1-16-337,3-16-144,-1 0-1649,1-38-2817</inkml:trace>
  <inkml:trace contextRef="#ctx0" brushRef="#br0" timeOffset="1">184 1 7443,'0'0'449,"170"171"1087,-57-94-47,8-7-1489,-8-27 0,-27-30-7812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1.8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930 690 5314,'0'0'5758,"-2"-33"-4021,0 10-1509,2 7-161,0 0 1,-2 0-1,0 1 1,-1-1 0,0 1-1,-1-1 1,-1 1-1,0 1 1,-2-1-1,1 1 1,-2 0-1,0 0 1,-10-13-1,-16-17-297,-3 1-1,-2 1 0,-1 3 0,-2 1 1,-1 2-1,-2 2 0,-90-51 0,114 75 118,0 0 0,-25-8-1,36 15 85,0 1-1,0-1 1,-1 2-1,1-1 0,0 2 1,-19 0-1,24 0 19,1 1 0,-1-1 1,1 1-1,-1 0 0,1 1 0,-1-1 0,1 1 0,0 0 0,0 0 0,0 0 0,0 0 0,0 1 1,0 0-1,1 0 0,-6 5 0,1 2-5,0 0 0,1 1 0,0 0 1,-7 15-1,-9 22-111,2 0 0,2 0 0,3 2 0,-11 54 0,13-34-609,3 2 1,-2 101 0,11 0-2077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2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936 230 5074,'0'0'945,"-193"-163"-97,89 126-624,-21 13 32,0 19-224,10 5 96,17 48-128,23 40 177,19 40-177,20 25-625,27 12-831,9 4-113,72-14 560,38-14 257,20-26 144,10-29-1009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5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957 3 3394,'0'0'512,"-202"-3"1601,112 14-513,-5 45-1167,-15 30-33,-5 29-400,-1 16-16,15 16-192,24 8 208,32 8-625,39-8-783,6-14-289,71-20-304,30-36 592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9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1441 1 5202,'-166'43'1361,"-6"26"-1361,-15 33-256,-15 26 208,-6 27 96,18 24 464,35 11-160,48 11-48,54 4-304,53-9-176,27-17-800,82-30-561,52-31-1952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3.2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1 792 8724,'0'0'3474,"95"-214"-993,-12 123-1297,33-10-543,35-6-593,39-3-48,33 19-80,12 35-1201,0 35 16,-16 21-223,-28 48 783,-34 37-575,-38 25-1073,-48 16-1793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3.6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1 273 8036,'0'0'1696,"246"-112"-1327,-82 58 15,41 1-240,32 16-96,10 21-96,-16 16-16,-29 26 64,-41 44 480,-45 21-400,-45 32 32,-38 8-112,-33 8-112,-27-11-1120,-47-26-1362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11909,'0'0'5747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4.0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0 260 8548,'0'0'16,"274"-131"464,-87 70 112,30 18-592,23 19 96,1 24-96,-18 18 16,-45 49 577,-50 27-593,-39 32-64,-42 15-352,-38 1-369,-9-16-2048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4.4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78 2385,'163'-48'6259,"48"18"-6243,36 30 944,8 24 465,-17 59 256,-42 27-1537,-57 29-48,-46 18-192,-43 4-336,-35-9-865,-15-26-1872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64,'0'0'6913,"0"-7"-1116,0 632-4901,-3-579-317,2-42-472,0-5-235,0-24-1278,1-17-2567,0-10-2491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1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60 816,'0'0'6473,"24"0"-3998,498 3 1044,-400-14-3473,285 6-30,-378 5-27,0 1 0,36 6 1,-26-2-22,62 0-1,-17-2-6,51 3 24,19 1 11,33-5 257,-98-3-170,429 3 982,-340-10-809,-147 9-235,9-1 22,-1-1 1,63-9 0,-14-17 183,129 3-253,-145 19 17,414-5 517,-317 12-408,-119 0-80,55 10 0,12 1-38,48 5 20,-115-14 27,60 3 100,-92-2-71,44-5 1778,-62 2-2575,0-1 701,-9 2-287,9-3 322,0 0-1,0 1 1,0-1-1,0 0 0,0 1 1,0-1-1,0 0 1,-1 0-1,1 1 1,0-1-1,0 0 1,0 0-1,0 1 1,-1-1-1,1 0 1,0 0-1,0 0 1,-1 1-1,1-1 1,0 0-1,0 0 1,-1 0-1,1 0 1,0 0-1,0 0 1,-1 1-1,1-1 1,0 0-1,-1 0 1,1 0-1,0 0 1,0 0-1,-1 0 1,1 0-1,-10 4-52,8-2 35,-1 0 0,1 1 0,0-1 0,0 1 0,0-1 0,1 1 0,-1 0 0,1 0 0,-1 0 0,1 0 0,0 0 0,0 0 0,0 0 0,0 5 0,-11 45-27,12 99 128,8-120-93,-4-19 18,10 68-5,-12-44-1,-3-30 3,1-1-1,0 0 0,0 0 1,3 10-1,9 49 31,-10-56-31,0 0 0,0 1 0,-1-1 0,0 17 0,1-13 33,-1-11 94,-1-10 265,0-18-4344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5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94 960,'-1'-2'10089,"1"2"-10031,-1 0-1,1 0 1,0-1 0,0 1 0,0 0-1,0 0 1,0 0 0,0 0 0,0-1-1,-1 1 1,1 0 0,0 0-1,0 0 1,0-1 0,0 1 0,0 0-1,0 0 1,0 0 0,0-1-1,0 1 1,0 0 0,0 0 0,0 0-1,0-1 1,0 1 0,0 0 0,0 0-1,1 0 1,-1 0 0,0-1-1,0 1 1,0 0 0,0 0 0,0 0-1,0 0 1,1-1 0,23-2-65,0 0 0,1 2 0,31 2 0,-13 0 200,20-2 246,76-10 0,-35 0-320,123 2-1,23-2 144,-237 9-246,-7-1 2014,-56-14-7379,15 2-3594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6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8 288,'0'0'3586,"0"-8"-2754,-6 8-800,3 0 272,0 0-128,0 0-176,0 0-1200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9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4831 1217,'-25'-2'445,"1"-1"416,2 0 6354,22-29-4315,1 1-2067,8-45 0,-4 45-52,1-45 0,-6-1173 2994,7 1153-3768,0 1 7,-7 31 5,-2 22-26,2 1-1,3-1 1,8-50 0,-4 46 29,-2 1 1,-2-91-1,-3 103-33,2 2 6,1 0 1,14-60-1,-9 60 8,-3 1 0,5-63-1,-4-71 137,-2 25-51,-3-93-40,-20 80-4,12 101-40,-5-14-4,-3-23 0,-9-123 6,16 98 23,6-141 0,4 121-13,-3 96-17,0 5-3,2 0-1,0 1 1,13-63 0,-10 71 25,0 1 1,0-33-1,2-12-8,-4 53 7,5-33-3,2-59-1,-6 7 352,-3 98-437,-1-5-3847,-1-15-2856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44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0 785 352,'3'0'10947,"9"-2"-11102,19-31 859,-1 0 1,-2-2 0,-1-1 0,29-53-1,19-25 426,-54 85-915,-2 4 10,-1 0 0,27-56 1,-41 74-269,1 1 1,-1-1 0,1 1-1,0 0 1,1 0-1,-1 1 1,1 0 0,8-7-1,16-14 80,-1-3 81,-29 29-41,0-1-65,0 1 0,0 0 0,0-1 0,0 1 0,-1 0 0,1-1 0,0 1-1,0 0 1,0-1 0,0 1 0,0-1 0,0 1 0,0 0 0,0-1 0,0 1 0,0 0 0,0-1-1,0 1 1,1-1 0,-1 1 0,0 0 0,0-1 0,0 1 0,0 0 0,1-1 0,-1 1 0,0 0-1,0 0 1,0-1 0,1 1 0,10-11-32,-9 8 31,60-65-128,-51 57 167,-6 7-51,0-1-1,-1 1 0,2 0 0,-1 1 0,0-1 0,7-2 0,-5-6 23,-4 6-20,0 3 23,-2 2-13,0 0-1,-1 0 1,1 0 0,0 1-1,0-1 1,0 0 0,0 0-1,0 1 1,0-1 0,0 1-1,0-1 1,0 1 0,0-1-1,0 1 1,0 0-1,0-1 1,0 1 0,2 0-1,-2 0 6,-1 0-19,0 0 0,0 0 0,0 0 0,0 0-1,0 0 1,0 0 0,0 0 0,0 0 0,0 0-1,0 1 1,0-1 0,0 0 0,0 0 0,1 0-1,-1 0 1,0 0 0,0 0 0,0 0 0,0 0-1,0 0 1,0 0 0,0 0 0,0 0 0,0 0-1,0 0 1,0 0 0,0 0 0,1 0 0,-1 0-1,0 0 1,0 0 0,0 0 0,0 0 0,0 0-1,0 0 1,0 0 0,0-1 0,0 1 0,0 0-1,0 0 1,0 0 0,0 0 0,0 0 0,0 0-1,0 0 1,1 0 0,-1 0 0,0 0 0,0 0-1,0 0 1,0 0 0,0 0 0,0 0 0,0-1-1,0 1 1,0 0 0,0 0 0,0 0 0,0 0-1,0 0 1,0 0 0,0 0 0,0 0 0,0 0-1,5 11 19,2 0-1,-1 0 1,10 9 0,-10-11-21,1 0 0,-1 1 0,0-1 1,6 17-1,56 131 40,-44-105 24,1-2 0,51 76 0,-47-91-66,-24-30-8,-1 0 0,1 0 0,-1 1 0,0-1 0,0 1 0,0 0 0,-1 1 0,0-1 0,3 9 0,-5-12 15,0-1 1,0 0-1,0 0 0,1 0 1,-1 0-1,1 0 1,-1 0-1,1 0 0,-1 0 1,5 3-1,9 12 61,5 7-76,-15-21 16,-4-2 10,0 0-1,1 1 1,-1-1-1,0 0 1,0 1-1,0 0 1,0-1 0,0 1-1,0 0 1,-1-1-1,2 4 1,-2-5-18,0 0 40,6 1-568,3-5-1588,5-11-3500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48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1 304,'0'0'4669,"-17"10"-4413,16-9-46,0 0 1,0 0-1,0 0 1,0 0-1,0 0 0,1 0 1,-1 0-1,0 0 1,1 0-1,-1 0 0,1 1 1,-1-1-1,1 0 1,0 0-1,0 1 0,-1-1 1,1 0-1,0 2 1,1 27-433,0-18 763,-1 220 929,-1-219-1214,0-1 0,-6 24 0,4-24-193,1 1 0,-2 24 0,5 45 692,-8 164 1409,4-198-1931,3-29-165,-2 0 1,-5 29-1,0-5-66,1 1 0,2-1-1,3 72 1,1-73 47,0 567 1725,-9-430-1809,9 123 494,-1-288-440,0 0-1,-1 0 1,-1 0 0,-4 13-1,3-13-28,0 0-1,1 0 0,1 1 1,0 14-1,-10 255 59,12-24 24,1-246-69,0-1 0,1 1 0,4 16 0,-3-17 22,0 0 0,-1 1 0,1 16 0,-3 496 453,-3-475-468,-13 76 1,-2 16 10,17-105-21,0-13 2,0-1 0,-1 0-1,-1 0 1,-2 1 0,-13 42 0,13-51-2,1 1-1,1 0 1,0-1-1,1 1 1,1 31-1,-3 19-7,-7 248-42,11-285 50,8-7-814,-4-14 796,-3-7 11,0 0 0,-1 0 0,1 1-1,0-1 1,-1 0 0,1 0 0,-1 0 0,0 4-1,9 30 75,-9-10-702,-3-42-3084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17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2369,'0'0'13670,"0"1"-13669,0 1 0,0-1 0,0 0-1,0 1 1,0-1 0,0 0 0,0 1-1,0-1 1,0 0 0,1 1 0,-1-1-1,1 0 1,0 2 0,34 40 14,-22-28-4,20 30 0,-9-5 0,114 183 42,-128-209-339,20 22-1,-44-50-2720,-5-7-2041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7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45 4306,'0'0'6654,"-2"-32"-4299,1 30-2382,-1 1-1,0 0 0,0-1 0,0 1 1,0 0-1,-1 0 0,1 1 0,0-1 1,0 0-1,0 1 0,-1-1 0,1 1 1,0 0-1,-1 0 0,1 0 0,0 0 1,-1 0-1,1 0 0,-3 1 0,1 0 20,0 1-1,1-1 0,-1 1 0,0 0 1,1 0-1,-1 0 0,1 0 1,0 1-1,0 0 0,-4 3 0,-1 3-4,0 1 0,1-1-1,0 1 1,1 0 0,0 1-1,-7 18 1,9-20-7,1 0 1,1 1-1,-1 0 1,1-1-1,1 1 0,0 0 1,0 0-1,1 0 1,0 0-1,1 0 0,2 12 1,-2-18 81,0 0 1,0 0-1,1 0 0,-1 0 1,1 0-1,0 0 0,0-1 1,0 1-1,1-1 1,-1 1-1,1-1 0,0 0 1,0 0-1,0 0 1,0 0-1,0-1 0,1 1 1,-1-1-1,1 0 1,-1 0-1,1 0 0,0-1 1,0 1-1,0-1 1,0 0-1,0 0 0,0 0 1,8 0-1,-7 0-78,36 0 406,-39-1-534,1 0 1,-1 0-1,1 0 1,-1-1-1,1 1 1,-1-1 0,1 0-1,-1 0 1,0 0-1,1 0 1,-1 0-1,4-3 1,6-10-2955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1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654 1 5491,'0'0'9460,"-3"0"-8775,-9 1-661,-1 0-1,1 1 1,0 0-1,0 1 1,1 0-1,-1 1 1,-17 8-1,-79 48-13,78-43-13,-275 179 291,287-184-230,10-7-33,-1 1 0,1-1 0,0 2 0,0-1 0,1 1 0,0 0 0,0 0 0,-7 12 0,13-17-148,1-1-85,2-1 73,-1-1 0,1 1 0,-1 0 0,1-1-1,-1 1 1,1-1 0,-1 0 0,1 1 0,-1-1-1,0 0 1,1 0 0,-1 0 0,0 0 0,2-2-1,2-1-399,24-23-2456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20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541 162 1953,'0'0'8185,"0"-17"-5386,0 14-2723,0 0 0,-1 0 0,1 0 1,-1 0-1,0 0 0,0 0 0,0 0 0,0 0 1,-1 0-1,1 1 0,-1-1 0,1 0 1,-1 1-1,-4-5 0,-3-2 210,0 1 0,-14-11 0,2 1 530,15 14-727,1-1 0,-1 1 0,0 0 0,-1 1 0,1-1 0,0 1 0,-1 0-1,0 1 1,0 0 0,1 0 0,-10-1 0,-5 0-47,-1 2 0,-29 1 0,19 0 61,27 1-116,1 1 0,0-1 0,0 1 0,-1 0 0,1 0 0,0 1 0,1-1 0,-1 1 0,0-1 0,1 1 0,0 0 0,-1 1 0,-3 4 0,-12 10 83,0-4-68,2 0-1,0 1 0,0 1 1,2 1-1,0 0 0,1 1 1,-21 35-1,31-45-20,1 1-1,-1 0 1,2 0-1,-1 0 1,1 0 0,-1 19-1,2 58-136,2-48 133,-1-32 25,1 1 0,0-1 1,1 0-1,-1 1 0,1-1 0,0 0 0,1 0 0,-1 0 0,1-1 0,1 1 0,-1-1 0,1 1 1,5 5-1,2 2-13,1 0 0,0-1 1,26 19-1,-32-28-34,0 0 1,-1 0-1,1-1 1,1 1 0,-1-1-1,0 0 1,0-1-1,1 0 1,-1 0-1,1 0 1,-1-1-1,1 0 1,10-1-1,-9 1 14,-6 0 52,1 0 1,-1 0-1,1 0 0,-1-1 0,0 1 0,1-1 0,-1 0 0,0 0 0,0 0 0,1 0 1,-1 0-1,0 0 0,0 0 0,0-1 0,0 1 0,2-3 0,-1 0 21,0 0 0,0 0-1,0 0 1,0 0 0,-1-1-1,1 1 1,2-8 0,-1-2 113,0-1 0,0 0 0,-1 0 0,1-18 0,-1-1 549,-4-66 0,1 98-692,0-1 0,-1 1-1,1 0 1,-1-1 0,0 1-1,0 0 1,1-1-1,-1 1 1,-1 0 0,1 0-1,0 0 1,-1 0 0,1 0-1,-1 0 1,1 1 0,-1-1-1,0 0 1,0 1 0,-3-3-1,1 2-47,1 0 0,-1 0 0,0 1 0,0-1 0,0 1 0,0 0 0,0 0 0,0 1 0,0-1 1,-7 1-1,10 0-7,1 11-800,1-7 828,-1-1 0,1 0 0,0 0 0,0 0 0,0 0 0,0 0 0,0 0 0,1 0 0,-1 0 0,1 0 0,0 0 0,0-1 0,0 1 0,0-1 0,0 0 0,0 1 0,1-1 0,-1 0 0,1 0 0,0 0 0,-1-1 0,1 1 0,0-1 0,5 2 0,7 4 84,0-2-1,0 0 0,26 4 0,-7-4 388,-1-1-1,51-2 0,-83-2-446,0 0-1,0 1 0,0-1 0,0 0 0,0-1 0,0 1 1,1 0-1,-1 0 0,0 0 0,0-1 0,0 1 0,0 0 0,0-1 1,0 1-1,0-1 0,0 1 0,0-1 0,1-1 0,-2 1-142,1 0 0,0-1 0,-1 1 1,1-1-1,-1 1 0,0-1 0,0 1 0,0-1 0,1 1 0,-1-1 0,0 1 0,-1-1 0,1-1 0,-3-28-4671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7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2526 148 2897,'0'0'4466,"0"-3"-3713,0-4 202,1-26 4642,4 12-5669,-4 20 36,1-1 0,-1 0 0,1 1-1,0-1 1,0 1 0,-1 0 0,1-1 0,0 1-1,0 0 1,0 0 0,0 0 0,1 0 0,-1 1 0,3-2-1,35-8-329,-39 10 368,31-5-43,1 1 0,0 2 0,54 3 0,-23 1-83,-46-3 123,-1 1 0,1 2-1,-1-1 1,1 2 0,-1 1 0,0 0 0,0 1 0,0 0 0,-1 2 0,0 0 0,25 14-1,-23-10 14,1-1-1,39 15 0,-36-17-14,-1 2 0,26 14-1,26 18 92,31 21 267,-75-43-288,44 44 0,-50-44 5,1-1 1,1-1-1,48 27 1,18 12 200,-77-46-183,-1 1 1,17 18-1,-18-17-70,1 0 0,16 12-1,-9-10 56,-2 1 0,21 22 0,-16-14 76,16 17-39,-1 1-1,37 55 0,-69-88-91,1 0-6,-1 0 0,-1 0 0,0 0 1,6 16-1,33 69-25,4 8 64,-4-13 9,-27-38-39,-14-39-20,0-1 0,1 0-1,0 0 1,1 0 0,0-1 0,1 1-1,9 12 1,2-1 35,-1 1-1,-2 0 1,16 33-1,27 78 223,-16-32-163,-36-90-87,0 1-1,-2-1 0,1 1 1,-2 0-1,2 17 0,0 68 75,-3-32-58,7 458 88,-10-490-116,-10 61-1,-1 1 22,-14 83 35,7-62 174,-13 28 482,23-116-566,-25 50 0,6-14 56,19-42-116,-2-1 1,-16 25-1,16-28-13,0 0 0,2 1 0,-11 25 0,11-18 20,-24 40 0,2-4 15,13-20-23,2-3 149,-25 42 0,26-53-242,-16 35 1,24-48 25,-2 0 0,0 0 0,-1-1-1,0-1 1,-1 0 0,-26 23 0,-1 3 14,0 5-23,20-22-12,-1-1 1,0-1 0,-32 24 0,-131 87-258,96-65 217,59-46 49,-1-2 1,-31 16-1,-77 25-44,12-7-37,55-16-183,-41 19-35,-20-5 356,69-37 18,44-11-43,-30 9-1,-86 21-73,96-25 30,-162 27 52,151-28-53,1-2-18,-92-1 0,95-4 4,-255 0 159,281-2-124,1 0 0,-1-1 0,-28-8 1,-15-3 12,-304-35 79,320 40-80,-1-1-1,1-3 0,-60-25 1,89 31-25,-29-20 0,31 18 35,1 0-1,-20-7 0,16 9-44,1-1 0,0 0-1,0-1 1,1-1-1,0-1 1,-23-19-1,4-1 43,4 4 57,-37-42-1,23 22-60,32 36-10,1-1 1,1-1-1,0 0 0,1-1 0,-16-25 1,17 22 30,-23-27 0,22 30-6,-38-58 416,-72-147 0,114 206-461,-16-27 10,9 17-11,-14-37 1,-53-223-12,41 130 11,31 117-32,2-1 1,-3-47-1,-1-8-12,4 33 55,5 35 14,-10-42-1,7 42-45,1-1 0,2 1 0,0 0 0,3-31 0,-1-2 54,-1 31-22,-5-191 18,3 41-52,3 91-18,1 34 56,14-92 0,-9 108-57,0 1 1,18-47 0,22-73 61,-17 49-40,60-170 88,-67 203-78,-17 52 14,1 1 0,0 1 0,2-1 0,0 1 0,22-32 0,19-37 3,-45 77-3,22-49-14,41-66-1,-57 107 17,13-30-1,-16 30-2,0 0 0,13-17 0,15-20-25,27-38-62,-52 79 78,0 2-1,0-1 1,2 1 0,20-16-1,158-131-69,-153 127-82,2 1 0,56-33 1,-78 52 150,25-21 0,-6 3 22,-16 15-18,16-12-45,45-25-1,-51 39-4,0 0 0,0 2 0,1 2 0,41-8 0,-60 14 54,22-3-94,70-2 0,-64 6 67,6 0 8,-24 2-3,0-1 1,36-7-1,-27 4 21,-26 4 4,1 0 0,-1-1 0,0 0 1,12-4-1,-9 3-6,-1 0 0,1 1 1,0 0-1,15 0 0,3 0 6,23-2-24,36-5-27,137-21-163,-182 23-147,70-1-1,-71 5 58,-22 1 249,1 1 0,34 3 0,-40 2 41,-11-4 5,-1 0 1,1-1-1,0 1 0,0 0 1,-1-1-1,1 1 0,0-1 1,0 0-1,-1 0 0,5 0 1,26 19 45,-29-17-25,-1 0 1,1 0 0,-1 1-1,0-1 1,0 1-1,0-1 1,0 1-1,3 4 1,-3-3 3,0 0 0,1 0-1,0-1 1,0 1 0,4 3 0,-3-3-85,0-1-1,1 0 1,-1 0-1,1-1 1,0 1 0,0-1-1,0 0 1,5 1-1,-6-2-522,0 0 0,0-1 0,0 1-1,0-1 1,1 0 0,4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0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 4162,'-6'-3'15679,"8"14"-15719,0-1 0,0 0-1,1 1 1,1-1 0,0-1 0,0 1 0,0 0-1,10 14 1,5 10 37,262 558 341,-266-560-293,3 2 1,-2 1 1,-2 1-1,12 40 0,-25-72-77,3 15 157,-5-16-171,-5-9-235,-10-15-3801,-2-10-5921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1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1097 2 608,'-2'-1'17357,"-11"1"-17578,-2 4 259,1 1 0,-1 0 0,1 1 1,1 1-1,-1 0 0,1 1 0,-19 14 0,14-10-31,-599 436 23,544-390-56,-123 132 1,193-187 132,1 1-1,-1-1 1,0-1 0,0 1-1,0 0 1,0-1 0,0 1 0,-1-1-1,1 0 1,-1 0 0,0-1 0,-5 3-1,8-4 244,11-4-1906,13-19-797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3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 1 7123,'0'1'11661,"0"24"-11949,-2-1 268,-1 1-1,-1-1 1,-2 0-1,-12 38 1,5-19 53,-9 33-67,-82 353 370,80-262-86,24-162-143,0-4 72,0-22-2009,0-14-1665,0-13-5099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3.9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5378,'0'0'13569,"8"0"-13217,750 0 6,-757 0-262,-1 0-16,9 3 102,-3-4-2215,-21 1-2679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3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343 136 3201,'0'0'12283,"0"-27"-11456,-1 23-807,1 1-1,0-1 0,-1 1 1,0 0-1,0-1 1,0 1-1,0 0 0,0 0 1,0 0-1,-1 0 0,0 0 1,0 0-1,1 0 0,-5-4 1,1 2 26,-1-1 0,0 1 1,0 0-1,0 0 0,-10-5 1,8 6-90,-1 1 0,1 0 0,0 0 0,-1 1 0,0 0 0,0 1 0,1-1 0,-1 2 0,0-1 0,0 1 0,-9 2 0,-5-2 6,19 3 20,0 0-1,-1 0 0,2 0 0,-1 0 1,0 1-1,1-1 0,-1 1 0,-4 8 0,6-10 23,-2 2-20,1 1-1,0-1 1,-1 0-1,2 1 1,-1 0 0,0-1-1,1 1 1,0 0-1,0 0 1,1 1-1,-1-1 1,1 0-1,0 1 1,0 6 0,1 2 5,0-7-7,0 0 1,0 0 0,1 0 0,-1-1-1,3 10 1,-2-13 2,1-1-1,-1 1 1,0-1-1,0 1 1,1-1 0,0 0-1,-1 1 1,1-1 0,0 0-1,0 0 1,0 0-1,0-1 1,1 1 0,-1 0-1,0-1 1,4 3-1,13 6 26,0-1 0,30 10-1,-22-3-14,-15-9 0,-8-4-3,0-1 0,-1 0 0,1 1 0,0 0-1,-1 0 1,0 0 0,0 0 0,1 1-1,-2-1 1,1 1 0,0-1 0,-1 1-1,3 5 1,-4-3-20,0 1-1,0-1 0,-1 1 1,0-1-1,0 1 1,-2 8-1,1 8-24,1-22 56,-1 0 1,1 1 0,-1-1 0,1 0 0,-1 0 0,0 0-1,1 0 1,-1 0 0,0 0 0,0 0 0,0 0 0,0-1-1,1 1 1,-1 0 0,0 0 0,-1-1 0,0 2 0,0-1 3,0 0 0,1 0 0,-1 0 0,1 0 0,0 1 0,-1-1 0,1 0 0,0 1 1,0-1-1,-2 3 0,2-2-1,0-1 0,0 0 0,0 0 0,0 0 0,0 0 0,-1 0 0,1 0 0,0 0 0,-1 0 0,1-1 1,0 1-1,-1 0 0,1-1 0,-1 1 0,1-1 0,-1 0 0,1 1 0,-1-1 0,1 0 0,-2 0 0,-36 2 234,35-2-206,-109 0 619,108-1-626,0-1-1,1 0 1,-1 0 0,1 0 0,-1-1 0,1 1 0,0-1 0,0 0 0,0 0 0,0-1 0,-3-3 0,6 6-27,0 0-3,-1-5-31,2 5 97,0 1-31,0 0 0,0 0 0,0 0 0,0-1 0,0 1 0,-1 0 0,1 0 0,0 0 0,0 0 0,0 0 0,0-1 0,0 1 0,0 0 0,0 0 0,0 0 0,0 0 0,0-1 0,0 1 0,1 0 0,-1 0 0,0 0 0,0 0 0,0 0 0,0-1 0,0 1 0,0 0 0,0 0 0,0 0 0,0 0 0,0 0 0,0 0 0,1 0 0,-1-1 0,0 1 0,0 0 0,0 0 0,0 0 0,0 0 0,1 0 0,-1 0 0,3 0-226,12-1-4641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5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1873,'0'0'9351,"0"15"-5560,-3 120-3813,-5 0-1,-31 162 1,38-292-1219,1-12 441,0-3-464,0-20-2904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3922,'0'0'7128,"0"2"-7029,0-1 0,1 0 0,-1 0 0,1 0 0,-1 0 0,1 1 0,0-1 0,-1 0 0,1 0 0,0 0-1,0 0 1,1 1 0,52 4 831,0-2 0,86-4 0,-55-2-574,22 1 171,129 4-190,-235-3-334,5 0-9,1 0 1,-1 0 0,1 1-1,-1 0 1,0 0 0,0 1-1,1-1 1,-1 1 0,0 1-1,0-1 1,9 7 0,-11-1-144,-12-21-9920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8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0 100 4386,'0'0'2364,"0"8"-1881,1 28-297,-2-35-168,1 0-1,0 1 0,0-1 1,0 0-1,0 1 0,1-1 1,-1 0-1,0 1 0,0-1 1,1 0-1,-1 1 1,1-1-1,-1 0 0,1 0 1,0 0-1,-1 1 0,1-1 1,0 0-1,0 0 0,0 0 1,0 0-1,0 0 0,0 0 1,0-1-1,0 1 0,0 0 1,0 0-1,0-1 0,1 1 1,-1-1-1,0 1 0,0-1 1,1 1-1,-1-1 0,0 0 1,1 0-1,-1 0 0,3 0 1,-1 0 30,0 0-1,0-1 1,0 1 0,0-1-1,0 0 1,1 0 0,-1 0 0,-1 0-1,1-1 1,0 1 0,0-1 0,0 1-1,3-4 1,1-2-7,-1-1-1,0 0 0,0 0 1,0 0-1,-1 0 1,0-1-1,-1 0 1,0 0-1,0-1 1,2-10-1,-4 12 826,0-1 0,0 1 0,-1-17-1,-1 24-710,-3 2-178,-1 0 1,0 0-1,1 0 0,-1 0 1,1 0-1,0 1 0,-1-1 0,1 1 1,0 0-1,0 0 0,0 0 1,0 1-1,0-1 0,0 1 0,1 0 1,-1-1-1,1 1 0,0 0 1,-3 5-1,-4 6-19,0 1 1,-12 29-1,17-31 29,0 1 0,0 0-1,2 0 1,-1 0 0,2 0-1,0 1 1,1-1 0,0 0-1,3 17 1,-2-28 10,0 1-1,-1-1 1,2 0 0,-1 0-1,0 0 1,1 0 0,-1-1 0,1 1-1,0 0 1,0-1 0,0 1-1,0-1 1,0 1 0,0-1-1,1 0 1,-1 0 0,1 0 0,0 0-1,0-1 1,-1 1 0,1-1-1,0 1 1,3 0 0,-3-1 23,0 0 1,0 0-1,1 0 0,-1-1 1,0 1-1,0-1 0,0 0 1,0 1-1,0-2 1,1 1-1,-1 0 0,0 0 1,0-1-1,0 0 0,0 0 1,0 0-1,0 0 1,0 0-1,0 0 0,0-1 1,-1 0-1,6-3 0,1-4 36,-1 0 1,0-1-1,-1 1 0,0-2 0,0 1 0,-1-1 0,6-14 0,25-84 1460,-24 64-210,-11 44-2109,0 5 328,3 14 239,3 23 720,-7 83 44,-1-77-207,0-46-217,0-9 437,3-31-900,14-65-1,-12 83 9,1 0 0,1 1 1,0 0-1,17-31 0,-22 48 323,-1 1 37,-1 0-1,1 1 0,0-1 0,0 1 1,0-1-1,0 1 0,0-1 1,0 1-1,0 0 0,0 0 1,0-1-1,1 1 0,-1 0 1,0 0-1,1 0 0,-1 0 1,1 0-1,-1 1 0,1-1 1,2 0-1,-4 1-24,1 1 1,0-1-1,-1 1 1,1 0-1,0-1 0,-1 1 1,1 0-1,-1-1 0,1 1 1,-1 0-1,1 0 1,-1-1-1,0 1 0,1 0 1,-1 0-1,0 0 0,0 0 1,1 1-1,4 21 87,-5-20-74,13 98 1111,-12-74-607,2 1 0,11 43 0,-13-68-721,0 0-1,0-1 0,0 1 0,0-1 0,0 1 0,1-1 1,-1 1-1,1-1 0,0 0 0,-1 0 0,1 1 0,0-1 0,0-1 1,1 1-1,-1 0 0,0 0 0,1-1 0,-1 0 0,1 1 0,-1-1 1,1 0-1,-1 0 0,1 0 0,0-1 0,0 1 0,-1-1 0,1 1 1,0-1-1,0 0 0,0 0 0,4 0 0,20 0-8015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6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11 130 1921,'0'0'4413,"6"3"-3520,9 2-501,0 1 1,1-2-1,0 0 0,0-1 0,0-1 0,17 0 1,45-2 41,-77 0-388,0 0 0,0-1 0,1 0-1,-1 1 1,0-1 0,0 0 0,0 1-1,0-1 1,0 0 0,0 0-1,0 0 1,0 0 0,0 0 0,0 0-1,-1 0 1,1 0 0,0-1 0,-1 1-1,1 0 1,-1 0 0,1-1-1,-1 1 1,0 0 0,1-2 0,7-33 627,-8-36 216,0 71-918,0 0 1,-1 0-1,1 0 1,-1 0-1,1 0 1,-1 0-1,1 0 1,-1 0-1,0 0 1,0 0-1,1 0 1,-1 0-1,0 1 0,0-1 1,0 0-1,0 0 1,0 1-1,0-1 1,0 1-1,0-1 1,0 1-1,0-1 1,0 1-1,0 0 1,0 0-1,0-1 1,-2 1-1,-33-4-717,20 3 732,12 1 1,0-1 0,-1 1 0,1 0 0,0 0 0,-1 0 0,1 1 0,0 0 0,-1-1 0,1 1 0,0 1 0,0-1 0,0 1 0,0-1 0,0 1 0,0 0 0,1 1 0,-1-1 0,-6 6 0,-4 6 16,1 1 1,-21 28-1,30-37-22,1 0 0,-1 1 0,1-1 0,0 1 0,1-1 0,0 1-1,0 0 1,0 0 0,1 0 0,0 0 0,0 8 0,0 2-136,1-11 102,0-1-1,0 1 1,0-1-1,0 1 1,3 7-1,-3-11 51,1 0 0,0-1-1,-1 1 1,1-1 0,0 1-1,0-1 1,0 1 0,0-1 0,1 1-1,-1-1 1,0 0 0,0 0 0,1 1-1,-1-1 1,1 0 0,-1 0 0,1-1-1,0 1 1,-1 0 0,4 1 0,17 4 370,1-2 1,-1 0-1,1-1 1,0-1-1,0-1 1,23-2 0,-14 0-204,-28 2-339,1-1 0,-1-1 0,0 1 0,1-1 0,-1 1 0,0-1 0,0-1 0,0 1 0,1 0 0,-1-1 0,-1 0 0,1 0 0,0 0 0,6-5 0,10-9-2765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7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2817,'0'0'7198,"0"19"-6408,0 6-641,2 0 1,0 1-1,2-1 1,12 47-1,-14-64-58,0 0 0,0 0 1,-1 0-1,1 16 0,-2-24-11,1 0 0,-1 0 0,0 0-1,1 0 1,-1 0 0,1 0 0,-1 0 0,0 0 0,1 0-1,-1 0 1,1 0 0,-1 0 0,0 0 0,1 0-1,-1-1 1,1 1 0,-1 0 0,0 0 0,1 0 0,-1 0-1,0-1 1,1 1 0,-1 0 0,0-1 0,0 1 0,1 0-1,-1 0 1,0-1 0,0 1 0,1 0 0,-1-1-1,0 1 1,0-1 0,0 1 0,0 0 0,1-1 0,8-53 193,-7 37-222,1 1 1,8-27-1,-9 37-70,0 1 0,0 0 0,1 0 0,-1 1 0,1-1 0,0 1 1,1-1-1,-1 1 0,1 0 0,0 0 0,0 0 0,6-4 0,-6 5-56,1 0 1,-1 0-1,1 0 0,0 1 0,0-1 1,0 1-1,0 0 0,0 1 1,1-1-1,-1 1 0,0 0 1,8 0-1,-13 1 74,0 0 1,1 0-1,-1 0 1,0 0-1,0 0 1,1 0-1,-1 0 1,0 1-1,1-1 1,-1 0-1,0 0 1,0 0-1,1 0 1,-1 1-1,0-1 1,0 0-1,0 0 1,1 0-1,-1 1 1,0-1-1,0 0 1,0 0-1,0 1 1,0-1-1,1 0 1,-1 0-1,0 1 1,0-1-1,0 0 1,0 0-1,0 1 1,0-1-1,0 1 1,4 6-554,3-5-2645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7.9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 4402,'0'0'3714,"1"13"-3488,4 214 3691,-5-226-3306,1-1-583,-1 0 1,1 0-1,-1-1 1,1 1-1,-1 0 1,1 0-1,-1 0 1,1 0-1,-1-1 0,1 1 1,-1 0-1,1 0 1,-1-1-1,1 1 1,-1 0-1,1-1 1,-1 1-1,0 0 1,1-1-1,-1 1 0,0-1 1,1 1-1,-1-1 1,0 1-1,0-1 1,1 1-1,-1-1 1,0 1-1,0-1 1,0 1-1,0-1 1,0 0-1,14-64 639,-11 41-701,2 0 0,0 1 0,2 0 1,1 0-1,12-27 0,-19 49 5,1-1 0,-1 1 0,0-1-1,0 1 1,1-1 0,-1 1 0,1 0-1,-1 0 1,1 0 0,0 0 0,-1 0 0,1 0-1,0 0 1,0 0 0,-1 1 0,1-1-1,0 1 1,0-1 0,4 1 0,41 0-187,-26 2 1312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8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5 158 4562,'0'0'3114,"6"4"-2749,-2-2-257,0 1 0,0-1 0,1 1 0,-1-1 0,1-1-1,0 1 1,-1-1 0,8 2 0,-9-3-28,-1 1 1,0-1-1,0 0 0,1 0 0,-1 0 1,0 0-1,1 0 0,-1-1 1,0 1-1,0-1 0,1 0 0,-1 1 1,0-1-1,0 0 0,0 0 0,0 0 1,0 0-1,0-1 0,0 1 0,0-1 1,-1 1-1,1-1 0,2-3 0,3-5 116,0 0-1,-2 0 0,1-1 0,-1 0 0,-1 0 0,0 0 1,0-1-1,-1 1 0,-1-1 0,0 0 0,0 0 0,-1-16 1,-5 31-261,-18 21-11,1 1 0,-24 37 0,34-45 61,1 0 0,1 0 0,1 1 1,0 0-1,-7 26 0,12-32 44,1-1 0,0 1-1,1-1 1,0 14 0,0-21-5,2-1-1,-1 0 1,0 1-1,1-1 1,-1 1 0,1-1-1,0 0 1,0 0-1,0 1 1,1-1 0,-1 0-1,1 0 1,0 0-1,-1 0 1,1-1 0,1 1-1,-1 0 1,4 3-1,1-1 104,0-1-1,1 0 1,0 0-1,0 0 1,0-1-1,1 0 1,-1 0-1,0-1 1,17 2-1,6-1-158,45-1 0,-55-2-115,-11 0-376,0 0 0,0-1 0,0 0 0,10-2 1,-14 0-534,0 1 1,0-1 0,0 0 0,-1 0 0,11-8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48,'0'0'707,"0"-32"4471,-2 14 1470,2 21-6527,1-1 0,-1 1 0,1 0 0,-1-1 0,1 1 0,0-1 0,0 1 0,2 3 0,31 47-108,-21-33-3,-1 0 0,18 42 0,-17-30-15,1-1 0,1 0 0,1-1 0,2 0 0,1-2 0,2 0 0,38 40 0,-37-45 126,1-1 174,-1 1 0,0 0 0,-2 2 0,22 36-1,-39-54 238,-5-4 271,-13-10-3533,-15-17-5604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3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2 3826,'0'-1'10333,"-4"4"-9448,-22 30-877,-2-1 0,-55 49-1,13-14 32,4-1-86,-2-2 1,-109 77 0,101-79-47,-2 0 20,76-58-2208,9-13-2443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1008,'0'0'5235,"1"-2"-4485,1 1-641,0-1 1,0 1-1,-1 0 1,1 0 0,0 0-1,0 0 1,0 0-1,0 0 1,0 0-1,1 1 1,-1-1 0,0 1-1,0-1 1,0 1-1,0 0 1,4 0 0,49 1 434,-31 0-326,129 1 761,160-4 1387,-148-19-1899,68 2-355,61 17-267,-293 2 157,2 0 0,-1 0 1,1 0 0,0 0 0,-1 1-1,1-1 1,0 1 0,-1 0 0,1 0 0,-1 0-1,1 0 1,-1 0 0,0 0 0,4 3-1,-3-3-3,-1 1 0,1-1 0,0-1 0,-1 1 0,1 0 0,0-1-1,-1 1 1,1-1 0,0 0 0,0 0 0,3 0 0,17 2 4,-15 0 11,0 0 1,0-1-1,0-1 1,0 1-1,13-2 0,-1 1 489,-20 1-735,0 0 136,0 719-8,8-598 123,1-1-75,-9 165-584,0-286 658,-7 0-837,-15-2-2153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3009,'3'-1'9588,"16"-1"-9502,145 4 821,180-4-811,-296-3-41,56-11-1,34-5-21,80 19-128,-111 3 64,-101-1 22,1 1 1,0-1-1,0 1 0,-1 0 0,1 1 0,0 0 1,-1 0-1,0 0 0,11 6 0,-13-7 13,-1 0-1,0 1 1,1-2-1,-1 1 1,1 0-1,0-1 0,-1 1 1,1-1-1,-1 0 1,1 0-1,5-1 1,18 1-8,6 4 394,49 0 1,-78-5-347,12 2 99,-12 1 775,25 1 157,-26-3-1045,1 0-3283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 1457,'0'0'5381,"-28"-3"-3663,4 0-1298,0 1-1,-46 3 1,21 0-374,48-1 76,18 0 503,-17 0-431,1 0 259,1 0-414,-2 5 827,13 9-780,-10-10-88,-1-2-3,0 0 0,0 1 0,0-1-1,0 1 1,0-1 0,-1 1 0,1 0-1,-1 0 1,1 0 0,-1 0 0,0 0-1,0 0 1,-1 0 0,2 6 0,3 75 475,4 40 407,-6-90-409,-4 57 0,0-32-174,-11 104-198,10-118 23,-13 74 0,6-60-69,5-10-248,3 85 0,2-61 98,-1-72 77,0-1-1,0 1 1,0-1 0,0 1 0,0-1 0,1 1-1,-1-1 1,0 1 0,0-1 0,0 1 0,0-1 0,1 0-1,-1 1 1,0-1 0,0 1 0,1-1 0,-1 0-1,0 1 1,1-1 0,-1 0 0,0 1 0,1-1 0,-1 0-1,1 0 1,-1 1 0,0-1 0,1 0 0,-1 0-1,1 0 1,-1 1 0,1-1 0,-1 0 0,0 0 0,1 0-1,-1 0 1,1 0 0,-1 0 0,1 0 0,-1 0-1,1 0 1,-1 0 0,1 0 0,-1 0 0,1-1 0,2-3-3846,0-19-3929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1697,'0'-6'11682,"2"2"-11476,8-1-76,0 0-1,1 2 1,0-1-1,-1 1 1,1 1 0,19-2-1,30-8-124,-13-4 107,49-25-1,-38 15-62,-21 8-12,0-2-1,58-43 1,6-4 3,-76 52-21,32-29 0,-38 28-7,1 1 0,32-18 1,62-39-19,-79 48 86,-4 5-16,35-16 0,21-13 11,-19 19-115,-65 26 123,-3 3 149,1 0-72,1 0-165,1-1 0,-1 1 1,1-1-1,0 1 0,-1-1 0,0 0 1,1 0-1,4-2 0,-3 1-8,-3 1 34,-1-1 9,0 2 319,0 0-362,2 0 26,251 0 254,-163 11-190,-57-8-56,55 13 0,-54-8-11,48 4 0,38 5-80,-83-16 54,-23-2-41,-1 1-1,1 1 0,-1 1 1,16 3-1,-10-1 12,0 0 1,1-2-1,34 1 1,21 2-384,-70-4 396,37 1-323,-41-2 350,4 0-634,-8 0 584,-6 0 80,1 1 1,0 0 0,-1 1-1,1 0 1,0 0-1,-12 5 1,-48 25-102,23-10 107,25-11-40,0 1-1,1 1 1,-23 19 0,4-3 78,-91 75-59,29-21 1,53-43 9,-14 11 12,56-47-42,0 1 0,0 0-1,0 0 1,0 1 0,1-1 0,0 1-1,0 0 1,0 0 0,1 0-1,0 0 1,0 1 0,-2 6 0,-1 5-5338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9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2545,'0'0'9527,"0"7"-7222,4 30-2553,-3 1 320,-1 1 0,-3-1 0,-1 0 0,-1 0 0,-15 52 0,9-55-9,1 0 1,2 0-1,2 1 0,1 0 0,-1 48 0,6-80-57,0 0-1,1 0 1,-1-1-1,1 1 1,0 0-1,0 0 1,0-1-1,1 1 1,-1-1-1,1 1 0,0-1 1,0 0-1,0 0 1,0 0-1,0 0 1,1 0-1,-1 0 1,1 0-1,0-1 1,0 0-1,0 1 1,0-1-1,0 0 1,1 0-1,-1-1 1,1 1-1,-1-1 1,1 1-1,-1-1 1,1-1-1,0 1 1,0 0-1,-1-1 1,1 1-1,6-2 1,-9 1-140,0 0 1,0 0 0,0 0 0,0 0 0,0 0 0,0-1-1,0 1 1,0 0 0,0-1 0,0 1 0,0-1 0,0 1-1,0-1 1,-1 1 0,1-1 0,0 1 0,0-1 0,0 0-1,-1 0 1,1 0 0,0 1 0,-1-1 0,1 0 0,-1 0-1,1 0 1,-1 0 0,1 0 0,-1 0 0,0 0 0,1 0-1,-1 0 1,0 0 0,0 0 0,0-1 0,2-26-5974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1 576,'0'0'2580,"0"5"1185,0 19-2922,1 5 241,0-20-966,-1 1-1,0 0 1,0 0-1,-1 0 1,-1 0-1,1 0 1,-6 15-1,5-16 100,0 0-1,0 0 0,0 0 0,1 0 0,1 0 1,0 14-1,-2 26-102,1-11-43,2-32-57,-1 0 1,0 0 0,0 0-1,0 0 1,-1 0 0,-2 8-1,1-2-20,0 0 0,1 0-1,0 0 1,1 0 0,2 21-1,-1 5-3,-7 306 37,6-229 213,0-114-349,1 12-868,3-14-2182,9-3-4260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0,'0'0'3948,"-2"0"-3078,-2 0-620,2 0-153,0-1 1,0 1-1,1 0 1,-1 0 0,0 0-1,0 0 1,0 1 0,1-1-1,-1 0 1,0 1-1,1-1 1,-1 1 0,0-1-1,1 1 1,-1 0-1,1 0 1,-1 0 0,1 0-1,-1 0 1,1 0 0,-1 0-1,1 1 1,0-1-1,0 0 1,0 1 0,0-1-1,-2 3 1,0 1-21,-3 4 50,0 0-1,0-1 1,-1 0 0,0 0 0,0 0 0,-1-1-1,-16 12 1,13-10-37,-1 1 0,2 0 0,-1 1 1,2 0-1,-1 0 0,1 1 0,-9 17 0,-10 12 408,27-40-487,-21 29 89,-18 32 0,4-11 169,27-40-312,0 1-1,1 0 1,-10 20 0,15-26 99,-1 0 1,0-1-1,0 1 0,0-1 1,0 0-1,-1 0 0,-8 7 1,5-5 65,2-1 0,-1 1 0,-6 9 0,-6 12-205,7-9 199,-20 24 1,27-37-122,0 0 0,1 1 1,0-1-1,-4 11 0,5-10-11,-1 0 0,0 0 0,-7 11 0,6-11-33,1 0 0,-1 0 0,2 0 1,-1 1-1,1 0 0,1-1 1,-3 11-1,-2-5 104,-3 1-11,10-12 193,0-2-328,0 1 1,0-1-1,0 0 0,0 0 1,0 0-1,0 1 0,0-1 0,0 0 1,0 0-1,0 0 0,0 1 1,0-1-1,-1 0 0,1 0 1,0 0-1,0 1 0,0-1 0,0 0 1,0 0-1,0 0 0,0 0 1,0 1-1,-1-1 0,1 0 0,0 0 1,0 0-1,0 0 0,0 0 1,-1 0-1,1 0 0,0 1 1,0-1-1,0 0 0,0 0 0,-1 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9.801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8470.41211"/>
      <inkml:brushProperty name="anchorY" value="-6266.60742"/>
      <inkml:brushProperty name="scaleFactor" value="0.5"/>
    </inkml:brush>
  </inkml:definitions>
  <inkml:trace contextRef="#ctx0" brushRef="#br0">46 1 3650,'0'0'2267,"-1"0"-2459,1 0 86,-1 0 628,0 0-671,0 0 186,-2 0-63,-3 0-567,-4 0-586,-2 0-2182,2 0 2814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6.527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9654.68262"/>
      <inkml:brushProperty name="anchorY" value="-6860.86426"/>
      <inkml:brushProperty name="scaleFactor" value="0.5"/>
    </inkml:brush>
  </inkml:definitions>
  <inkml:trace contextRef="#ctx0" brushRef="#br0">18 523 1169,'0'0'5381,"-2"-1"-5197,0 0 915,-1 0-405,-1 0-217,2 0 428,0 0-620,-1-1 2156,4 1-2107,-1 0-380,0-1 102,0 0-258,0-2 167,1-2-117,5-3 274,3-3-170,5-3 62,3-2 23,4-2 121,2-1-201,4-2 67,2-2 13,2-1 27,3 0-80,1-1 27,1-2 8,-1 2 50,-3 1-88,-4 3 30,-4 2 138,-4 4-135,-5 2-9,-2 2 3,-1 1 11,0 0-155,2 0 157,1-1-34,3 0-121,0-1 228,0 0-129,-2 2 99,-4 2-24,-4 1 438,-2 3 82,-3 1-203,-2 3 444,-1 0-692,-3 3 2490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5.176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2093.48828"/>
      <inkml:brushProperty name="anchorY" value="-15194.53711"/>
      <inkml:brushProperty name="scaleFactor" value="0.5"/>
    </inkml:brush>
  </inkml:definitions>
  <inkml:trace contextRef="#ctx0" brushRef="#br0">1121 3 160,'3'-3'11808,"-4"3"-11554,-3 0-310,-3 0 88,-3 0 80,-3 0-144,-3 2 122,-2 2-111,-4 2 32,-3 3-11,-4 3 0,-4 2 0,-3 2-19,-2 2 43,-1 0 24,0 2-61,0-1 21,2 0-64,3-1 72,1-1-24,1 0 64,-1 0-54,0 0-18,-2 0-13,0 0 37,1 0 24,0-2-43,3-1 17,2-1 31,4-2-10,4-3-70,3 0-34,1 0 98,1 0-16,0 0-10,-1 1-67,-1 0 93,0 1-31,0-1 122,3-1-144,2-2 48,3-1-147,3-2 168,4 0-821,1-2 106,1 0 209,1 0 517,1-1-174,-2 1 174,-1 0 870,-1 2-638,-1-1-152,-1 0 225,1 1-348,0-1 19,1 0-32,0-1 13,-1 2-7,0 0 2,-1 0-299,-2 1 253,1 0-183,1-1 218,0 0-117,1 0 152,1-1-96,0 1 88,-1 0-24,-1-1 102,-1 1-121,-1 0 96,0 0-85,1-1 24,1 1-195,2-2 241,1 1 1584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7.14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0135.97266"/>
      <inkml:brushProperty name="anchorY" value="-14864.33984"/>
      <inkml:brushProperty name="scaleFactor" value="0.5"/>
    </inkml:brush>
  </inkml:definitions>
  <inkml:trace contextRef="#ctx0" brushRef="#br0">285 6 1457,'0'0'1800,"-1"0"-1479,-1-1 500,0 0 337,1 0-635,-1 0 83,0 0 370,0 1-456,-1 0-130,1 0-171,-1 0-206,-1 0 334,-2 0-435,-1 0 133,-2 0 273,-3 0-372,-3 1 126,0 3-77,-1 0 10,0 2 33,1 2-49,0 1 16,0 2-61,-1 1 72,1 1-42,0 1 31,-1-1-8,1 0 115,3-2-144,2-2-82,3-2 76,2-1-108,2-2 159,1-2-48,1-1 57,0-1 343,-1 0 814,2-1-1200,0 1 80,0 0-65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7.78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39004.09375"/>
      <inkml:brushProperty name="anchorY" value="-14159.2998"/>
      <inkml:brushProperty name="scaleFactor" value="0.5"/>
    </inkml:brush>
  </inkml:definitions>
  <inkml:trace contextRef="#ctx0" brushRef="#br0">7 3 1153,'0'0'5650,"2"-1"-5116,1 1-14,0-1-584,0 1 200,0 0 75,1 1 88,0 4 565,-1 6-445,0 6 112,-2 7 346,0 5-655,-2 6 170,-3 2-235,-2 0-143,-1-2 141,1-4-190,1-7 54,1-7-225,2-6-389,1-5-1451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15.094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0632.94531"/>
      <inkml:brushProperty name="anchorY" value="-16108.80664"/>
      <inkml:brushProperty name="scaleFactor" value="0.5"/>
    </inkml:brush>
  </inkml:definitions>
  <inkml:trace contextRef="#ctx0" brushRef="#br0">77 0 2449,'0'0'2156,"0"5"-1836,0 2 342,0 5 269,0 3-352,0 5-107,0 5-11,-3 3-154,-2 5 88,-3 3 77,-2 1-192,-2 1 270,2-1-606,0-4 123,2-5 15,3-7-103,2-6-136,1-6-1327,1-4-978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16.500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49710.42969"/>
      <inkml:brushProperty name="anchorY" value="-15662.91406"/>
      <inkml:brushProperty name="scaleFactor" value="0.5"/>
    </inkml:brush>
  </inkml:definitions>
  <inkml:trace contextRef="#ctx0" brushRef="#br0">0 1 1553,'0'0'4298,"7"0"-3519,4 0-390,5 0 57,5 2-35,5 2-291,4 0 248,2 2 80,1 0-173,-1 1 477,0-1-586,-3 0 74,-2-1 192,-2-1-379,-3 0 137,0-2-217,-2 0 51,1 1 200,2-1-251,3 1 67,2 0 54,3 0-100,0 1 71,-2-1-79,-3 0 22,-4 0 366,-3-2-425,-4 1 126,0-2 165,0 0-211,4 1 54,3-2-91,2 1 19,1 0-105,-3 0 121,-1 0-115,-5 0 109,-2 1-32,-2 0 49,1 1-49,2 0 16,2 0 33,2 0-49,1 1-58,0-1 34,-3 0 59,-2 0-56,-4 0-16,0-1 61,0 1-245,3-1 240,6 1-341,6 1-238,4 0 152,5-1 430,1-1-225,1 0 249,-1 0-112,-4-1 93,-3 1-62,-2 1 20,-2 0 68,0 1-95,3 0 69,5 1-21,4 0 5,3 0 0,1 1-19,0-1 24,1 0-7,-1 1 39,-1 0-48,1-1 35,2 0 64,0-1-112,3-1 38,3 0-52,0-2 86,-2 1-82,-3-1 44,-4-1-12,-3 1 58,-3 0-72,0 0 24,2 0 178,1 0-220,3 0 36,1 0-50,3 0 62,2 0-78,1 1 80,2 2-43,-1 0 14,-5 1 34,-6 0-48,-7 0-2,-7-1 37,-4 0 24,-2-1-43,-2 0-207,-1-2 244,-3 1-103,-3-1 88,-2 0 37,-2 1-46,-2 0 505,-2 1-219,0-1-320,0 0 88,-1 0-109,1 0-62,-1 1 1524,1-2-1700,0 2 203,0 0 51,-1 2-54,-2 5 110,-3 4-33,-4 7 14,-5 6 19,-3 7-43,-3 7 32,-3 4-11,-1 3 283,0 0-117,1-2 144,2-4 379,3-6-460,4-6 12,3-6-252,4-7 180,3-6-353,3-4-499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17.97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3168.73047"/>
      <inkml:brushProperty name="anchorY" value="-17221.98828"/>
      <inkml:brushProperty name="scaleFactor" value="0.5"/>
    </inkml:brush>
  </inkml:definitions>
  <inkml:trace contextRef="#ctx0" brushRef="#br0">4 0 1409,'-1'0'7814,"0"0"-7897,0 0 900,1 0-732,0 0-64,2 0 17,6 0 148,7 0 452,8 1-379,6 2 165,4 2 238,3 2-545,3 2 211,3 1-170,4 2-62,2 0 349,4 0-557,3-1 176,3-1 104,0 0-178,1-1 116,-3-2 134,-3 0 35,-4-2 376,-1 1-526,-1-2 65,-1 1 231,1 0-501,-1 0 192,0-1-125,0 1 77,-1 0 32,-1-1-120,-1 0 40,-2-1 134,-2 0-193,-3 1 64,-3-1-21,-4 1 56,-2 0-72,-2 0 24,-1 1-8,2 0 112,3 0-144,4 0 48,4-1-34,2-1 135,1 0-114,-1-1 2,-3 0 0,-5 0-23,-5 0 23,-3-1-45,-4 1 51,-1 0-17,1 1 62,3-1-72,2 1 24,4 1-26,2-1 42,0 0-32,1 0 10,-2 0-2,0-1 19,-2 0-24,-1-1 7,1 0-2,0 0 0,3 0 0,1 0-18,1-1 60,-1 1-74,-2-1 43,-3 0-14,-4 0-15,-3 0 23,-2 1-45,-2 0-99,-1 0-122,1 0 250,1 1-160,1 1 203,-1-1-109,-2 1 93,-3-1-24,-3-1-29,-1 0 85,-1 0-139,0 0 118,2 0-38,2 0-26,3 0 47,0 0-164,2 0 140,-2 0 9,-3 0-3,-2 0 8,-3 0 0,-2-1 37,-2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0:51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0 625 1521,'0'0'4572,"4"-17"1663,-1 10-6715,189-158 3858,-150 131-2806,44-28 0,-59 44-476,8-8 422,34-31-1,2-18 38,-47 51-551,-15 16 1,0 0-1,-1-1 1,0 0-1,10-16 1,-14 18 28,0 1 0,1-1 0,0 1 0,10-10 0,-6 9-47,-8 6 29,0 1 1,1-1 0,-1 0-1,0 0 1,0 0-1,0 0 1,0 0-1,0 0 1,0 0-1,0 0 1,0 0-1,0 0 1,0 0-1,-1-1 1,1 1-1,0 0 1,-1-1-1,1 1 1,0-3-1,-1 4 44,0 0-27,1 0 11,-1 0 21,2-8-320,-4 17-91,2 1 352,1-1 0,0 1 0,1-1 0,0 0 1,0 1-1,1-1 0,0 0 0,0-1 0,1 1 0,1 0 0,7 11 0,14 32-2,-9-25 36,22 51-1,-22-38-65,-13-28 32,1 0 1,0 0-1,1-1 1,11 17-1,8 10 24,11 13-39,-6-6 24,-26-38-14,0 0 0,0 0 0,1-1 0,0 1 0,0-1 0,0 0 0,1-1 0,9 8-1,12 7 9,-15-11 4,1 0-1,14 8 1,-14-11-46,23 15 41,-36-20-12,1 0 0,0 0 0,-1 0 0,1 0 0,-1 1-1,1-1 1,-1 0 0,0 1 0,1-1 0,-1 0-1,0 0 1,0 1 0,0-1 0,0 0 0,0 1 0,0-1-1,0 0 1,-1 1 0,1-1 0,0 0 0,-1 1-1,1-1 1,-1 0 0,1 0 0,-2 2 0,-19 36-189,15-28 170,2-3 13,0 0 0,1 0 0,1 0 0,-1 1 0,1-1 0,0 1 0,0 12 0,1-1-18,1 1-1,2 24 1,5-14-82,-5-25 79,-1 0-1,0 0 1,0 0 0,1 9 0,5 29-139,-1 27 214,-2 158-54,5-113-234,-1 49-395,-7-84 524,0-17-113,-6 67 0,-2-62 58,3 0 0,6 77 1,16 72 188,-9-41-178,-8-119 104,-1-34-4,6 44 0,-5-52 69,0 0-1,-2 29 1,1 17 59,3-27-48,-2 0 1,-6 56-1,0-59 97,1 35 1,3-58-80,0 1 1,0-1 0,-4 13-1,-3 19 53,0 22-88,3-34 2,0 40 1,1 20 15,2-40-34,1-20-6,2 31 0,9 10 329,-9-31-67,-2 40-57,-1-67-165,0 0-1,-1 0 0,-5 12 1,4-12-2,0-1 0,1 1 0,-2 12 0,-2 100-19,0 122 54,8-167-52,-11 76 165,5-101-129,-2-8-24,4-30-5,1 0-1,-1 18 1,-4 26 83,1-22-123,-1 193 74,8-161-43,11 109 118,-11-67-33,-3 118 358,-15-94-278,-9 8-29,12 6-160,8-52 438,6-98-332,0 26 38,0-25-146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9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4738,'0'0'5651,"104"10"-5651,-64-1-176,-7-2-321,-9-1-6546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2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47 3057,'0'0'9090,"-26"0"-6057,22 0-3014,0 0 0,-1-1 0,1 0 0,0 0 0,0 0 0,0 0 0,0-1 0,0 1 0,0-1 0,1 0 0,-1-1 0,-4-2 0,-2-1-31,1 2-258,-1 0-1,1 1 1,-1 1 0,0-1-1,0 2 1,1-1 0,-1 1-1,0 1 1,-18 1 0,18-1 286,9 0-27,-1 0-1,1 0 1,-1 1-1,0-1 1,1 1-1,-1-1 1,1 1-1,-1 0 1,1-1-1,-1 1 1,1 0-1,-1 0 1,1 0-1,0 0 0,0 0 1,-1 0-1,1 0 1,0 1-1,0-1 1,0 0-1,0 1 1,1-1-1,-1 1 1,0-1-1,0 1 1,1-1-1,-1 1 0,0 3 1,-1 2-68,1 1-1,-1-1 1,2 1 0,-1 13-1,1-14 41,-1-6 38,1 0 0,0 1 0,0-1 0,0 0 0,0 0 0,0 0 0,0 1 0,0-1 0,0 0 0,1 0 0,-1 1-1,0-1 1,1 0 0,-1 0 0,0 0 0,1 0 0,0 0 0,-1 0 0,1 0 0,0 0 0,-1 0 0,1 0 0,0 0 0,0 0 0,0 0 0,0 0 0,0-1 0,0 1 0,0 0 0,1 0-1,10 5-31,62 35 307,-66-36-186,0 1-1,-1 0 1,0 0 0,0 0-1,0 1 1,-1 0 0,6 8-1,-9-10-14,-1 1 0,0 1 0,0-1 0,0 0-1,0 0 1,-1 1 0,0-1 0,-1 1 0,1-1 0,-2 13 0,1-18-69,0 1 0,-1 0 0,0 0 1,0-1-1,0 1 0,1 0 1,-2 0-1,1-1 0,0 1 0,0 0 1,0-1-1,-1 1 0,1-1 1,-1 0-1,1 1 0,-1-1 0,0 0 1,1 0-1,-1 0 0,-3 1 1,-2 2 27,1-1 0,-1 0-1,0-1 1,-10 3 0,-5-2-183,0-2 0,0 0-1,-39-4 1,52 2 168,-1-1 1,1-1 0,-1 0-1,1 0 1,0-1 0,0 0-1,-12-7 1,22 11-51,-1 0 0,0 0 0,0 0 0,0-1 0,0 1 0,0 0 0,0 0 0,0 0 0,0 0 0,1 0 0,-1 0 0,0 0 0,0 0 0,0 0 0,0 0 0,0-1 0,0 1 0,0 0 0,0 0 0,0 0 0,0 0 0,0 0 0,0 0 0,0 0 0,0 0 0,0-1 0,0 1 0,0 0 0,0 0 0,0 0 0,0 0 0,0 0 0,0 0 0,0-1 0,0 1 0,0 0 0,0 0 0,0 0 0,0 0 0,0 0 0,0 0 0,0 0 0,0 0 0,0-1 0,0 1 0,0 0 0,-1 0 0,1 0 0,0 0 0,0 0 0,0 0 0,0 0 0,0 0 0,0 0 0,0 0 0,-1 0 0,15-1-2482,-10 1 2936,30 0-2307,9 0-1897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2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1745,'0'0'10770,"0"2"-10994,-1 29 270,-1 0 0,-13 60 1,-26 60 565,-3 20-61,37-148-493,2-5 55,5-16-1593,4-8-1816,9-14-57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16 224,'0'0'7123,"-3"0"-6226,-1 1-770,4-1-80,-1 0 0,0 0-1,0 0 1,0 1 0,0-1-1,1 0 1,-1 0 0,0 0 0,0 0-1,0 0 1,0-1 0,0 1 0,1 0-1,-1 0 1,0 0 0,0-1 0,0 1-1,1 0 1,-1-1 0,0 1 0,0-1-1,1 1 1,-1-1 0,0 1 0,1-1-1,-1 0 1,1 1 0,-1-1 0,0 0-1,1 1 1,0-1 0,-1 0 0,1 0-1,-1 1 1,1-1 0,0 0 0,0 0-1,-1-1 1,23 1-15,349 1 1788,-384 0-6599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68 2225,'0'0'8529,"0"-15"-8262,0-37-1721,-30 52 1030,24 0 415,1 1-1,0 0 1,0 1 0,0-1 0,0 1-1,0 0 1,0 0 0,0 1 0,0-1 0,1 1-1,-1 0 1,1 0 0,0 0 0,0 1-1,0 0 1,0 0 0,1 0 0,0 0 0,-4 6-1,1-2 7,1 0-1,0 0 1,1 1 0,-1 0-1,2 0 1,-1 0-1,1 0 1,1 1 0,-3 18-1,1 36 311,5-64-301,0 1 0,0 0 0,0-1 0,0 0 0,-1 1 0,1-1 0,0 1 0,0-1 0,0 0 0,0 0 0,0 0 0,1 1 0,-1-1 0,0 0 1,0 0-1,0-1 0,0 1 0,1 0 0,23-2-116,-20 0 85,0 0 0,0 0-1,-1 0 1,1-1 0,0 0-1,-1 0 1,0 0 0,0 0-1,0 0 1,0-1 0,3-4-1,37-49-704,-35 45 476,-5 6 183,4-5-265,0-1 1,10-20-1,-61 84 2281,38-43-1778,0-1-1,0 1 1,1 1 0,0-1 0,0 0 0,1 1 0,1 0-1,-1 0 1,2 0 0,-1 0 0,1 0 0,1 17 0,0-26-134,0 0 0,0 0 1,1-1-1,-1 1 0,0 0 0,0 0 1,1 0-1,-1 0 0,1-1 1,-1 1-1,1 0 0,-1 0 1,1-1-1,-1 1 0,1 0 0,0-1 1,-1 1-1,1-1 0,0 1 1,-1-1-1,1 1 0,0-1 1,0 0-1,-1 1 0,1-1 0,0 0 1,0 1-1,0-1 0,0 0 1,1 0-1,35 3 314,-28-3-350,-4 1 10,12-1-606,-1 1 1,0-2 0,1 0-1,22-5 1,-25 1-1346,0 0-1,17-10 1,-30 15 1876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1553,'0'0'4743,"-5"8"-2120,-30 51-1927,3 1 0,-41 110 1,11 34-346,55-171-289,1 0 0,2 0 0,1 1 0,2 45 0,1-77-46,0 0 0,1 1 0,-1-1 0,1 0 0,-1 0-1,1 1 1,0-1 0,0 0 0,0 0 0,0 0 0,0 0-1,0 0 1,1 0 0,-1 0 0,1-1 0,-1 1 0,1-1 0,0 1-1,-1-1 1,1 1 0,0-1 0,0 0 0,0 0 0,0 0-1,0 0 1,1 0 0,-1 0 0,0 0 0,0-1 0,3 1-1,7 1 38,1 0-1,-1-1 0,1-1 0,16-1 0,-18 1-161,-4 0-256,0-1-1,0 1 1,-1-1-1,11-3 1,-10 1-488,0 0 1,1-1 0,9-7-1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0 512,'0'0'7115,"-3"19"-6197,0 6-633,1-8-65,-1-1 0,0 1 0,-1-1 0,-9 24 0,7-25 175,1 0 1,0 1-1,1 0 1,1 0-1,0 0 1,2 0-1,-1 0 0,3 27 1,-1-42-381,0 0-1,0 0 1,1 0 0,-1 0 0,0-1 0,1 1-1,-1 0 1,1 0 0,-1-1 0,1 1-1,0 0 1,-1-1 0,1 1 0,-1 0 0,1-1-1,0 1 1,0-1 0,-1 1 0,1-1-1,0 0 1,0 1 0,0-1 0,-1 0 0,1 1-1,0-1 1,0 0 0,2 0 0,27 2-77,-24-2 6,3 0-63,0 0-403,1 0 1,-1 0-1,1-1 1,-1 0-1,0-1 1,13-3-1,25-21-4291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203 262 5747,'0'0'3452,"7"-17"-3308,25-49 256,-24 50 486,-18 17-966,6 0 79,0 1 1,1-1-1,-1 1 1,1 0-1,0 0 1,-1 0-1,1 0 1,0 1-1,0-1 1,1 1-1,-1 0 1,-3 4-1,-31 45 155,28-38-50,-33 49 1255,-55 110 0,96-169-1332,-1 0-1,1 0 0,-1-1 1,1 1-1,0 0 1,1 0-1,-1 0 0,1 0 1,0 8-1,6-14-394,3-2 285,0 0-1,-1-1 1,0 0-1,0 0 1,0-1 0,-1 0-1,0 0 1,13-15-1,2-6-443,23-37-1,-7 2-319,31-74 1,12-19 194,-76 149 2488,-2 10-1167,-3 15-634,0-13 210,0 24 74,0 0 0,-3 0 0,0 0 1,-11 42-1,-42 113 1775,63-200-2200,0 1-1,1 0 1,0 0-1,19-22 1,-1 2-549,36-59-1409,-36 52 1076,1 1 1,2 2 0,36-37-1,-62 72 917,1 0 0,-1 0 0,0 0 0,1 1 0,7-5-1,-11 7 72,0 0 0,0 0 0,0 0 0,1 0-1,-1 0 1,0-1 0,0 1 0,1 0 0,-1 0 0,0 0-1,0 0 1,1 0 0,-1 0 0,0 0 0,0 0-1,1 0 1,-1 0 0,0 0 0,1 0 0,-1 0 0,0 0-1,0 0 1,1 0 0,-1 0 0,0 0 0,0 0-1,1 0 1,-1 0 0,0 1 0,0-1 0,1 0-1,-1 0 1,0 0 0,0 0 0,0 1 0,1-1 0,-1 0-1,0 0 1,0 0 0,0 1 0,0-1 0,0 0-1,1 0 1,-1 1 0,0-1 0,0 0 0,0 0 0,0 1-1,0-1 1,0 0 0,0 0 0,0 1 0,0-1-1,0 0 1,0 0 0,0 1 0,0-1 0,1 12 186,0-1 1,-1 0-1,0 0 1,-1 1 0,-1-1-1,1 0 1,-2 0-1,-5 19 1,-42 93 2042,27-72-1581,14-30-362,-33 87 1876,38-93-1854,-1 1-1,2-1 1,0 1-1,1 0 1,0 16-1,2-30-678,4-6-1651,13-14-2369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8260,'0'0'6403,"-24"0"-9973,-24 0-3521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8644,'0'0'4546,"228"0"-3922,-142-8-624,-17-5-2225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74 2993,'0'0'6438,"0"-12"-5990,-1-33-285,1 45-160,0-1 1,0 0-1,0 0 1,0 1-1,-1-1 1,1 0-1,0 1 1,0-1-1,-1 0 1,1 1-1,0-1 1,-1 0-1,1 1 0,-1-1 1,1 0-1,-1 1 1,1-1-1,-1 1 1,1-1-1,-1 1 1,1 0-1,-1-1 1,0 1-1,1-1 1,-1 1-1,0 0 0,1 0 1,-1-1-1,0 1 1,0 0-1,-19 0-48,17 0 39,-5 0-14,-3 0-20,0 0-1,-20 4 1,27-3 34,0 0 0,1 0 1,-1 0-1,0 1 0,1-1 0,-1 1 0,1 0 0,-1 0 1,1 0-1,0 1 0,-4 3 0,-3 4 18,0 0-1,1 1 0,0 0 1,1 1-1,0 0 1,-9 19-1,14-23 10,-1 0-1,1 1 1,1-1-1,0 0 1,0 1-1,0 0 0,1-1 1,0 1-1,1 0 1,0 0-1,2 15 1,-1-22-17,0-1 1,-1 1 0,1 0 0,0-1 0,0 1 0,0-1-1,0 0 1,0 1 0,0-1 0,1 0 0,-1 1 0,0-1-1,1 0 1,-1 0 0,0 0 0,1 0 0,-1-1 0,1 1-1,0 0 1,-1-1 0,1 1 0,0-1 0,-1 1-1,1-1 1,0 0 0,2 1 0,9 0 64,0 0 1,20-1-1,-21 0-42,5 0-66,0-1-1,-1 0 1,1-1-1,23-6 1,-30 5-8,-1 2 1,1 0-1,0 0 1,10 0 0,-20 1 46,1 1 1,-1-1 0,1 0 0,-1 0 0,1 1-1,-1-1 1,1 0 0,-1 0 0,1 1-1,-1-1 1,1 1 0,-1-1 0,0 0-1,1 1 1,-1-1 0,0 1 0,1-1 0,-1 1-1,0-1 1,0 1 0,1-1 0,-1 1-1,0-1 1,0 1 0,0-1 0,0 1-1,0-1 1,0 1 0,0 0 0,0 0 0,1 23 102,-1-18-57,0 24 243,1-18-129,0 0-1,-1 0 1,-1 0 0,0 1-1,-1-1 1,0 0 0,-1 0-1,-5 16 1,7-26-48,0-1-1,0 1 0,0 0 1,0-1-1,0 1 1,-1-1-1,1 1 0,0-1 1,-1 0-1,1 0 1,-1 0-1,0 1 1,1-1-1,-1-1 0,0 1 1,1 0-1,-1 0 1,0-1-1,-3 2 0,-2-1 239,0-1 0,1 1-1,-1-1 1,-8-1-1,0 1-83,11 0-313,0 0-1,1 0 1,-1-1-1,1 1 1,-1-1-1,1 0 1,-1 0-1,1 0 1,-1 0 0,1-1-1,0 0 1,0 1-1,-1-1 1,1 0-1,0 0 1,1-1-1,-1 1 1,0-1-1,-2-2 1,-6-17-3024,6-6-3490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0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5090,'0'0'5309,"6"6"-4564,-2-3-644,-1-2-64,-1 1 0,1 0 1,-1 1-1,0-1 0,1 0 0,-1 1 0,0-1 1,0 1-1,-1 0 0,1-1 0,0 1 0,-1 0 1,0 0-1,0 0 0,0 0 0,1 7 0,3 80 737,-6-69-702,2-1 1,0 1-1,1-1 1,1 0-1,8 25 1,-12-45-56,1 1 1,0-1-1,0 0 0,0 0 1,0 0-1,0 0 0,0 1 0,0-1 1,0 0-1,0 0 0,0 0 1,0 0-1,0 1 0,0-1 1,1 0-1,-1 0 0,0 0 1,0 0-1,0 0 0,0 1 1,0-1-1,0 0 0,0 0 0,0 0 1,0 0-1,1 0 0,-1 0 1,0 1-1,0-1 0,0 0 1,0 0-1,0 0 0,1 0 1,-1 0-1,0 0 0,0 0 1,0 0-1,0 0 0,0 0 0,1 0 1,-1 0-1,0 0 0,0 0 1,0 0-1,0 0 0,1 0 1,-1 0-1,0 0 0,0 0 1,0 0-1,5-11 371,0-23-286,-5 31-88,6-72-212,-4 46 53,0 0 1,2 1-1,9-36 1,-13 63 149,1 0 0,-1 0-1,0 1 1,1-1 0,-1 0 0,0 1 0,1-1 0,-1 0-1,1 1 1,0-1 0,-1 0 0,1 1 0,-1-1 0,1 1-1,0-1 1,-1 1 0,1-1 0,0 1 0,0 0 0,-1-1-1,1 1 1,0 0 0,0 0 0,-1-1 0,1 1 0,0 0-1,0 0 1,0 0 0,0 0 0,-1 0 0,1 0 0,0 0-1,0 0 1,0 1 0,-1-1 0,1 0 0,0 0 0,1 1-1,33 17 330,-26-13-242,3 1 38,-9-3-368,0-2 0,0 1-1,0 0 1,1-1 0,-1 1-1,0-1 1,1 0 0,5 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192 138 4738,'0'0'1932,"-6"27"-894,-1 5-735,0-1 43,-1 0 1,-1 0-1,-17 36 0,-23 39 474,-24 62-202,67-148-933,13-32-821,3-7 621,30-60-1585,57-159 0,16-32 2085,-99 243 572,-13 27-534,-1 0-1,0-1 0,0 1 0,0 0 0,0 0 0,0-1 0,1 1 0,-1 0 1,0-1-1,0 1 0,0 0 0,1 0 0,-1 0 0,0-1 0,1 1 0,-1 0 1,0 0-1,0 0 0,1-1 0,-1 1 0,0 0 0,1 0 0,-1 0 0,0 0 1,1 0-1,-1 0 0,0 0 0,1 0 0,-1 0 0,0 0 0,1 0 0,-1 0 1,0 0-1,1 0 0,-1 0 0,0 0 0,1 0 0,-1 0 0,0 1 0,0-1 1,1 0-1,-1 0 0,0 0 0,1 1 0,-1-1 0,0 0 0,0 0 1,1 0-1,-1 1 0,0-1 0,0 0 0,0 1 0,0-1 0,1 0 0,-1 0 1,0 1-1,0-1 0,0 0 0,0 1 0,0-1 0,0 0 0,0 1 0,0-1 1,0 0-1,0 1 0,0-1 0,0 1 0,9 30 340,-2 0 0,-2 0 1,3 42-1,-6 100 865,-2-167-1048,0 1 1,0-1-1,-1 1 1,0-1-1,-1 0 1,1 1-1,-1-1 1,-1 0-1,1 0 1,-1 0-1,0 0 1,0 0-1,0-1 1,-1 0-1,0 1 1,0-1-1,-1-1 1,1 1-1,-1-1 1,0 1-1,0-1 1,-1-1-1,1 1 1,-1-1-1,0 0 1,1 0-1,-2 0 1,1-1-1,0 0 1,0 0-1,-1-1 1,1 0-1,0 0 1,-1 0-1,-8-1 1,3 0-62,5 0-185,-1 0-1,1 0 1,0 0 0,0-1-1,-12-3 1,17 3-60,0 1 0,1-1 0,-1 0-1,0 0 1,1 0 0,-1 0 0,1 0 0,-1 0 0,1 0 0,0 0 0,-1-1 0,1 1 0,0 0 0,0-1-1,0 1 1,0-1 0,0 1 0,0-1 0,0 0 0,1 0 0,-1 1 0,0-1 0,1 0 0,0 0-1,-1 1 1,1-1 0,0-3 0,0 2-108,-1 0-87,1 0 1,0 1-1,0-1 0,0 0 0,0 1 0,0-1 0,1 0 0,-1 0 1,1 1-1,0-1 0,-1 0 0,1 1 0,2-5 0,20-12-3439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26 3906,'0'0'4839,"-7"-5"-4286,3 2-473,2 1-62,1 0 1,-1 1 0,0-1-1,0 1 1,0 0-1,0-1 1,0 1-1,-1 0 1,1 0-1,0 0 1,0 1 0,-1-1-1,1 0 1,0 1-1,-1 0 1,1-1-1,-1 1 1,1 0-1,0 0 1,-1 0 0,1 1-1,-1-1 1,1 1-1,-3 0 1,-5 5 123,0 0 1,1 1 0,-1 0-1,2 1 1,-1 0-1,-9 12 1,-43 59 782,-7 28 480,61-94-1262,1-1 1,1 1 0,0 1 0,0-1 0,1 1 0,-4 26 0,8-40-158,0 1 0,0-1 0,0 1-1,0-1 1,-1 1 0,1-1 0,0 1-1,0 0 1,0-1 0,0 1 0,0-1 0,0 1-1,0-1 1,1 1 0,-1-1 0,0 1 0,0-1-1,0 1 1,0-1 0,1 1 0,-1-1 0,0 1-1,1-1 1,-1 1 0,0-1 0,1 1-1,-1-1 1,0 0 0,1 1 0,-1-1 0,1 0-1,-1 1 1,1-1 0,-1 0 0,1 1 0,-1-1-1,1 0 1,-1 0 0,1 0 0,-1 0 0,1 1-1,-1-1 1,1 0 0,-1 0 0,1 0 0,-1 0-1,1 0 1,0 0 0,-1 0 0,1-1-1,-1 1 1,1 0 0,-1 0 0,1-1 0,4 0-45,-1-1 1,1 0 0,-1 0 0,0-1-1,6-4 1,4-4-224,-1-1 0,-1-1 0,0 0 0,17-24 0,39-67-1314,-44 65 1014,48-76-622,-71 114 1440,-1 6 129,-2 9-67,0 0 1,-1 0 0,-1 0 0,0-1-1,0 1 1,-2-1 0,-9 18 0,-1 4 323,5-8-209,0 1 0,2 0 0,1 1 1,1 0-1,2 0 0,1 0 0,-1 43 0,5-61-379,2 8 78,-2-18-125,1 0 0,-1-1 0,1 1 0,0-1-1,0 1 1,-1-1 0,1 1 0,0-1 0,0 1-1,-1-1 1,1 0 0,0 1 0,0-1 0,0 0-1,0 0 1,0 0 0,-1 0 0,1 0 0,0 0-1,0 0 1,0 0 0,1 0 0,3 0-253,-1 0-1,1 0 1,-1-1-1,1 0 1,5-1 0,28-18-3258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1 144,'0'0'8583,"-9"12"-7855,-23 33-261,2 1 0,-24 53 0,-37 111 1178,-72 145 925,156-344-2707,1 0-1,1 0 1,-1 0 0,2 1 0,0-1-1,0 1 1,1 0 0,0 0-1,1 0 1,0 17 0,1-14-1398,1-10 670,-1-1-1,1 0 0,0 1 1,1-1-1,1 9 0,3-7-1084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4706,'0'0'7972,"-98"185"-7636,72-129 336,2 0-176,6-10-95,6-6-161,6-11-192,6-10 112,0-8-160,0-6-592,3-5-1073,24 0-1152,6-11-1810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99 6051,'0'0'4837,"5"-11"-4531,1-2-218,-3 7-65,0 1 0,0-1 0,-1 1 0,0-1 0,0 0 0,-1 0 0,1-7 1,-1 13-28,-1-1 1,0 0 0,0 1 0,0-1 0,1 1 0,-1-1 0,0 0 0,0 1-1,0-1 1,0 0 0,0 1 0,0-1 0,0 0 0,0 1 0,-1-1-1,1 0 1,0 1 0,0-1 0,0 1 0,-1-1 0,1 1 0,0-1-1,-1 0 1,1 1 0,-1-1 0,1 1 0,0-1 0,-1 1 0,1 0 0,-1-1-1,1 1 1,-1-1 0,1 1 0,-1 0 0,0-1 0,1 1 0,-1 0-1,1 0 1,-1-1 0,0 1 0,1 0 0,-1 0 0,0 0 0,1 0-1,-1 0 1,0 0 0,1 0 0,-1 0 0,0 0 0,1 0 0,-1 0 0,1 1-1,-1-1 1,0 0 0,1 0 0,-2 1 0,-3 1-25,0 0 0,0 0 0,0 0 1,0 1-1,1-1 0,-6 5 0,-21 21 196,0 1 0,2 2-1,-48 65 1,63-78-92,8-9 28,-61 82 653,58-78-511,1 1 0,1 0 0,0 0 1,-10 30-1,16-38-191,-1 0 1,1 0 0,0 0 0,1 0-1,0 0 1,-1 1 0,2-1 0,0 7-1,-1-13-52,0 0-1,0 0 1,0 1-1,0-1 1,1 0-1,-1 0 1,0 0-1,0 1 1,0-1-1,0 0 1,1 0-1,-1 0 1,0 0-1,0 1 1,0-1-1,1 0 1,-1 0-1,0 0 1,0 0-1,0 0 1,1 0 0,-1 0-1,0 0 1,0 0-1,1 0 1,-1 0-1,0 0 1,0 0-1,1 0 1,-1 0-1,0 0 1,0 0-1,1 0 1,7 0-55,0 0 0,0-1 1,0 0-1,0-1 0,0 1 1,0-2-1,0 1 0,-1-1 1,1 0-1,-1 0 0,0-1 1,0 0-1,0-1 0,-1 1 1,10-9-1,7-8-689,0-1 0,32-42 0,-25 24-581,-1-1 0,25-51 0,-15 16 3221,-62 119-540,-38 52 1,39-64-927,1 1 0,2 1 0,1 0 0,-16 46 1,30-67-186,0 1 0,0 0 0,2 0 0,0 0 0,-1 18 0,3-30-258,0-1 0,0 1 0,0-1 1,0 1-1,0-1 0,0 1 0,0-1 0,0 1 0,0-1 0,0 1 0,0-1 0,1 1 0,-1-1 0,0 1 0,0-1 0,0 1 0,1-1 1,-1 1-1,0-1 0,1 0 0,-1 1 0,0-1 0,1 0 0,-1 1 0,1-1 0,-1 0 0,1 1 0,-1-1 0,0 0 0,1 0 0,-1 0 1,1 1-1,-1-1 0,1 0 0,-1 0 0,1 0 0,-1 0 0,1 0 0,-1 0 0,1 0 0,-1 0 0,1 0 0,-1 0 0,1 0 0,-1 0 1,1 0-1,-1-1 0,1 1 0,-1 0 0,1 0 0,-1 0 0,1-1 0,-1 1 0,1-1 0,1 1-135,6-3-355,-1 0-1,0 0 0,0-1 1,0 0-1,0 0 1,0-1-1,-1 0 1,0 0-1,0 0 0,10-11 1,36-43-5925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321 504 3073,'0'0'6003,"31"-19"-5725,-1 1-279,-3 2-47,0 0 0,-1-2-1,-1-1 1,-1-1-1,36-38 1,21-39-1436,77-118 1,-157 214 1606,2-5-259,-11 10 2548,-69 61-636,-128 139 1,-46 105-59,230-283-1676,-104 147 1671,96-131-1166,3 2 0,-22 51 1,44-87-506,0 0 1,1 0 0,0 1 0,1-1 0,-1 1 0,2 0 0,-1 0 0,1-1 0,1 1 0,0 11 0,0-19-50,0-1 0,0 0 1,0 1-1,0-1 1,0 0-1,0 1 0,0-1 1,0 0-1,0 1 0,1-1 1,-1 0-1,0 1 1,0-1-1,0 0 0,1 1 1,-1-1-1,0 0 0,0 1 1,1-1-1,-1 0 0,0 0 1,0 1-1,1-1 1,-1 0-1,0 0 0,1 0 1,-1 0-1,0 1 0,1-1 1,-1 0-1,0 0 0,1 0 1,-1 0-1,0 0 1,1 0-1,0 0 0,5 1-279,1-1 0,-1 0-1,0 0 1,1-1 0,-1 0 0,1 0-1,-1 0 1,0-1 0,0 0-1,0 0 1,0-1 0,7-3 0,7-7-2138,23-19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141 296 5507,'0'0'3633,"18"2"-3273,-12-1-339,2 1-22,-1-1 0,1 0 0,0-1 0,-1 0 1,1 0-1,0 0 0,-1-1 0,1 0 0,-1-1 0,1 1 1,-1-2-1,1 1 0,-1-1 0,0 0 0,0 0 0,-1-1 1,10-6-1,3-6-65,-2-2-1,0 0 1,-1 0 0,0-2 0,-2 0 0,0 0 0,-1-2-1,-2 1 1,13-33 0,-20 44 65,-2 9 35,-1-1 1,-1 0-1,1 0 1,0 0-1,0 0 0,-1 0 1,1 0-1,-1 0 1,0 0-1,1 0 0,-1 0 1,0 0-1,0 0 1,-1-3-1,-9 10 1073,-27 23-651,1 2 0,-35 39 1,-63 80 276,104-113-426,1 2-1,-40 70 1,59-90-58,1 1 0,1 0-1,1 0 1,0 0 0,2 1 0,0 0 0,1 0-1,-2 35 1,5-38-40,1-13-155,-1 1 1,1 0-1,0 0 0,1 0 0,-1 0 1,1 0-1,1 5 0,-1-9-54,0 1 0,-1-1 0,1 0 0,0 1 0,0-1 0,0 0 0,0 0 0,1 0-1,-1 0 1,0 0 0,0 0 0,1 0 0,-1 0 0,0 0 0,1-1 0,-1 1-1,1 0 1,-1-1 0,1 1 0,-1-1 0,1 0 0,0 1 0,-1-1 0,1 0 0,1 0 0,3 0-217,-1 1 1,1-1 0,0 0 0,-1-1 0,1 0 0,-1 1 0,1-2 0,-1 1 0,1-1 0,-1 1-1,0-2 1,1 1 0,-1 0 0,-1-1 0,1 0 0,9-7 0,0-4-2864,24-28 0,-34 38 2645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7523,'0'0'7012,"12"-2"-12807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8676,'0'0'2241,"151"5"0,-73-5-2241,-13 0-336,-23-27-7588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3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2657,'0'0'5798,"0"22"-4755,4 6-515,-2-1 0,-4 53 0,1-24-453,1-42-93,-1-5 39,2 0-1,-1-1 1,3 15 0,-2-19-41,0-1 1,0 0 0,1 1-1,-1-1 1,1 0 0,-1 0-1,1 0 1,0 0 0,0-1-1,1 1 1,-1 0 0,4 2-1,-4-3 3,0-1 0,1 1 0,-1-1 0,0 0 0,1 0 0,-1 0 0,1 0 0,-1 0 0,1-1 0,-1 1 0,1-1 0,0 0 0,-1 0 0,1 0 0,-1 0 1,1 0-1,0 0 0,-1-1 0,1 1 0,-1-1 0,1 0 0,-1 1 0,1-1 0,-1-1 0,1 1 0,-1 0 0,0 0 0,0-1 0,0 1 0,0-1 0,0 0 0,0 0 0,0 0 0,0 0 0,-1 0 0,1 0 0,1-3 0,4-9 69,0 0 1,-1-1 0,4-15 0,-4 13 210,-1 2 0,12-21 0,-12 23-103,-4 10-236,1 0 0,-1-1-1,1 1 1,-1 0-1,1 0 1,0 0 0,0 1-1,0-1 1,1 0-1,2-2 1,4-5 80,-9 9-38,0 0 0,1 1 0,-1-1 0,0 1 0,1-1 1,-1 1-1,1-1 0,-1 1 0,1-1 0,-1 1 0,1-1 0,-1 1 0,1 0 0,-1-1 0,1 1 1,0 0-1,-1-1 0,1 1 0,-1 0 0,1 0 0,0 0 0,-1 0 0,1 0 0,0-1 0,-1 1 0,1 0 1,0 1-1,0-1 0,28-5-953,-25 4 1000,0 0 0,1 0 1,-1 1-1,0-1 0,1 1 1,-1 0-1,0 0 0,7 1 1,-10-1 3,0 1 1,-1-1 0,1 1-1,0-1 1,0 1 0,-1 0 0,1-1-1,0 1 1,-1 0 0,1-1-1,-1 1 1,1 0 0,-1 0 0,1 0-1,-1-1 1,1 1 0,-1 0-1,0 0 1,1 0 0,-1 0-1,0 0 1,0 0 0,0 0 0,0-1-1,0 3 1,0 30 339,0-24-179,0 123 897,0-140-555,1-8-590,0-1 0,2 1 0,0-1-1,0 1 1,2 0 0,0 0 0,9-17-1,2-3-103,42-63 0,-55 94 167,-2 3-10,0 0-1,0 0 1,0 1 0,0-1-1,1 0 1,-1 0 0,0 1 0,1-1-1,-1 1 1,1-1 0,0 1-1,-1 0 1,1-1 0,0 1-1,0 0 1,0 0 0,0 0 0,3-1-1,-4 2 15,-1 0-1,0 0 1,0 0-1,0 0 1,1 0 0,-1 1-1,0-1 1,0 0-1,0 0 1,1 0-1,-1 0 1,0 0-1,0 0 1,0 0-1,0 0 1,1 1 0,-1-1-1,0 0 1,0 0-1,0 0 1,0 0-1,0 0 1,1 1-1,-1-1 1,0 0 0,0 0-1,0 0 1,0 1-1,0-1 1,0 0-1,0 0 1,0 0-1,0 1 1,0-1-1,0 0 1,0 0 0,0 0-1,0 1 1,0-1-1,0 0 1,0 0-1,0 0 1,0 1-1,0-1 1,0 0-1,0 0 1,-1 1 0,1 3-18,0 78 680,-15 96-1,11-142 308,0 43 0,3-78-966,1-1 0,0 1 0,0 0 0,0-1 0,0 1 0,0-1 0,1 1 0,-1 0 0,0-1 0,0 1 0,0 0 0,1-1 0,-1 1 0,0-1 0,0 1 0,1-1 0,-1 1 0,0-1 0,1 1 0,-1-1 0,1 1 0,-1-1 0,1 1 0,-1-1 0,1 0 0,0 1 0,16 1-977,-14-2 700,23 0-2007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0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10 185 4946,'0'0'2241,"5"4"-1945,-4-3-310,0 0 60,0 1 0,1-1-1,-1 1 1,1-1 0,0 1 0,0-1-1,-1 0 1,1 0 0,0 0-1,0 0 1,0 0 0,0-1 0,0 1-1,0 0 1,0-1 0,0 1-1,0-1 1,1 0 0,-1 0 0,0 0-1,0 0 1,0 0 0,0 0-1,0-1 1,0 1 0,1-1 0,-1 1-1,0-1 1,0 0 0,-1 0-1,5-2 1,0-3 14,0 0-1,0 0 1,0 0 0,0-1-1,-1 0 1,0 0 0,-1-1 0,0 1-1,0-1 1,4-12 0,-3 7 188,-1 0 0,0 0 0,-1 0 0,-1-1 0,0 1 0,0-14 0,-2 25 126,-1-2 595,-4 7-236,-6 5-666,1 1 0,0 0 0,0 1-1,1 0 1,1 0 0,-9 14 0,3-4 18,2 1 0,-17 38 0,24-43 150,-1 1 0,2-1 0,0 1 0,1 0 0,1 0 0,0 0 1,2 27-1,0-40-179,0-1 1,1 0 0,-1 0-1,1 1 1,-1-1-1,1 0 1,0 0 0,1 0-1,-1 0 1,0 0 0,1 0-1,0 0 1,-1-1 0,1 1-1,0 0 1,1-1-1,-1 1 1,0-1 0,1 0-1,-1 0 1,1 0 0,0 0-1,3 2 1,1-1-181,1 0 1,-1 0 0,0-1-1,1 0 1,0 0-1,-1-1 1,1 0-1,14 0 1,20 0-4269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2081,'0'0'4861,"0"26"-3621,0-6-1030,0 12 45,-2-1 0,-1 1 1,-1 0-1,-9 33 0,-148 459 2464,140-469-2576,-56 166 184,75-209-137,0-3-4513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2801,'0'0'7252,"163"2"-5668,-110 6-623,-11-5-865,-18-3-96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9604,'0'0'5763,"18"2"-10629,12 9-657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63 210 3009,'0'0'3130,"0"6"-3085,0-6-53,-3 30 106,3-27-73,0-1 0,0 0 1,0 1-1,0-1 0,0 0 1,1 1-1,-1-1 0,1 0 1,-1 1-1,1-1 0,0 0 1,1 3-1,-1-4 3,0-1 0,0 1 0,1-1 0,-1 1-1,0-1 1,0 1 0,1-1 0,-1 0 0,0 1 0,1-1 0,-1 0 0,0 0 0,0 0-1,1 0 1,-1 0 0,0 0 0,1-1 0,-1 1 0,2-1 0,0 0 27,0 0 0,0 0 0,0 0 0,0 0 0,-1 0 0,1-1 0,3-2 0,3-4-66,0 0 1,-1-1-1,0 0 0,-1 0 1,0-1-1,6-12 1,-8 15 4,-1-1 1,-1 1 0,0-1 0,0 0 0,0 0 0,-1 0 0,0 0 0,-1-1 0,1-12-1,-17 21-116,12 0 122,0-1 0,-1 1 0,1 0 0,0 1 0,-1-1 0,1 1 0,0-1 0,-1 1 0,1 0 0,0 0 0,0 1 0,0-1 0,0 1 0,0-1 0,0 1 0,0 0 0,0 0 0,1 0 0,-1 1 0,1-1 0,0 0 0,0 1 0,-1 0 0,2-1 0,-4 6 0,-13 19 328,1 1 0,1 0 1,-15 37-1,24-46-241,1-1 0,0 1-1,2 0 1,0 0 0,1 0 0,-1 34 0,5-51-129,-1-1 0,0 0 1,1 0-1,-1 0 0,1 0 1,-1 0-1,1 0 0,0 0 1,0 0-1,-1 0 1,1 0-1,0 0 0,0 0 1,0-1-1,0 1 0,0 0 1,0-1-1,0 1 1,0 0-1,0-1 0,0 1 1,0-1-1,0 0 0,1 1 1,-1-1-1,0 0 0,0 0 1,0 0-1,2 0 1,38 3-615,-32-3 604,39-2-16,-45 1 47,0 0 0,1 0 0,-1 0 0,0-1 0,0 1 0,1-1 0,-1 1 0,0-1 1,-1 0-1,1 0 0,4-4 0,34-36-386,-1-2 1,-3-2-1,-1-1 1,45-80-1,-76 118 690,0 0 1,-1 0 0,-1 0-1,1 0 1,-1-1-1,-1 0 1,0 1-1,0-1 1,-1 0-1,0-17 1,-1 26-303,0 0 1,0 0 0,0 0 0,0 0 0,0 0-1,0 0 1,0 0 0,0 0 0,0 0-1,-1 0 1,1 0 0,0 0 0,-1 0 0,1 0-1,-1 1 1,1-1 0,-1 0 0,1 0 0,-1 0-1,1 0 1,-1 1 0,-1-2 0,0 1-157,1 1 0,-1-1 0,0 1 0,0 0 0,0-1 0,0 1 0,0 0 1,0 0-1,-3 0 0,-4 1-170,1-1-97,4-1 387,-1 1-1,1 0 1,0 1 0,-1-1-1,1 1 1,-7 1 0,9-1 120,0 0 1,0 0 0,0 1 0,1-1 0,-1 0 0,0 1 0,1-1 0,-1 1-1,1 0 1,0-1 0,-1 1 0,1 0 0,0 0 0,0 0 0,0-1-1,0 4 1,-3 3-28,2 1 0,0 1 0,0-1 0,0 0 0,1 0-1,1 0 1,-1 1 0,2 9 0,-1-5-5,0-13-36,1-1 1,-1 1 0,1 0-1,-1 0 1,1-1-1,-1 1 1,1 0 0,-1 0-1,1-1 1,-1 1-1,1-1 1,0 1 0,0 0-1,-1-1 1,1 1-1,0-1 1,0 0 0,-1 1-1,1-1 1,0 0-1,0 1 1,0-1-1,0 0 1,0 0 0,-1 0-1,1 0 1,0 0-1,0 0 1,0 0 0,0 0-1,0 0 1,1 0-1,34-4-160,-28 1 110,1-1 0,0 0-1,-1 0 1,0-1 0,0 0 0,0-1 0,-1 1-1,13-14 1,0 2 33,69-64 260,-86 81 1589,-4 7-1529,-5 11-417,-46 78 672,29-50-237,-25 60 1082,44-92-1316,-1 0 0,2 0 0,0 0 0,0 1 0,0 28 0,3-32-252,0-9-20,-1 1 0,1-1 1,0 1-1,1-1 0,-1 1 0,0-1 1,1 1-1,-1-1 0,2 4 0,-1-5 118,0 0 0,0 0 0,0 0 0,0-1 0,0 1 0,0 0 0,0 0 1,0-1-1,0 1 0,0-1 0,0 1 0,0-1 0,0 0 0,0 1 0,1-1 0,-1 0 0,0 0 0,0 0 0,0 0 0,1 0 0,-1 0 0,2 0 0,78 5-413,-79-5 503,0 0-1,-1-1 1,1 1 0,0-1-1,0 0 1,-1 0-1,1 1 1,0-1 0,-1 0-1,1 0 1,-1-1-1,1 1 1,-1 0-1,0 0 1,1-1 0,-1 1-1,0-1 1,1-1-1,23-36 224,-16 22-255,11-18 372,-1-1 1,-3 0-1,-1-2 0,16-59 0,-16 69-539,-13 26 161,-1-1 0,1 0 0,0 1-1,-1-1 1,0 0 0,1 0 0,-1 0-1,0 0 1,-1 0 0,1 0 0,0-4 0,-1 7 25,0-1 0,1 1 0,-1 0 0,0-1 0,0 1 1,0 0-1,1 0 0,-1 0 0,0-1 0,0 1 0,1 0 1,-1 0-1,0 0 0,0 0 0,1-1 0,-1 1 0,0 0 1,1 0-1,-1 0 0,0 0 0,1 0 0,-1 0 0,0 0 1,1 0-1,-1 0 0,0 0 0,1 0 0,-1 0 1,0 0-1,0 0 0,1 0 0,-1 0 0,0 0 0,1 1 1,-1-1-1,0 0 0,1 0 0,-1 0 0,0 0 0,0 1 1,1-1-1,-1 0 0,0 0 0,0 1 0,3 5 59,-1 1-1,-1-1 1,1 1-1,-1-1 1,-1 1-1,1 0 1,-1-1-1,-1 13 1,1-6 174,0 153 795,0-159-992,-1-1 0,1 1 0,-1 0 0,-1-1 0,1 0 0,-1 1 0,0-1-1,-1 0 1,1 0 0,-1 0 0,-6 9 0,11-81-416,4 49 265,0 1 0,1 0 0,1 0 1,0 0-1,16-22 0,-5 9-145,36-53-412,-48 72 610,1 1 0,0 1 0,0 0 0,1 0 0,0 0-1,12-7 1,-17 12-29,5-1 332,-8 5-231,-1-1 1,0 0-1,1 1 1,-1-1-1,0 1 1,1-1 0,-1 1-1,0-1 1,0 1-1,1-1 1,-1 1 0,0-1-1,0 1 1,0-1-1,0 1 1,0-1 0,0 1-1,0-1 1,0 1-1,0-1 1,0 1 0,0-1-1,0 1 1,0 0-1,-1 12 107,0-1 0,-1 1 0,0-1 0,-7 23 0,-24 52 536,1-1-80,25-64-327,2 0 1,0 0-1,1 1 1,-2 40-1,6-62-244,0 0 0,0 0 0,0 0 1,0 0-1,0 0 0,0 0 0,0 0 0,0 0 0,0 0 0,1 0 1,-1 0-1,0 0 0,1 0 0,-1-1 0,1 1 0,-1 0 0,1 0 0,-1 0 1,1-1-1,0 1 0,-1 0 0,1 0 0,0-1 0,1 2 0,0-1-85,0-1-1,1 1 0,-1-1 0,0 1 0,1-1 0,-1 0 0,0 0 0,4 0 0,0 0-142,31 0-2073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241 106 4178,'0'0'5432,"2"-14"-5144,0-7-203,-2 11-41,1-1 1,1 1-1,0-1 0,3-10 1,-5 20-14,0 1 1,0 0 0,0-1-1,0 1 1,0 0 0,0-1-1,0 1 1,0 0 0,-1 0-1,1-1 1,0 1-1,0 0 1,0-1 0,0 1-1,-1 0 1,1 0 0,0-1-1,0 1 1,-1 0 0,1 0-1,0 0 1,0-1 0,-1 1-1,1 0 1,0 0 0,-1 0-1,1 0 1,0 0 0,0 0-1,-1 0 1,1-1-1,0 1 1,-1 0 0,1 0-1,0 0 1,-1 0 0,1 0-1,0 1 1,-1-1 0,1 0-1,-1 0 1,-17 1-292,17-1 333,-4 1-85,0 1 0,1-1 0,-1 1 1,1 0-1,0 0 0,0 0 1,0 1-1,0-1 0,0 1 1,0 0-1,0 0 0,1 0 1,-5 6-1,-7 9-27,-19 28 0,21-28 19,-7 9 127,-29 55 0,43-71-56,1 0 0,1 0 1,0 0-1,0 1 0,1-1 0,1 1 1,0 0-1,-1 19 0,3-28-20,1 0-4,6-2 139,1-2-177,0 0 0,0-1 1,0 0-1,0 0 0,0-1 0,0 1 0,0-2 0,-1 1 0,0-1 1,1 0-1,-1-1 0,-1 0 0,10-8 0,11-11-1221,40-48-1,-59 63 972,10-11-326,0-1 0,-2-1 0,0-1 0,12-25 0,-45 78 2486,-23 32-1,16-26-1245,-24 44 0,42-67-498,0 0 0,1 0 0,0 1-1,1-1 1,1 1 0,0 0 0,1 0-1,-1 22 1,3-35-186,0-1 0,0 1-1,0-1 1,0 1 0,0-1 0,0 1 0,0-1-1,0 1 1,0-1 0,0 1 0,0-1-1,1 1 1,-1-1 0,0 1 0,0-1-1,1 0 1,-1 1 0,0-1 0,1 1 0,-1-1-1,0 0 1,1 1 0,-1-1 0,0 0-1,1 0 1,-1 1 0,1-1 0,-1 0-1,0 0 1,1 1 0,-1-1 0,1 0 0,-1 0-1,1 0 1,-1 0 0,1 0 0,-1 0-1,1 0 1,21-5-2216,10-15-3049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3121,'0'0'3060,"-3"25"-2657,2-13-349,-3 20 115,-1 0-1,-1 0 1,-20 57 0,-129 359 2142,122-332-532,-33 232 0,62-260-1958,4-85-1176,3-14-7092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5442,'0'0'5715,"151"-48"-3650,-106 40-784,-6 2-1169,-13 6-112,-11 0-785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5426,'0'0'7652,"27"163"-6740,-27-118-175,0-5-97,0-5-464,-3-3 32,0-10-208,0-6-208,3-6-592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4674,'0'0'9252,"-3"2"-9604,3 4-1761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163 102 3105,'0'0'6905,"0"-3"-6126,0 3-754,0-1 0,1 1-1,-1 0 1,0-1 0,0 1 0,0-1 0,0 1-1,0-1 1,0 1 0,0-1 0,0 1 0,-1 0 0,1-1-1,0 1 1,0-1 0,0 1 0,0-1 0,-1 1-1,1 0 1,0-1 0,0 1 0,-1 0 0,1-1 0,0 1-1,0 0 1,-1-1 0,1 1 0,0 0 0,-1 0-1,1-1 1,-1 1 0,1 0 0,0 0 0,-1-1 0,1 1-1,-1 0 1,1 0 0,-1 0 0,1 0 0,-1 0-1,-25 0 546,26 0-570,-3 1 46,0 0-1,0 0 1,0 0 0,0 0-1,1 1 1,-1-1-1,1 1 1,-1-1-1,1 1 1,-1 0-1,1 0 1,0 0 0,0 0-1,0 1 1,0-1-1,-2 4 1,-26 46 1,26-45-4,-6 16-42,1 1 0,1 0 1,-10 49-1,16-65-85,1 1 0,0-1 0,0 1 0,1-1 0,1 13 0,-1-18 26,1-1 0,-1 1 0,1 0 0,0-1 0,-1 1 0,1-1 0,0 1 0,0-1-1,1 1 1,-1-1 0,1 0 0,-1 1 0,1-1 0,0 0 0,-1 0 0,1 0 0,0 0 0,0-1 0,1 1 0,2 1 0,-2-1 15,0 0 0,0-1 0,0 0 1,0 0-1,0 0 0,0 0 1,0 0-1,0 0 0,1-1 1,-1 0-1,0 0 0,1 0 0,-1 0 1,0 0-1,0 0 0,1-1 1,-1 0-1,0 1 0,0-1 0,0-1 1,0 1-1,0 0 0,0-1 1,0 1-1,0-1 0,-1 0 1,1 0-1,-1 0 0,1 0 0,-1-1 1,3-2-1,5-8 28,0 0 0,0-1 0,-2 0 0,14-29 0,-17 32-75,8-20 213,0 0 0,-3-2-1,0 1 1,6-43 0,-15 50 522,-36 25-1400,32 0 745,1 1-1,0 0 1,0-1-1,0 1 1,0 0-1,0 1 1,0-1-1,0 0 1,0 1-1,0-1 1,1 1-1,-1-1 1,0 1-1,1 0 1,0-1-1,-3 5 1,-21 34 304,24-39-244,-9 30 65,10-30-116,-1 0 0,1 0 0,0 0 0,0 0 1,0 0-1,-1 0 0,1 0 0,0 0 0,0 0 1,0 0-1,1 0 0,-1 0 0,0 0 0,0 0 1,0 0-1,1 0 0,-1-1 0,1 1 0,-1 0 1,0 0-1,1 0 0,-1 0 0,1 0 0,0-1 1,-1 1-1,1 0 0,0 0 0,-1-1 0,3 2 1,1-1-66,0 0 0,1-1 0,-1 1 0,1-1 0,6-1 0,-8 1 41,0 0 0,0 0 0,0 0 1,0 0-1,1 0 0,-1 0 0,0 1 0,0 0 1,0-1-1,0 1 0,0 0 0,0 1 1,-1-1-1,1 0 0,3 3 0,-3-3 41,0-1 0,0 1-1,0 0 1,0-1 0,0 1-1,0-1 1,0 0 0,0 0-1,0-1 1,0 1 0,0 0 0,0-1-1,0 0 1,0 0 0,0 0-1,3-1 1,2-5 24,-1 0 1,0-1-1,0 1 1,0-2-1,-1 1 1,9-16-1,4-5-62,-5 7-10,-12 17 5,1-1 0,0 1 0,1 0-1,-1 0 1,1 1 0,0-1 0,0 1 0,0 0 0,7-5-1,-10 8 15,-1 13-510,-1-1 566,-1 1 0,0-1 0,0 0 1,-8 20-1,-2 10 56,2 10 221,6-31-93,0 1 1,-1-1 0,-1 0 0,-1 0-1,-11 22 1,15-34-4,3-7-293,0-10-708,1 0 757,0 0 0,1 0-1,0 1 1,1-1-1,0 1 1,0-1-1,1 1 1,4-8 0,4-10-162,8-16-370,28-48-1,-39 76 447,1 0-1,0 0 0,1 1 0,0 0 1,1 1-1,21-17 0,-13 17 14,-20 12 92,0 0 0,1 0 0,-1 0 0,0 0 0,0-1 0,0 1 0,0 0 0,0 0 0,1 0 0,-1 0 0,0 0 1,0 0-1,0 0 0,1 0 0,-1 0 0,0 0 0,0 0 0,0 0 0,0 0 0,1 0 0,-1 0 0,0 0 0,0 0 0,0 0 0,1 0 0,-1 0 0,0 0 0,0 0 0,0 0 0,0 0 0,1 0 0,-1 1 0,0-1 0,0 0 1,0 0-1,0 0 0,0 0 0,1 0 0,-1 0 0,0 1 0,0-1 0,0 0 0,0 0 0,0 0 0,0 0 0,0 1 0,0-1 0,0 0 0,0 0 0,0 0 0,1 0 0,-1 1 0,1 9 90,0-1-1,0 1 1,0 0 0,-1 0-1,-1-1 1,0 1-1,0 0 1,-1-1-1,-3 12 1,-6 13 793,-19 40 1,18-47-426,1 1 1,-9 38-1,16-45-164,1 0-1,1 1 0,1 22 0,0-43-313,1-1 0,0 1 1,0-1-1,0 1 0,0 0 0,1-1 0,-1 1 0,0 0 0,0-1 1,0 1-1,0-1 0,1 1 0,-1-1 0,0 1 0,0 0 1,1-1-1,-1 1 0,1-1 0,-1 1 0,0-1 0,1 0 1,-1 1-1,1-1 0,-1 1 0,1-1 0,-1 0 0,1 1 1,-1-1-1,1 0 0,-1 0 0,1 1 0,1-1 0,22-1-2265,-15 0 1223,39-5-6564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1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187 185 3073,'0'0'5560,"2"-6"-4589,4-22 31,-2 1 0,-1-1 0,-1-49 0,-2 76-1011,0 0 1,0 0 0,0 1 0,0-1 0,-1 0 0,1 0-1,0 1 1,0-1 0,-1 0 0,1 1 0,0-1 0,-1 0-1,1 1 1,0-1 0,-1 0 0,1 1 0,-1-1 0,1 1-1,-1-1 1,1 1 0,-1-1 0,0 1 0,1 0 0,-1-1-1,0 1 1,1-1 0,-1 1 0,0 0 0,1 0 0,-1-1 0,0 1-1,0 0 1,1 0 0,-1 0 0,0 0 0,0 0 0,1 0-1,-1 0 1,0 0 0,0 0 0,1 0 0,-2 1 0,-1 0-22,-1-1 1,1 1-1,0 0 1,0 0-1,0 0 1,0 1-1,0-1 1,0 1-1,-3 2 1,-9 10 13,0 1 1,1 1-1,1 0 1,1 0-1,0 1 1,1 1-1,1 0 1,1 1-1,1 0 1,-8 22-1,13-32-23,1 0 0,0 0-1,0 0 1,1 0 0,0 0 0,1 0-1,0 1 1,0-1 0,1 0 0,2 10 0,-3-15 43,1-1 1,1 1 0,-1 0-1,0-1 1,1 1 0,0-1-1,0 1 1,0-1 0,0 0 0,1 0-1,-1 0 1,1 0 0,-1 0-1,1-1 1,0 1 0,0-1-1,1 0 1,-1 0 0,0 0 0,1 0-1,-1 0 1,1-1 0,-1 1-1,1-1 1,6 1 0,-3-1-102,0 0 1,-1 0 0,1 0-1,0-1 1,0 0 0,0-1-1,0 1 1,0-1 0,0-1-1,11-3 1,-13 3-468,0 0 1,0 0 0,0-1-1,0 0 1,-1 0-1,1 0 1,-1 0-1,7-8 1,14-21-5792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33 3458,'0'0'6205,"-4"-4"-6026,2 1-161,0 1 1,0 0-1,0 0 1,-1-1-1,1 1 1,-1 1-1,0-1 1,1 0-1,-1 1 1,0-1-1,0 1 0,0 0 1,0 0-1,0 0 1,0 0-1,-1 1 1,1-1-1,0 1 1,0 0-1,0 0 1,0 0-1,-1 0 1,1 0-1,0 1 1,-3 1-1,0-1 5,1 2 1,-1-1-1,1 1 0,0-1 1,0 2-1,1-1 0,-1 0 0,1 1 1,-1 0-1,1 0 0,-7 9 1,-5 7 237,-17 31 0,24-37-65,3-5-147,-5 7 235,1 0 0,1 0 0,0 1 0,1 0 0,-11 34 0,19-50-283,0 13 118,1-13-115,-1-1 1,1 1-1,-1-1 1,1 0-1,0 0 1,-1 1-1,1-1 0,0 0 1,-1 0-1,1 0 1,0 0-1,-1 0 1,1 0-1,0 0 0,-1 0 1,1 0-1,0 0 1,-1 0-1,1 0 1,1-1-1,5 0-44,1-1 1,-1-1-1,1 1 0,-1-1 1,0-1-1,0 1 0,-1-1 1,1 0-1,-1-1 0,8-6 1,59-59-1033,-68 65 969,16-17-655,0 0 0,-1-2 1,28-45-1,-103 162 3687,-45 88-131,91-162-2360,2 1 0,0 0 0,1 0 0,1 1 0,0-1 0,2 1 0,-1 35 0,4-56-446,0 1 1,0 0 0,0 0-1,0 0 1,1 0-1,-1 0 1,0 0 0,1-1-1,-1 1 1,1 0 0,-1 0-1,1-1 1,-1 1-1,1 0 1,-1 0 0,1-1-1,0 1 1,-1-1-1,1 1 1,0 0 0,-1-1-1,1 0 1,0 1-1,0-1 1,0 1 0,-1-1-1,1 0 1,0 0-1,0 1 1,0-1 0,0 0-1,0 0 1,0 0 0,0 0-1,-1 0 1,1 0-1,0 0 1,1 0 0,5-1-212,0 1 1,-1-1 0,1-1 0,8-2 0,-5 1-439,0-1 1,0-1 0,-1 0-1,17-11 1,47-41-5787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572 220 2481,'0'0'1740,"10"-25"-772,33-79-344,-37 89-505,-2 9 160,-1-1 0,0 0 0,-1 0 0,0-1 0,0 1 0,0 0 1,-1-1-1,1-9 0,-2 15 623,-5 7-606,-38 45-160,2 1 0,-60 98 1,88-128-61,-346 617 3507,297-491-1705,56-127-1687,0 0-1,1 1 1,1 0 0,1-1 0,0 29 0,3-46-227,0-1 1,0 1-1,0-1 0,0 1 1,0 0-1,0-1 1,1 1-1,-1-1 0,1 1 1,0-1-1,0 1 1,0-1-1,0 1 0,0-1 1,2 3-1,-1-4-137,0 0-1,0 0 1,-1 0-1,1-1 1,0 1-1,0 0 1,0-1-1,0 1 1,0-1-1,0 0 1,0 0-1,0 0 1,0 0 0,0 0-1,0 0 1,0 0-1,0 0 1,0-1-1,3 0 1,41-13-6166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188 193 944,'0'0'6953,"16"-28"-6185,48-85-221,-45 78-151,-17 22 608,-2 11-643,0 2-327,0-1 1,0 1-1,-1 0 1,1 0-1,0 0 0,0 0 1,0 0-1,-1 0 1,1 0-1,0 0 0,0 0 1,0 0-1,-1 0 1,1 0-1,0 0 0,0 0 1,0 0-1,-1 0 1,1 0-1,0 0 0,0 0 1,0 0-1,0 0 1,-1 0-1,1 0 0,0 0 1,0 0-1,0 1 1,-1-1-1,1 0 0,0 0 1,0 0-1,0 0 1,0 0-1,0 0 0,-1 1 1,1-1-1,0 0 1,0 0-1,0 0 0,0 1 1,0-1-1,0 0 1,0 0-1,0 0 0,0 1 1,-21 19 23,2 0 0,0 2 0,-30 45 0,37-50-15,-14 20 249,2 2 1,1 0 0,-28 68 0,43-87 23,1 1 1,1 0 0,1 1-1,1-1 1,0 1 0,2 0-1,1 0 1,0 0 0,4 33 0,-2-50-285,0-1 1,0 0 0,0 0-1,0-1 1,0 1 0,1 0 0,0 0-1,0 0 1,0-1 0,0 1 0,0-1-1,1 0 1,0 0 0,-1 0-1,1 0 1,4 3 0,-2-3 18,0 1 1,0-1-1,0-1 1,0 1-1,1-1 1,0 0-1,-1 0 1,1 0-1,0-1 1,9 2-1,-8-3-244,1 1 1,0-1-1,-1 0 1,1-1-1,0 1 0,-1-1 1,1-1-1,-1 0 1,1 0-1,-1 0 0,0-1 1,0 0-1,0 0 0,0-1 1,-1 0-1,0 0 1,1-1-1,6-6 0,-1-4-3137,0-1 0,17-31-1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0 340 208,'0'0'4122,"0"1"-4043,1 0 0,-1 0 0,0 0 0,1 0 0,-1 0 0,1 0 0,0-1 0,-1 1 0,1 0 1,-1 0-1,1 0 0,0-1 0,0 1 0,0 0 0,-1-1 0,1 1 0,0-1 0,1 2 0,8 0 290,-1 0 0,0 0 0,1-1-1,0 0 1,-1-1 0,1 0 0,-1 0 0,1-1 0,-1 0-1,1-1 1,13-4 0,-10 0-169,0 0 0,0-2 0,0 1-1,-1-2 1,0 1 0,-1-2 0,0 1 0,18-22 0,-3 0-124,-2 0 0,21-37 1,-39 59-79,0 1-26,-1 0-1,0 0 1,0 0 0,-1-1 0,0 1 0,-1-1-1,0 0 1,0 0 0,-1 0 0,2-14-1,-4 23 7,0-1-1,0 1 0,0-1 0,0 1 0,0-1 0,0 1 0,0-1 0,0 1 0,0-1 1,0 1-1,-1 0 0,1-1 0,0 1 0,0-1 0,0 1 0,-1-1 0,1 1 0,0 0 0,-1-1 1,1 1-1,0-1 0,-1 1 0,1 0 0,0-1 0,-1 1 0,1 0 0,-1 0 0,1-1 0,0 1 1,-1 0-1,0 0 0,-17 0-477,9 0 217,-3 2-10,0 0-1,0 0 1,0 1-1,1 0 1,-1 1-1,1 1 1,-1 0-1,2 0 1,-1 1-1,0 0 1,1 1 0,0 0-1,1 1 1,-11 11-1,9-7-877,-18 25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1825,'0'0'4543,"4"0"-4359,19 6-47,-16-4 25,0 0 0,1 0 0,-1-1 0,13 2 0,-13-4 37,0 0-1,0-1 0,0 1 0,-1-1 0,1-1 0,0 1 0,-1-1 0,0 0 1,0-1-1,0 1 0,0-1 0,0 0 0,-1-1 0,9-8 0,8-9 101,35-47 0,-57 68-299,16-19 109,21-38 0,-33 51-53,-1 0 0,1-1 1,-1 0-1,-1 1 0,1-1 0,-1 0 0,-1-1 0,1 1 0,-1-11 0,-1 19-47,0 0 0,0-1 0,0 1 0,0-1 1,0 1-1,0 0 0,-1-1 0,1 1 0,0-1 0,0 1 0,0 0 0,-1-1 0,1 1 0,0 0 0,0-1 1,-1 1-1,1 0 0,0 0 0,-1-1 0,1 1 0,0 0 0,-1 0 0,1 0 0,0-1 0,-1 1 0,1 0 1,0 0-1,-1 0 0,1 0 0,-1 0 0,1 0 0,0 0 0,-1-1 0,-18 1-83,11 0 15,1 1-60,1-1-1,0 1 1,-1 0-1,1 0 1,0 1-1,-1-1 1,1 1-1,0 1 1,0-1-1,0 1 1,1 0-1,-9 6 1,4-1-310,1 0 1,0 1-1,0 0 1,0 1-1,-12 17 1,-17 37-2958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58.802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7549.79297"/>
      <inkml:brushProperty name="anchorY" value="-19222.82617"/>
      <inkml:brushProperty name="scaleFactor" value="0.5"/>
    </inkml:brush>
  </inkml:definitions>
  <inkml:trace contextRef="#ctx0" brushRef="#br0">121 30 144,'0'0'2745,"0"-4"-2414,0 0 643,0 1 106,0 0-282,0-5 5866,0 6-6021,0 1-146,0 0 162,0-3 1430,0 5-2087,0-1 4,0 3-500,0 6 489,-1 7 29,-2 6-35,-2 8 16,-3 4 51,-1 5-72,-2 1 24,-1 1 86,-1-1-102,0-3 72,1-4-78,1-5 22,2-6-64,3-7 72,2-4-752,2-5 216,1-3-123,0-3 192,2-5-3087,0-5-245,-1 0-3376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00.223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56583.78125"/>
      <inkml:brushProperty name="anchorY" value="-18750.92773"/>
      <inkml:brushProperty name="scaleFactor" value="0.5"/>
    </inkml:brush>
  </inkml:definitions>
  <inkml:trace contextRef="#ctx0" brushRef="#br0">1 4 1665,'0'0'8252,"1"0"-8252,3 0 736,3-1-253,2 1 133,4-1-104,1 1-101,3-1-13,2 1-289,4 0-74,3 0 320,5 0-449,5 0 142,4 3 120,2 1-160,1 2 299,0 0-272,-1 1 13,-2-1 667,-2-1-857,0 0 433,-1 0 163,0-1-382,2 0 40,2 0-112,3 1 13,2-1 43,2-1-72,0 0 24,-1-1 11,-3-1-6,-2 1 22,-2-1-43,0-1 13,2 1 51,2 0-72,2 0 24,-1 0-26,0 1 60,-3 0-92,-3 1 47,-2 0 3,-3 0 16,-1-1-21,2-1 7,3 0-20,3 0 60,4-1-92,1 0-103,1 0-121,-3 0 191,-3 0-50,-7 0 149,-6 0-72,-6 1 104,-4 0-83,-1 0 46,2 1-14,6 1-16,7 0 25,8 1-84,6 0 44,1 0-223,-2 0 268,-4 0-219,-7 0 253,-4 1-165,-3 1 147,0 0-59,1 0 19,3 0 15,3 0-42,1 0-379,0-2 126,-2-1 218,-4 0-58,-5-1 127,-3-1-23,-2 0 50,-1 0-47,0-1 34,1 0-11,3 0-53,4 0 72,1 0-323,3 0 355,-1-1-322,-2 2 207,-3 0-267,-6 1 318,-4-1-192,-5 1 248,-3-1-85,0 0 32,2 0 34,3 1-10,4 0-14,3 0 6,2 1-41,-2-1 49,-4 0-16,-4 0 154,-3-1 32,-4 0 542,-1-1-536,-2 1-109,-1-1 47,0 0-141,1-1 29,-1 1 6,1 0-6,-1 0 41,1 0-4,0 0-66,0 0 24,0 0 14,0 1-129,0 0 120,0 1-55,0 2-175,-2 3 239,-2 5-44,-4 3 129,-3 5-120,-3 4 61,0 3-56,-2 2 13,1 0 51,0-1-72,0-1 24,2-3 30,0-2 44,2-4 345,2-4-542,2-4 329,3-3-126,2-3-104,1-2-77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01.948"/>
    </inkml:context>
    <inkml:brush xml:id="br0">
      <inkml:brushProperty name="width" value="0.05" units="cm"/>
      <inkml:brushProperty name="height" value="0.05" units="cm"/>
      <inkml:brushProperty name="color" value="#B4C3DA"/>
      <inkml:brushProperty name="inkEffects" value="silver"/>
      <inkml:brushProperty name="anchorX" value="-60315.71875"/>
      <inkml:brushProperty name="anchorY" value="-20136.93945"/>
      <inkml:brushProperty name="scaleFactor" value="0.5"/>
    </inkml:brush>
  </inkml:definitions>
  <inkml:trace contextRef="#ctx0" brushRef="#br0">0 1 1056,'0'0'7769,"3"0"-7131,4 0-155,6 0 261,6 0-256,5 0 214,4 0 291,6 0-849,2 0 213,4 2 57,1 0-238,3 1 261,2 0-471,2-1 119,1 0 248,3 1-423,2-1 138,-1 1-67,1 0 118,-1 0-91,-2 1-6,0 1 4,-2-1 498,0 0-648,1 0 272,0-2-88,0 0 27,-1-1-25,-1-1-47,-4 0 13,-1 0-8,-3 0 0,-3 0 0,-1-1 0,-3 1 19,-2 0-137,-2 0 60,0 0 68,1 0-172,1 0 204,3 0-63,3 0-54,2 0 190,3 0-246,1 0 41,-2 0 114,-2 0-6,-3-1-28,-5-2-4,-2 1-55,-2-1 162,-1 1-162,1 1 90,1 0-26,2 1-14,1-1 25,1 1-65,-2 0 56,-2 1 19,-2-1-24,-2 0 11,-1 0-3,1 0-56,1 0 72,2 0-24,1 0-67,0 0 171,-3 0-128,-2 0 43,-4 0-11,-2 0-19,0 0 24,2 0-7,2 1-73,2 1 134,2 1-193,1 0 97,-1 1 42,0 0-277,-2 0 347,-3 0-224,-2 0 125,-3-2 80,-2 0-155,-1 0 128,0-1-170,0 0 47,0-1-223,-1 1 226,-2-1 17,0 0 146,-1 0-198,0 1 164,2 1-52,0 0-42,1 0 72,2 1-99,0 1 86,0 0-102,-1 0 49,-2 0-241,-3-2 366,-1 0-155,0 0 90,-1-1-15,1 0-51,2 1 147,2 0-121,0 0 41,2 0-11,-1 0-37,-1 0 47,-4 0-15,-1-1-32,-2 0 85,-2 0 85,-1 0-170,1 0 77,0 0-27,1 0-16,0 0 6,0 0-22,0 1 99,1-1-85,-1 0 10,0 0-2,-1 0 72,0 0-97,-20 1-12698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1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6819,'0'0'4402,"0"5"-4186,-17 186 1222,1-55-837,11-67-536,-5 116 374,10-184-519,0-1 1,0 1 0,0-1-1,0 1 1,0-1 0,0 1-1,0-1 1,0 1 0,0-1-1,0 1 1,0-1-1,0 1 1,0-1 0,1 1-1,-1-1 1,0 1 0,0-1-1,1 0 1,-1 1 0,0-1-1,0 1 1,1-1 0,-1 0-1,0 1 1,1-1-1,-1 0 1,1 1 0,-1-1-1,1 0 1,-1 0 0,0 1-1,1-1 1,-1 0 0,1 0-1,-1 0 1,1 0 0,-1 1-1,1-1 1,-1 0-1,1 0 1,-1 0 0,1 0-1,-1 0 1,1 0 0,-1 0-1,1-1 1,-1 1 0,1 0-1,-1 0 1,1 0 0,11-4-3179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2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0 252 4610,'0'0'3799,"6"7"-3615,-3-3-125,-3-3-40,1 0 0,0 1 0,0-1 0,0 0 0,0 1 0,0-1 0,0 0 0,0 0 0,0 0 1,0 0-1,0 0 0,1 0 0,-1 0 0,0 0 0,1 0 0,-1-1 0,1 1 0,-1-1 0,1 1 0,-1-1 0,1 1 0,-1-1 0,1 0 0,-1 0 0,1 0 0,0 0 0,-1 0 1,1 0-1,-1 0 0,1 0 0,-1-1 0,1 1 0,-1-1 0,3 0 0,3-4 41,1-1-1,-1 1 1,-1-2 0,1 1 0,-1-1-1,-1 1 1,1-2 0,-1 1 0,6-11-1,5-13-205,13-34 1,-21 46 100,1-1 37,-5 13 163,-1 0-1,0 0 1,0 0 0,0-1 0,-1 1 0,0-1-1,1-12 1,-13 35 606,-29 38-425,-51 92 0,80-125-18,1 0 0,0 0 0,2 1 0,0 0 0,1 0 0,2 0 0,0 1 1,-2 42-1,6-61-293,0-1 1,0 1 0,0 0 0,0 0 0,0-1 0,1 1 0,-1 0 0,1 0 0,0-1-1,-1 1 1,1-1 0,1 1 0,-1-1 0,0 1 0,0-1 0,1 1 0,0-1 0,-1 0-1,1 0 1,0 0 0,0 0 0,0 0 0,0-1 0,0 1 0,1 0 0,-1-1 0,0 0-1,1 1 1,-1-1 0,1 0 0,0 0 0,-1-1 0,1 1 0,0 0 0,-1-1-1,6 1 1,1 0-294,1-1 0,-1 1 0,1-1 0,-1-1 0,18-3 0,16-14-3846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3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0 302 6675,'0'0'7129,"1"-11"-5718,8-16-1543,0 1 0,15-28 1,-1 4-266,-11 16 221,-9 23 143,1 0 1,0 1-1,0-1 1,1 1 0,1 0-1,12-17 1,-18 26 29,1 1 0,0-1 0,-1 0 1,1 1-1,-1-1 0,1 0 0,0 1 0,0-1 1,-1 1-1,1-1 0,0 1 0,0-1 1,-1 1-1,1 0 0,0-1 0,0 1 0,0 0 1,0 0-1,0 0 0,0 0 0,-1-1 0,1 1 1,0 0-1,0 0 0,0 1 0,1-1 0,-1 1-12,1-1-1,-1 1 1,0 0-1,0 0 0,0 0 1,0 0-1,0 0 0,0 0 1,0 0-1,0 0 1,0 0-1,0 1 0,0-1 1,0 2-1,3 5-63,-1 0-1,-1-1 1,0 1-1,3 13 1,-1 14 290,-1 0-1,-1 0 1,-2 0 0,-9 66 0,5-89-143,0 12 176,4-23 127,0-19 325,1-1-758,1 0 0,1 0 0,0 0 0,1 0 0,12-32 1,-2 17-185,1 0 1,20-33 0,-34 67 238,21-32-149,-22 32 142,0-1 0,1 1 0,-1-1 1,1 1-1,-1-1 0,0 1 0,1-1 0,-1 1 0,1 0 0,-1-1 1,1 1-1,-1 0 0,1-1 0,-1 1 0,1 0 0,-1 0 0,1-1 1,-1 1-1,1 0 0,-1 0 0,1 0 0,0 0 0,-1 0 0,1 0 1,-1 0-1,1 0 0,0 0 0,-1 0 0,1 0 0,-1 0 0,1 0 1,0 0-1,-1 1 0,1-1 0,-1 0 0,1 0 0,-1 1 0,1-1 1,-1 0-1,1 1 0,-1-1 0,1 0 0,-1 1 0,0-1 1,1 1-1,-1-1 0,0 1 0,1-1 0,-1 1 0,0-1 0,1 1 1,-1-1-1,0 1 0,0-1 0,0 1 0,1 0 0,3 13-54,0-1-1,0 1 0,-2 0 1,1 0-1,-1 16 1,-1 77 1020,-2-54-252,1-44-582,-1-1 1,1 0-1,-2 1 1,-2 9-1,7-41 1036,1-14-1257,2 17-270,1 0 0,1 0 0,1 1 0,0 0 0,1 1 0,15-20-1,-24 37 350,-1 0-1,1 1 0,-1-1 0,1 0 0,-1 0 0,1 1 0,0-1 1,-1 0-1,1 1 0,0-1 0,0 1 0,0-1 0,-1 1 1,1-1-1,0 1 0,0-1 0,0 1 0,0 0 0,2-1 1,-3 2 11,1-1 1,-1 0-1,1 0 1,-1 1 0,0-1-1,1 1 1,-1-1 0,1 0-1,-1 1 1,0-1 0,1 1-1,-1-1 1,0 1 0,1-1-1,-1 1 1,0-1-1,0 1 1,1-1 0,-1 1-1,0-1 1,0 1 0,0-1-1,0 2 1,1 7 19,0 0 0,-1 0 1,-1 10-1,1-10 165,0 17 362,-1 4 239,5 31-1,-4-53-705,1-1-1,1 1 0,0-1 1,0 1-1,0-1 0,1 0 1,0 0-1,0 0 0,7 9 1,-8-13-285,-1-1 1,2 0-1,-1 0 1,0 0 0,0 0-1,1 0 1,-1 0-1,1 0 1,-1-1-1,1 0 1,0 1 0,0-1-1,0 0 1,0 0-1,0 0 1,0-1-1,0 1 1,0-1-1,4 1 1,19-1-4996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5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203 170 6435,'0'0'5554,"0"-11"-4945,1-38-28,-1 48-562,0 0 1,0 0-1,0 0 0,0 0 0,-1 0 0,1 1 0,0-1 0,0 0 0,0 0 0,-1 0 0,1 0 0,-1 0 1,1 0-1,0 1 0,-1-1 0,1 0 0,-1 0 0,0 1 0,1-1 0,-1 0 0,0 1 0,1-1 1,-1 0-1,0 1 0,0-1 0,1 1 0,-1-1 0,0 1 0,0 0 0,0-1 0,0 1 0,0 0 0,0 0 1,0-1-1,1 1 0,-1 0 0,0 0 0,-1 0 0,-2 0-40,0 1-1,0-1 1,0 1-1,0-1 1,0 1 0,-4 2-1,2 0 3,0 0-1,0 0 0,0 1 1,1 0-1,0 0 1,0 0-1,0 0 0,0 1 1,-7 10-1,2-2-80,0 0 0,-14 28 0,17-25 67,0-1-1,1 2 1,0-1 0,2 1-1,0-1 1,0 1 0,2 1-1,0-1 1,1 0 0,1 0-1,2 20 1,-2-37 32,0 1 0,1 0-1,-1-1 1,1 1 0,-1-1 0,1 1 0,-1 0 0,1-1 0,-1 1 0,1-1-1,0 1 1,-1-1 0,1 0 0,0 1 0,-1-1 0,1 0 0,0 1-1,0-1 1,-1 0 0,1 0 0,0 1 0,0-1 0,-1 0 0,1 0 0,0 0-1,0 0 1,0 0 0,-1 0 0,2-1 0,25-4 67,-21 2-77,0-1 0,0 0-1,0-1 1,0 0 0,-1 0 0,0 0 0,0 0-1,8-12 1,30-51-336,-42 66 339,14-25-266,-1-1 0,16-43 0,-34 80 504,0-1 1,0 0 0,-1-1-1,-9 14 1,-9 14-207,16-22 172,1 1 1,1-1-1,0 1 1,1 0 0,1 1-1,0-1 1,1 1 0,0-1-1,1 27 1,2-40-189,-1-1 1,0 0-1,1 0 0,-1 1 1,0-1-1,1 0 1,-1 0-1,0 0 1,1 1-1,-1-1 0,1 0 1,-1 0-1,1 0 1,-1 0-1,0 0 1,1 0-1,-1 0 0,1 0 1,-1 0-1,0 0 1,1 0-1,-1 0 1,1 0-1,-1 0 0,1 0 1,-1 0-1,1-1 1,14-3 211,-7-1-152,-1 0 1,1 0-1,-1-1 1,0 0-1,-1 0 1,1-1-1,-1 0 1,6-9-1,42-67-441,-51 77 306,123-249-2091,-125 281 3502,-11 60-1189,4-45 343,0 45-1,6 84 373,-25-169-1222,12-1 352,6 1-254,1-1 0,0 0-1,-1-1 1,1 1 0,-1-1 0,-10-4 0,15 5 169,0-1 0,1 0 0,-1 0 0,1 0 0,-1 0 0,1-1 0,-1 1 0,1 0 1,-1-1-1,1 1 0,0-1 0,0 1 0,0-1 0,0 0 0,0 1 0,0-1 0,1 0 0,-1 0 0,0 1 0,1-1 1,-1 0-1,1 0 0,0 0 0,0 0 0,0 0 0,0 0 0,0-3 0,0 4 96,0 0 0,0 0 0,1 0-1,-1 0 1,0 0 0,0 0 0,1 0 0,-1 0-1,1 0 1,-1 0 0,1 0 0,-1 1 0,1-1-1,0 0 1,-1 0 0,1 0 0,0 1 0,0-1-1,-1 0 1,1 1 0,0-1 0,0 1-1,0-1 1,0 1 0,0-1 0,1 0 0,35-8 1068,-5 2-139,-24 2-800,1 1 1,-2-2 0,1 1 0,-1-1 0,1 0 0,-2 0-1,1-1 1,-1 0 0,0 0 0,0 0 0,6-12 0,5-10-144,22-56 0,-28 60 61,-1 3-145,-5 12 97,0-1-1,0 1 1,-1-1-1,-1 0 1,0 0-1,0 0 1,1-16-1,-4 27 23,0 9-696,-1 70 558,-1-27 196,3 0-1,10 79 1,-7-105 162,1 49 0,-7-74-175,0-1 0,-1 1 0,1-1 0,0 0 0,-1 0 0,1 0 1,0 0-1,-1 0 0,1 0 0,-4-2 0,-5-3-194,1-1 1,-1-1-1,1 1 0,1-2 1,-1 1-1,1-1 0,-9-11 0,18 19 108,0 0 0,0 0 1,0 0-1,0 0 0,-1 0 0,1 0 0,0-1 0,0 1 0,0 0 0,0 0 0,-1 0 0,1 0 0,0-1 0,0 1 0,0 0 0,0 0 0,0 0 0,0-1 0,0 1 1,0 0-1,0 0 0,0 0 0,0-1 0,-1 1 0,1 0 0,0 0 0,0 0 0,1-1 0,-1 1 0,0 0 0,0 0 0,0-1 0,0 1 0,0 0 0,0 0 0,0 0 0,0-1 1,0 1-1,0 0 0,0 0 0,1 0 0,11-4-603,25 4-526,-27 0 998,-3 0 141,18 1 37,1-2 0,-1-1 0,28-5-1,-45 5-12,1 0 0,0-1-1,-1 0 1,0-1 0,0 0-1,0 0 1,0-1-1,0 0 1,-1 0 0,0 0-1,0-1 1,9-11 0,-3 2 122,-1 0 0,0-1 0,17-34 1,-24 41-59,0-1 0,-1-1 0,0 1 1,-1-1-1,0 1 0,0-1 1,-1 0-1,0-17 0,-2 28-79,0 0 0,0-1-1,0 1 1,0 0 0,-1-1 0,1 1-1,0 0 1,0-1 0,-1 1-1,1 0 1,0-1 0,0 1 0,-1 0-1,1-1 1,0 1 0,-1 0-1,1 0 1,0 0 0,-1-1 0,1 1-1,0 0 1,-1 0 0,1 0-1,-1 0 1,1 0 0,0-1 0,-1 1-1,1 0 1,-1 0 0,1 0-1,0 0 1,-1 0 0,1 0 0,-1 0-1,1 1 1,0-1 0,-1 0 0,1 0-1,-1 0 1,1 0 0,0 0-1,-1 1 1,1-1 0,0 0 0,-1 0-1,1 1 1,-1-1 16,-14 9-37,1 0 0,0 0 0,0 2 0,1-1 0,1 2 0,-18 19 0,18-18 45,0-2-64,2 1 0,-1 1-1,2 0 1,-16 26-1,22-33 68,0 0 0,0 0 0,1 1 0,0-1-1,0 1 1,0-1 0,1 1 0,0-1 0,1 1 0,-1 0-1,1-1 1,0 1 0,1 0 0,1 9 0,0-12 15,-1-1 0,1 1 0,-1-1 0,1 0 0,0 1 0,1-1 0,-1 0 0,0 0 1,1-1-1,0 1 0,-1 0 0,1-1 0,0 0 0,0 0 0,1 0 0,-1 0 0,0 0 1,1 0-1,-1-1 0,1 0 0,4 2 0,7 1-106,-1 0-1,1-2 0,29 3 1,-1-4-1747,-4-2-3761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87 3586,'0'0'6837,"9"-20"-4505,-8 16-2266,0 0-1,-1 0 1,0 1-1,0-1 1,0 0-1,0 1 1,0-1-1,-1 0 1,-2-6-1,3 8-96,-1 1 0,0 0 0,0-1 0,0 1-1,0 0 1,0-1 0,-1 1 0,1 0 0,0 0-1,0 0 1,-1 0 0,1 0 0,-1 0 0,1 0 0,-1 1-1,1-1 1,-1 0 0,1 1 0,-1-1 0,0 1-1,1 0 1,-1-1 0,-3 1 0,1 0-47,0-1 0,0 1 1,0 0-1,0 1 0,0-1 0,-1 1 1,1-1-1,1 1 0,-1 0 0,0 1 1,0-1-1,0 1 0,0 0 0,1-1 1,-1 2-1,1-1 0,-4 3 0,2 0 79,0 0-1,0 0 1,0 1-1,1 0 1,-1 0-1,1 0 1,1 1-1,-5 10 0,5-12-27,1 0-1,1-1 1,-1 1-1,1 0 1,-1 0-1,2 0 0,-1 0 1,0 0-1,1 0 1,0 10-1,1-13 51,-1 0 0,1 1 0,0-1 0,0 0 0,0 0 0,0 0 0,0 0 0,0 0 1,0 0-1,1 0 0,-1 0 0,1 0 0,-1-1 0,1 1 0,0-1 0,0 1 0,0-1 0,0 0 0,0 1 0,0-1 0,0 0 0,0 0 0,0-1 1,0 1-1,4 1 0,2 0 147,1-1 0,-1 1 0,1-1 0,0 0 0,11-1 0,-16 0-466,-1 0 0,1-1 0,-1 1-1,1-1 1,-1 1 0,1-1 0,-1 0 0,1 0-1,-1-1 1,0 1 0,0-1 0,0 0-1,0 1 1,0-1 0,4-4 0,5-11-4042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8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2561,'0'0'6256,"0"26"-3766,0 12-1896,1-2-404,-2 1 0,-1-1 1,-8 41-1,7-59-736,0 0 0,1 35 0,2-53 475,0 0 0,0 0 1,0 1-1,0-1 0,0 0 0,0 0 1,0 0-1,0 1 0,0-1 0,0 0 1,0 0-1,0 1 0,0-1 1,0 0-1,0 0 0,0 0 0,0 1 1,1-1-1,-1 0 0,0 0 1,0 0-1,0 0 0,0 1 0,0-1 1,0 0-1,1 0 0,-1 0 0,0 0 1,0 0-1,0 1 0,0-1 1,1 0-1,-1 0 0,0 0 0,0 0 1,0 0-1,1 0 0,-1 0 0,0 0 1,0 0-1,0 0 0,1 0 1,-1 0-1,0 0 0,0 0 0,0 0 1,1 0-1,-1 0 0,0 0 0,0 0 1,1 0-1,-1 0 0,10 0-4787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2065,'0'0'3444,"3"1"-3169,11 4 1073,0-1 1,1 0-1,-1-2 0,22 3 1,1-1-279,72 5 298,31-2-85,-7-7-1171,30 6 481,1-4 74,-28-12-454,34 10-261,11 5 272,-59 4-192,-11 3-117,774-9-19,-822-12 99,202 7 61,-197-2-14,-1-2-44,-66 6 13,1 0 39,-1 0 0,1 0 0,-1 0 0,1-1 0,-1 1 0,1 0 0,-1 0 0,0-1 0,1 1 0,-1-1 0,1 1 0,-1-1 0,0 0 0,0 1 0,1-1 0,0-1 0,2 1-64,-1 0-1,0 1 0,1-1 1,-1 1-1,1 0 1,5 0-1,-8 0-8,-1 0 44,30 0-184,-29 1 153,-1 0 0,1 0 0,-1 0 0,1 0 0,-1 0 0,1 0 0,-1 0 0,0 0 0,0 1 0,1-1 0,-1 0 0,0 0 0,0 0 0,0 0 0,0 1 0,-1-1 0,1 2 0,-3 40-304,1-20 198,2-13 168,-4 115 122,1-87-53,2 44-1,1-42-89,8 29 1167,-7-77-2089,-1-18-1865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8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32 158 2353,'0'0'2684,"5"8"-2516,15 25-37,-19-32-109,0 0 0,0 0 1,0 0-1,0-1 0,1 1 0,-1 0 1,0 0-1,0-1 0,0 1 0,1-1 1,-1 1-1,0-1 0,1 1 1,-1-1-1,0 0 0,1 0 0,-1 0 1,0 0-1,1 0 0,-1 0 0,0 0 1,1 0-1,1-1 0,-1 1-9,1-1 0,-1 1-1,1-1 1,-1 0 0,0 0 0,1 0-1,-1 0 1,0-1 0,3-1-1,-1-2 52,0 0-1,0 0 0,0 0 0,-1 0 1,0 0-1,0-1 0,0 0 1,-1 1-1,0-1 0,0 0 0,0 0 1,-1 0-1,1-9 0,1-10 427,0-47 0,-3 59-256,0 13-217,0 0 0,0 0 0,0 0 1,0 0-1,0 0 0,0 0 0,0 1 0,0-1 0,0 0 1,0 0-1,-1 0 0,1 0 0,0 0 0,0 0 0,0 0 0,0 1 1,0-1-1,0 0 0,0 0 0,0 0 0,0 0 0,0 0 0,0 0 1,0 0-1,0 0 0,-1 0 0,1 0 0,0 0 0,0 1 0,0-1 1,0 0-1,0 0 0,0 0 0,0 0 0,-1 0 0,1 0 1,0 0-1,0 0 0,0 0 0,0 0 0,0 0 0,0 0 0,0 0 1,-1 0-1,1 0 0,0 0 0,0 0 0,0 0 0,0 0 0,0-1 1,0 1-1,0 0 0,0 0 0,-1 0 0,1 0 0,0 0 0,0 0 1,0 0-1,0 0 0,0 0 0,0 0 0,0 0 0,0-1 1,0 1-1,0 0 0,0 0 0,0 0 0,-1 0 2,-22 25 18,1 2 0,1 0 1,1 1-1,2 1 0,-18 38 1,33-62-33,1 1 0,0-1 1,1 1-1,-1-1 1,1 1-1,0 0 1,0 0-1,1-1 0,0 1 1,0 0-1,0 0 1,2 6-1,-1-9 94,-1 0-1,2 0 1,-1-1-1,0 1 1,1 0-1,-1-1 1,1 1-1,0-1 1,-1 1 0,1-1-1,0 0 1,1 0-1,-1 0 1,0 0-1,1 0 1,-1 0 0,1-1-1,-1 1 1,1-1-1,0 0 1,0 0-1,0 0 1,-1 0 0,5 1-1,4 0-273,-1 0 0,1 0 0,0-1 0,0-1 0,0 0 0,0 0 0,17-3 0,7-8-5647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9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0 271 4530,'0'0'2575,"9"1"-1903,-2 0-565,43 2 606,-46-3-598,1 0 0,0 0 0,0-1 0,-1 0 1,1 0-1,-1 0 0,1-1 0,-1 1 0,1-1 0,4-3 0,-2-1 30,1 0 0,-1 0 0,0-1 0,0 0 0,0 0 0,-1-1 0,0 0 0,-1 0 0,0 0-1,0-1 1,6-16 0,-3 4-65,-1-1-1,-1 0 1,7-44-1,-11 41 351,-3 24-412,1 1 0,-1 0 0,0 0 0,1 0 1,-1 0-1,1 0 0,-1 0 0,0 1 0,1-1 1,-1 0-1,1 0 0,-1 0 0,0 0 0,1 1 1,-1-1-1,1 0 0,-1 1 0,1-1 0,-1 0 0,1 1 1,-1 0-1,-11 8-40,2 1 0,-1 0 0,2 1 0,-1 0 0,-13 22 1,-34 65 72,57-98-51,-20 37-17,-15 39 1,31-63 88,-1 0 1,2 0-1,-1 0 1,2 1-1,0-1 1,0 1-1,1 14 1,2-26-46,-1 1 0,0-1 0,1 1-1,-1-1 1,1 0 0,-1 1 0,1-1 0,0 0 0,0 1 0,0-1 0,1 0 0,-1 0 0,0 0 0,1 0 0,0 0 0,-1 0 0,1-1 0,0 1 0,0-1-1,0 1 1,0-1 0,0 1 0,0-1 0,0 0 0,0 0 0,0 0 0,1 0 0,3 0 0,1 1-259,0 0 1,1-1 0,-1 0-1,0-1 1,1 1-1,-1-1 1,1-1-1,9-1 1,9-6-3600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9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81 2849,'0'0'5235,"2"-11"-4342,1-4-496,-1 7 213,-1 0 0,0 0 0,0 0 0,-1-12 0,-1 19-623,0 1 0,0 0 0,0-1 0,-1 1 0,1 0-1,0 0 1,0 0 0,0 0 0,-1 0 0,1 0 0,0 0 0,0 0-1,-3 1 1,1 1-5,-1 0-1,1-1 1,0 1-1,0 0 1,-1 1 0,1-1-1,0 0 1,1 1-1,-4 4 1,-26 31-55,20-22 79,10-14-4,-33 47 85,32-45-130,1 0 0,-1 1 0,1-1 0,0 1 0,1-1 0,-1 1 0,1 0 0,0-1 0,0 1 0,0 6 0,2-11 23,-1 1 0,1-1 0,-1 1 0,1-1 0,-1 0 0,1 1 0,-1-1 0,1 0 0,-1 0 0,1 1 0,-1-1 0,1 0 0,-1 0 0,1 0-1,0 0 1,-1 0 0,1 0 0,-1 0 0,1 0 0,0 0 0,-1 0 0,1 0 0,-1 0 0,1 0 0,0 0 0,-1 0 0,1-1 0,-1 1 0,2-1 0,19-5-563,-12 0 47,0 0 1,-1-1-1,1 0 1,-2 0 0,1-1-1,-1 0 1,0 0-1,7-13 1,-4 9-606,12-16-2472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42 1969,'30'-41'1841,"-39"68"-176,-11 6 159,1 2-719,4-3 95,8-7 337,5-5 128,2-4-1073,0-4-320,3-5 144,17-4-416,5-3-1472,7 0-3747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0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275 295 704,'0'0'7140,"9"1"-6409,-3 0-685,53 0 715,-54-1-681,1-1 0,-1 0 0,1 0 0,-1 0 0,0-1 1,0 1-1,1-1 0,-1 0 0,0-1 0,4-3 0,1-1-26,-1-1 0,0 0 0,-1-1-1,0 0 1,0-1 0,-1 0 0,0 0-1,-1 0 1,7-14 0,3-13 53,17-52 1,-30 80 27,-1 5 122,-1 0-1,0 0 0,0 0 0,0 0 0,0 1 0,0-6 1,-1 8-233,0 1 1,0 0-1,-1 0 1,1-1-1,0 1 1,0 0-1,0 0 1,0-1 0,-1 1-1,1 0 1,0 0-1,0-1 1,0 1-1,-1 0 1,1 0-1,0 0 1,0 0-1,-1-1 1,1 1 0,0 0-1,0 0 1,-1 0-1,1 0 1,0 0-1,-1 0 1,1 0-1,0 0 1,-1 0-1,1 0 1,0 0 0,0 0-1,-1 0 1,1 0-1,0 0 1,-1 0-1,1 0 1,0 0-1,0 0 1,-1 0 0,1 0-1,0 1 1,-1-1-1,-11 5-202,5-1 166,1 1 0,0 0 0,0 0 0,1 0 0,0 1 0,-7 8 0,-27 45-16,22-33 20,-320 499-1128,325-505 1299,-2 0 1,0-1-1,-29 28 0,43-47-150,0 1-1,0-1 0,0 0 0,0 0 1,0 0-1,-1 0 0,1 0 0,0 1 0,0-1 1,0 0-1,0 0 0,-1 0 0,1 0 1,0 0-1,0 0 0,0 0 0,0 0 1,-1 0-1,1 0 0,0 0 0,0 0 0,0 0 1,-1 0-1,1 0 0,0 0 0,0 0 1,0 0-1,0 0 0,-1 0 0,1 0 0,0 0 1,0 0-1,0 0 0,0 0 0,-1 0 1,1 0-1,0 0 0,0 0 0,0-1 1,-1 1-1,-2-10 1079,3-20 1014,1 23-1926,0-5-283,0 1 1,1-1-1,1 1 0,0-1 1,0 1-1,1 0 0,1 0 1,0 0-1,0 1 0,1 0 1,0 0-1,13-15 1,-12 16-28,1 0 0,0 1 0,0 0 1,1 0-1,0 1 0,0 0 0,1 0 1,0 1-1,0 1 0,1-1 1,-1 2-1,22-7 0,28 1-4308,-35 7-353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2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29 4402,'0'0'2769,"0"0"-2756,0 0 0,0 0-1,1 0 1,-1 0 0,0 0-1,0 0 1,0 0 0,1 0-1,-1 1 1,0-1 0,0 0-1,0 0 1,0 0-1,0 0 1,1 0 0,-1 1-1,0-1 1,0 0 0,0 0-1,0 0 1,0 1 0,0-1-1,0 0 1,0 0 0,0 1-1,0-1 1,0 0 0,1 0-1,-1 0 1,0 1 0,-1-1-1,1 0 1,0 0 0,0 0-1,0 1 1,0-1 0,0 0-1,0 0 1,0 0 0,0 1-1,0-1 1,0 0 0,-2 8 142,0 0 1,-1 0-1,0 0 1,0 0 0,-1-1-1,1 1 1,-7 7 0,-7 17 258,11-20-200,1-1 0,0 1 0,1 0 0,0 0 0,1 1 1,1-1-1,-2 21 0,4-32-206,0-1 0,0 1 1,0-1-1,0 0 0,1 1 1,-1-1-1,0 0 0,0 1 1,1-1-1,-1 0 0,0 1 1,1-1-1,-1 0 0,0 1 1,1-1-1,-1 0 0,1 0 1,-1 0-1,0 1 0,1-1 1,-1 0-1,1 0 0,-1 0 1,0 0-1,1 0 0,-1 0 1,1 0-1,-1 0 0,1 0 1,-1 0-1,1 0 0,-1 0 1,0 0-1,1 0 0,-1 0 1,1 0-1,-1 0 0,1-1 1,19-5 279,-12 1-303,0 1-1,-1-2 1,0 1 0,0-1-1,-1 0 1,10-11-1,32-48-618,-26 35 133,-18 25 383,6-9-79,1 0 1,17-17 0,-27 41 975,-4 0-546,-1 0 1,0 0-1,0 0 0,-1-1 0,-1 1 0,1-1 0,-1 0 1,-12 13-1,9-13 146,2 2 1,-1-1-1,1 1 0,1 0 1,0 1-1,-6 15 0,12-27-347,0 1 0,0-1 0,-1 1 0,1-1 0,0 1 0,0-1 0,0 1 0,0-1-1,0 1 1,0-1 0,0 1 0,0-1 0,0 1 0,0-1 0,0 1 0,0-1 0,0 1 0,0-1-1,0 1 1,0-1 0,1 1 0,-1-1 0,0 1 0,10-3 358,19-20-282,-24 17-139,21-20-1357,35-42-1,-46 48 315,1 0-1,1 2 0,0 0 0,1 1 0,30-20 0,-28 29 815,-19 7 284,-1 0 0,0 0 1,1 0-1,-1 0 0,1 0 0,-1 0 0,1 0 1,-1 0-1,1 1 0,-1-1 0,1 0 1,-1 0-1,0 0 0,1 1 0,-1-1 1,0 0-1,1 0 0,-1 1 0,1-1 0,-1 0 1,0 1-1,0-1 0,1 1 0,-1 0 1,1 2 217,0 0 0,0 0 0,-1 0 0,1 0 0,-1 1 0,0-1 1,0 0-1,-1 5 0,1 5 309,-2 10 358,-1 1 0,-1-1 0,-1 0 0,-1 0 0,-11 26 0,5-13 401,12-34-1285,-1 0 1,0 0 0,1 0 0,-1 0-1,0 0 1,0 0 0,0-1-1,0 1 1,0 0 0,-1-1 0,1 1-1,0 0 1,-1-1 0,1 0 0,-1 1-1,1-1 1,-1 0 0,0 0 0,0 0-1,0 0 1,1 0 0,-1 0 0,-3 0-1,2 0-176,0-1-1,0 0 0,0 0 0,0-1 0,0 1 0,0 0 1,0-1-1,1 0 0,-1 1 0,0-1 0,0 0 0,0-1 1,1 1-1,-1 0 0,-3-4 0,-12-7-4317,-26-24 1,44 36 4058,0 1 487,1 0-1,-1 0 0,1 0 0,0 0 0,-1 0 1,1 0-1,0 0 0,-1-1 0,1 1 1,0 0-1,0 0 0,0-1 0,0 1 1,-1-1-1,1 1 0,0-1 0,0 1 1,0-1-1,0 0 0,0 1 0,1-1 1,0 0-1,28 7 1562,-15-5-1006,0-1 0,-1 0 0,23-2-1,-33 1-608,1-1 0,-1 0-1,1 0 1,-1 0 0,0-1-1,1 1 1,-1-1-1,0 0 1,0 0 0,0-1-1,-1 1 1,1-1 0,0 0-1,-1 0 1,5-5 0,76-94-1005,-81 96 5116,-11 10-3507,-11 12-826,19-16 147,-1 0 0,1 0-1,0 0 1,0 0 0,0 0 0,0 1 0,0-1-1,0 0 1,-1 0 0,1 0 0,0 0 0,0 0-1,0 1 1,0-1 0,0 0 0,0 0 0,0 0-1,0 0 1,0 1 0,0-1 0,0 0 0,0 0-1,0 0 1,0 0 0,0 1 0,0-1 0,0 0-1,0 0 1,0 0 0,0 0 0,0 1 0,0-1-1,0 0 1,0 0 0,0 0 0,0 0 0,1 1-1,-1-1 1,0 0 0,0 0 0,0 0-1,0 0 1,0 0 0,0 0 0,1 0 0,-1 1-1,0-1 1,0 0 0,0 0 0,0 0 0,1 0-1,-1 0 1,0 0 0,16 3-632,20-5 607,-30 0 90,-1 0 1,0 0-1,1 0 1,-1-1-1,0 0 1,0 0 0,0 0-1,-1 0 1,1-1-1,-1 0 1,0 0 0,0 0-1,4-5 1,-2 1 13,-1 1 0,1-1-1,-1 0 1,-1 0 0,1 0 0,-1-1 0,3-10 0,-7 18-35,0 0 0,1 1 0,-1-1 0,0 0-1,0 0 1,1 0 0,-1 1 0,0-1 0,0 0 0,0 0 0,0 0-1,0 1 1,0-1 0,0 0 0,-1 0 0,1 0 0,0 1 0,0-1-1,-1 0 1,1 0 0,0 1 0,-1-2 0,0 2 2,1-1 0,-1 1 0,0 0 0,1 0 1,-1-1-1,0 1 0,1 0 0,-1 0 0,0 0 0,1 0 0,-1 0 0,0 0 0,1 0 1,-1 0-1,0 0 0,1 0 0,-1 0 0,1 1 0,-1-1 0,-1 0 0,-3 3 19,0-1 0,0 1 1,0-1-1,-9 8 0,-6 6 154,1 2-1,1 0 1,-17 20 0,26-26-60,0 0-1,0 1 1,2-1 0,-1 1-1,2 1 1,-9 22 0,13-27 227,0 0 0,1-1-1,0 1 1,0 0 0,2 17 0,-1-25-325,0 0 0,0 0 0,1 0 0,-1 0 1,0 0-1,1 1 0,-1-1 0,1 0 0,-1 0 0,1 0 0,-1 0 0,1 0 0,0 0 0,-1 0 0,1-1 0,0 1 0,0 0 0,-1 0 0,1 0 0,0-1 0,0 1 0,1 0 1,1 1 30,1-1 0,-1 0 1,0 1-1,0-2 1,1 1-1,-1 0 1,6 0-1,2 0 49,0-1 0,0-1 0,22-3 1,-24 2-210,0-1-1,0 0 1,0 0 0,0-1 0,-1-1 0,1 1 0,-1-1 0,-1-1 0,1 1 0,-1-1 0,0-1 0,0 1 0,9-13 0,-5 7-516,-2-2 0,0 1 0,-1-1 0,0 0 0,-1-1 0,0 0 0,5-17 0,-12 31 737,0 1 0,0-1 0,1 1-1,-1 0 1,0-1 0,0 1 0,1-1 0,-1 1-1,0-1 1,0 1 0,0-1 0,0 1 0,0-1-1,0 1 1,0-1 0,0 1 0,0-1 0,0 1-1,0-1 1,0 1 0,0-1 0,0 1 0,-1-1-1,1 1 1,0-1 0,0 1 0,0-1 0,-1 0-1,-11 9 649,-12 20 27,22-25-712,1-2-25,0 0 0,0 1-1,-1-1 1,2 0 0,-1 1 0,0-1 0,0 1 0,0 0 0,1-1 0,-1 1 0,1 0 0,-1-1 0,1 1 0,-1 2 0,26-2 124,-18-3-162,0 0-1,0 0 1,0 0 0,0-1 0,0 0 0,0-1 0,0 1 0,-1-1 0,0 0 0,1-1 0,-1 0 0,0 0 0,-1 0 0,9-8 0,-8 7-60,-1-1 0,0 1 1,0-1-1,0 0 1,-1 0-1,0 0 1,0-1-1,0 0 1,-1 0-1,0 0 1,0 0-1,-1 0 0,2-13 1,-3 20 58,-2 0 1,1-1 0,0 1-1,0-1 1,0 1-1,0-1 1,0 1-1,0 0 1,0-1-1,0 1 1,-1-1-1,1 1 1,0 0 0,0-1-1,-1 1 1,1 0-1,0-1 1,0 1-1,-1 0 1,1-1-1,0 1 1,-1 0-1,1 0 1,0-1-1,-1 1 1,1 0 0,-1 0-1,1 0 1,0 0-1,-1-1 1,1 1-1,-1 0 1,1 0-1,-1 0 1,1 0-1,0 0 1,-1 0 0,1 0-1,-1 0 1,1 0-1,-1 0 1,1 0-1,0 0 1,-1 1-1,0-1 1,-23 6 166,8 2-141,0 1 0,0 1 0,0 0 0,1 1-1,1 0 1,0 1 0,1 1 0,0 0 0,-15 21 0,23-27 59,0 0 0,0 0 0,1 1 0,0-1 0,0 1-1,1 0 1,0 0 0,1 0 0,-3 16 0,4-20-19,1-1-1,-1 1 0,1-1 1,0 0-1,0 1 1,1-1-1,-1 1 0,1-1 1,0 0-1,0 1 0,0-1 1,0 0-1,0 0 0,1 0 1,-1 0-1,1 0 1,0 0-1,0 0 0,0-1 1,0 1-1,1-1 0,-1 1 1,1-1-1,-1 0 1,1 0-1,4 3 0,-1-2-90,-1-1 1,1 1-1,0-1 0,0 0 0,0-1 0,0 1 0,11 0 0,-11-2-579,0 0 0,0 0 0,0 0-1,9-2 1,16-9-5545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2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13398,'0'0'592,"-88"48"-832,21-26-4658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4082,'0'0'3980,"6"0"-3411,116 1 1601,152 19 0,-88 1-652,45 8-1024,-228-29-298,0 1-861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4914,'0'0'9002,"-4"1"-8410,-4 2-650,1 0 0,-1 1 0,1 0 0,0 1 0,0 0 0,0 0-1,-10 9 1,-4 3 5,-1-1-37,-2-1 0,1 0 0,-36 14 0,57-28 97,1-1 1,0 1-1,0-1 0,-1 0 0,1 1 0,0-1 0,0 0 1,-1 0-1,1 0 0,0 1 0,-1-1 0,1-1 0,0 1 1,-1 0-1,1 0 0,0 0 0,-1-1 0,1 1 0,0-1 0,0 1 1,-1-1-1,1 1 0,0-1 0,0 0 0,0 0 0,0 1 1,0-1-1,0 0 0,0 0 0,0 0 0,0 0 0,0-1 1,-17-13-776,17 15 574,7 15-71,61 56 2210,62 60 809,-126-128-3277,8 8 1719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 1921,'0'0'7064,"-1"0"-6876,1 0 0,0-1 0,0 1 0,-1 0-1,1 0 1,0 0 0,0-1 0,-1 1-1,1 0 1,0 0 0,-1 0 0,1 0-1,0 0 1,-1 0 0,1 0 0,0 0-1,-1 0 1,1 0 0,0 0 0,-1 0-1,1 0 1,0 0 0,0 0 0,-1 0 0,1 0-1,0 0 1,-1 0 0,1 1 0,-4 7-271,1 0 0,0 0 0,0 1 1,1-1-1,0 1 0,0 10 0,-3 7 105,-50 233 186,43-210-827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1024,'0'-6'14685,"1"34"-14698,6 31 1,0-4 31,-3-14 106,0-6 265,-2 0 1,-4 69 0,-4-72-294,4-24-42,0 0-1,1 1 0,-1 11 1,1-9-1083,1-18-3878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93 1345,'0'0'3238,"0"-5"1468,3-17-4801,12 10 108,0 2 1,1 0 0,0 0 0,30-11 0,-45 20-30,0 1 0,1 0 1,-1-1-1,0 1 0,0 0 1,0 0-1,0 0 0,0 0 0,0 0 1,0 0-1,0 0 0,0 0 0,0 1 1,0-1-1,0 0 0,0 1 1,0-1-1,0 0 0,0 1 0,0 0 1,0-1-1,0 1 0,0-1 1,0 1-1,0 0 0,-1 0 0,1-1 1,0 1-1,-1 0 0,1 0 0,0 0 1,-1 0-1,1 0 0,-1 0 1,0 0-1,1 0 0,-1 0 0,0 0 1,1 0-1,-1 0 0,0 0 0,0 0 1,0 2-1,1 8 31,0 0 1,0 0-1,-2 17 0,0-12 88,2 1 83,0 20 159,-1-35-317,-1 0 0,1 0 0,0 0 0,0 0 0,-1 0 0,1-1 1,-1 1-1,1 0 0,-1 0 0,0-1 0,0 1 0,0 0 0,0-1 0,-2 3 0,0-2 22,-1-1 0,1 1 0,0-1 0,-1 0 0,1 0 0,-1 0 0,0 0 0,1-1 0,-1 0 0,1 1 0,-1-1 0,-5-1 0,-7 1-20,-34 4-27,-94 8-1956,176-12-1761,-1 0 1156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152 422 3762,'0'0'1542,"7"-5"-1452,3-5-71,0-1 0,-1 1-1,0-2 1,-1 1 0,12-23 0,-4-4 89,-3-1-1,-1-1 1,10-54 0,-3 6 232,-13 59 1959,-15 32-1765,0 4-541,1 1 1,0 0-1,1 0 1,0 1-1,-7 11 1,-30 54-20,33-55 24,-13 22 29,-73 138 204,82-146-149,2-1 0,0 2 1,-12 58-1,21-70-11,2 1 0,0 41 0,2-62-76,0-1-21,0 0 0,-1 0-1,1 0 1,0 0 0,0 0 0,0 0-1,0 0 1,1 0 0,-1 0-1,0 0 1,0 0 0,1 0 0,-1 0-1,0 0 1,1 0 0,-1 0 0,1 0-1,-1 0 1,1 0 0,0 0-1,-1-1 1,1 1 0,0 0 0,0 0-1,-1-1 1,1 1 0,0 0-1,0-1 1,0 1 0,0-1 0,0 1-1,2 0 1,16 1-1967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66 1601,'0'0'5213,"0"-6"-4405,0 3-754,0 1-2,0 0 1,0 0 0,0 1 0,0-1 0,0 0-1,-1 0 1,1 0 0,0 0 0,-1 1 0,0-1-1,1 0 1,-1 0 0,0 1 0,0-1 0,0 1-1,0-1 1,0 0 0,0 1 0,0 0 0,0-1-1,-1 1 1,1 0 0,-2-2 0,-6-2 135,6 4-203,1-1 0,-1 1 0,0 0 1,0 0-1,0 0 0,0 0 0,0 0 0,0 0 0,0 1 0,0-1 0,0 1 0,-4 0 0,1 1 7,0-1-1,0 1 1,1 1-1,-1-1 1,0 1-1,0 0 0,1 0 1,-1 0-1,1 1 1,0 0-1,0 0 1,0 1-1,0-1 0,0 1 1,-4 4-1,2 0 13,-1 0-1,1 0 1,1 0-1,-1 1 1,2 0-1,-1 1 1,-7 16-1,12-21 21,-1 0 1,1 0-1,0 0 0,1 0 0,-1 0 1,1 1-1,0 6 0,0-3 25,21-8 194,-19-2-237,1 1 0,-1-1-1,1 1 1,-1-1 0,1 0 0,-1 0 0,1 0 0,-1 0 0,0 0 0,1-1 0,3-2 0,26-24-14,-11 9 3,-8 10 379,-1 1-1,22-11 1,-34 31-846,0 136 498,0-148-23,0 1 0,0-1 0,0 1 0,0-1-1,1 1 1,-1-1 0,0 1 0,0-1 0,0 1-1,1-1 1,-1 1 0,0-1 0,0 0 0,1 1 0,-1-1-1,0 1 1,1-1 0,-1 0 0,0 1 0,1-1-1,-1 0 1,1 0 0,-1 1 0,1-1 0,-1 0-1,1 1 1,19 1-231,-15-2-54,-1 0-1,1-1 1,-1 1 0,1-1-1,-1 0 1,7-3-1,14-14-2561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23 224,'0'0'7892,"1"-4"-7361,-1 2-397,2-13 348,-3 14-397,-3 10-186,-33 136 13,5-19 120,-45 66 366,62-159-239,10-20-160,0 0-1,1 0 0,1 0 1,0 1-1,1 0 0,0-1 1,0 24-1,3-35 10,-1 0 0,0-1 0,0 1 0,1-1 0,-1 1 0,1-1 0,0 1 0,-1-1 0,1 1 0,0-1 0,0 1 0,0-1 1,0 0-1,0 1 0,0-1 0,0 0 0,0 0 0,0 0 0,1 0 0,-1 0 0,0 0 0,1 0 0,-1-1 0,1 1 0,-1 0 0,1-1 0,-1 1 0,4 0 0,2 1-367,1-1 1,0 1-1,0-1 0,13-1 0,-5 0-2276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12 126 2369,'0'0'1705,"0"7"-1401,0 22 216,0-29-504,0 1 0,0-1 0,1 0 0,-1 1 0,0-1 0,0 1 0,0-1 0,0 0 0,1 1 0,-1-1 0,0 0 0,0 1 0,1-1 0,-1 0 0,0 1 0,1-1 0,-1 0 0,0 1 0,1-1 0,-1 0 0,0 0 0,1 0 0,-1 1 0,0-1 0,1 0 0,-1 0 0,1 0 0,-1 0 0,0 0 1,1 0-1,-1 0 0,1 0 0,-1 0 0,1 0 0,-1 0 0,0 0 0,1 0 0,-1 0 0,1 0 0,-1 0 0,1 0 0,-1 0 0,0-1 0,1 1 0,0 0 0,15-8 258,-5 0-229,0 0 0,-1-1 0,0 0 0,0 0 0,11-16 0,-17 19 196,0 1 0,-1-1 1,1 0-1,-1 0 0,0 0 0,-1-1 0,1 1 0,-1-1 0,0 1 0,-1-1 0,0 0 0,1-10 1,-22 17-306,17 0 59,-1 0 0,1 0 0,0 1 0,0 0 0,0-1 0,-1 1 0,1 0 0,0 1 0,0-1 0,0 0 0,0 1 0,1 0 0,-1 0 0,0 0 0,-2 2 0,0 1-12,0 1 0,0-1 1,1 1-1,0 0 0,0 0 1,-5 11-1,0 2 85,2 0 1,0 1-1,-7 40 1,12-48-26,0 1-1,0-1 1,2 1 0,1 21-1,-1-34-32,0 1-1,1 0 0,-1 0 0,0 0 0,1-1 0,-1 1 1,1 0-1,0 0 0,-1-1 0,1 1 0,-1-1 0,1 1 1,0 0-1,0-1 0,-1 1 0,1-1 0,0 0 1,0 1-1,0-1 0,-1 1 0,1-1 0,0 0 0,0 0 1,0 0-1,0 1 0,0-1 0,1 0 0,31 1 173,-27-1-156,4 0-21,0 0 0,1-1 0,-1 0 1,0-1-1,19-5 0,-20 4-824,0-1-1,0 0 0,15-11 1,-1-1-2994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438 424 4418,'0'0'3839,"3"-10"-2742,31-27-441,-20 15-633,-1 0 0,-1-2 0,18-46 1,16-78-17,-43 140-6,0-3-34,0 0 0,-1-1-1,0 1 1,0-1 0,-1-13-1,-3 25 21,0 0 1,-1 0-1,1 0 0,0 1 0,0-1 0,0 1 1,0-1-1,0 1 0,-3 1 0,-10 10-4,-1 1 1,2 0-1,0 1 0,0 1 1,1 0-1,1 1 0,-12 20 1,7-6 7,1 0-1,1 1 1,2 1 0,1 0 0,2 1 0,1 0-1,2 0 1,-5 46 0,5-36 74,-1 0-1,-2 0 1,-2-1 0,-19 41 0,6-24 9,-4-1 0,-36 57 1,41-79-312,-1-1 0,-2 0 1,-31 30-1,42-53 680,16-12-413,-1 0 0,1 0 0,0 0-1,0 0 1,-1 0 0,1 0 0,0 0 0,0 0-1,-1 0 1,1 0 0,0 0 0,0 0 0,-1 0 0,1 0-1,0 0 1,0 0 0,-1 0 0,1 0 0,0 0-1,0 0 1,-1 0 0,1 0 0,0 0 0,0-1-1,0 1 1,-1 0 0,1 0 0,0 0 0,0 0 0,0-1-1,-1 1 1,1 0 0,0-1 0,-1-2 221,0 0 0,1 0 0,-1 0 0,1 0 0,0 0 1,0 0-1,0-5 0,1-4-57,0-3-276,0-1 1,1 1-1,1 0 0,0 0 0,1 1 0,1-1 1,1 1-1,8-17 0,-6 14-42,1 1 1,1 0-1,1 1 1,0 0-1,1 1 1,20-19-1,-25 27 51,1 0-1,0 0 0,1 0 1,0 2-1,-1-1 0,1 1 1,1 0-1,-1 0 0,19-3 1,22 0-2733,-31 5 212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161 138 3169,'0'0'6163,"-4"-2"-5562,3 2-585,0-1 1,0 1 0,-1 0 0,1-1 0,0 1 0,0 0 0,0 0 0,-1 0 0,1 0 0,0 0 0,-1 0 0,1 0 0,0 0 0,0 1-1,0-1 1,-1 0 0,1 1 0,0-1 0,-2 2 0,-22 19 92,23-20-100,-10 12 117,-1 0-1,2 0 1,0 1 0,-16 28 0,22-33-286,1 0-1,0 1 1,0 0 0,1 0-1,0 0 1,1 0 0,1 0 0,-1 0-1,1 17 1,3-27-257,0 0 410,0-1 1,0 1-1,0-1 1,0 0-1,0 1 1,0-1-1,-1 0 1,1 0 0,0-1-1,0 1 1,2-3-1,21-20 332,-19 17-368,20-19 141,-11 13 27,-1-1 1,-1-1-1,0-1 1,0 1-1,16-32 1,2-18 335,-31 64-63,0 1-528,-1 0 128,1 0 0,-1 1 0,1-1 1,0 0-1,-1 0 0,1 1 0,0-1 0,-1 0 1,1 0-1,0 1 0,-1-1 0,1 0 0,0 1 0,0-1 1,-1 0-1,1 1 0,0-1 0,0 1 0,0-1 1,-1 0-1,1 1 0,0-1 0,0 1 0,0-1 1,0 0-1,0 1 0,0-1 0,0 1 0,0 0 1,0-1-354,1 0-226,0-1 568,1 1 1,-1-1-1,0 1 1,0-1-1,0 0 1,1 1-1,-1-1 0,0 0 1,0 0-1,0 0 1,-1 0-1,1 0 1,0 0-1,0 0 0,0 0 1,1-2-1,15-29 449,-8 16-213,1 2 7,-8 12-206,0-1 1,1 0 0,-1 0-1,0 0 1,-1 0-1,1 0 1,0 0-1,-1 0 1,0-1 0,0 1-1,0 0 1,1-7-1,-2 9-26,0 27-641,0-20 621,0-5 11,0 0 1,0 0-1,0 0 0,0 1 0,0-1 0,0 0 0,1 0 1,-1 0-1,0 1 0,1-1 0,-1 0 0,1 0 0,-1 0 1,1 0-1,-1 0 0,1 0 0,0 0 0,-1 0 0,1 0 1,2 2-1,-1-2 33,1 0 1,-1 0-1,1 0 1,0 0-1,-1 0 0,1-1 1,4 1-1,-5 0-6,-1-1 6,0 1 0,0-1 0,-1 1 0,1-1 0,0 1-1,0-1 1,-1 1 0,1 0 0,0-1 0,-1 1 0,1 0-1,-1 0 1,1 0 0,-1-1 0,1 1 0,-1 0 0,0 0 0,1 0-1,-1 0 1,0 0 0,0 0 0,0 0 0,1-1 0,-1 1-1,0 0 1,0 2 0,-1 32-134,0-23 139,1 11 176,-2 1 1,0-1 0,-2 0 0,-1 0 0,0 0 0,-10 23 0,6-4-47,30-43-207,-16 0 59,0-1 0,0 1 1,0-1-1,-1 0 0,1-1 0,-1 1 1,0-1-1,0 0 0,0 0 1,0 0-1,7-7 0,3-6 64,19-27 0,-12 15-32,9-12-20,-18 24-17,0 0 0,0 0 0,17-13 1,-28 38-86,1 1 1,-1 0 0,-1 0 0,-1 12-1,1-19 53,1 16 7,-1-11 34,1 0-1,-1 0 1,0 1-1,-1-1 1,0 0 0,-1 0-1,1 0 1,-1 0-1,-1 0 1,-3 7 0,4-16 830,1-8-515,1-11-107,0 5-268,1 0 0,1 1-1,0-1 1,1 0 0,9-24-1,-9 30-19,1 0 0,0 0-1,1 0 1,0 0-1,0 1 1,0 0 0,1 0-1,1 0 1,12-11-1,-19 18 55,1 0 1,0 1-1,-1-1 0,1 0 0,0 1 0,-1-1 0,1 0 0,0 1 0,0-1 0,0 1 0,-1 0 0,1-1 0,0 1 0,0 0 0,0-1 0,0 1 0,0 0 0,0 0 0,0 0 0,0 0 0,0 0 0,0 0 0,-1 0 0,1 0 0,0 0 0,0 0 0,0 0 1,0 1-1,0-1 0,0 0 0,0 1 0,0-1 0,-1 1 0,1-1 0,0 1 0,0-1 0,-1 1 0,1-1 0,0 1 0,-1 0 0,1-1 0,0 1 0,-1 0 0,1 0 0,-1 0 0,1-1 0,0 3 0,1 2-38,0 0 0,0 1-1,0-1 1,-1 1-1,0 0 1,1 6 0,2 169 755,-4-155 851,1-44-1762,1-1 1,1 0-1,0 1 0,2-1 0,0 1 0,1 0 0,1 0 0,14-27 0,-14 28-185,10-19-43,-16 34 398,1-1-1,-1 1 1,0 0 0,1 0-1,0 0 1,-1 0 0,1 0-1,0 1 1,0-1 0,0 0-1,3-1 1,-4 3 28,-1 0 0,0 0 1,0 0-1,0 0 0,1 0 1,-1 0-1,0 0 0,0 0 1,0 0-1,1 0 0,-1 1 0,0-1 1,0 0-1,0 0 0,0 0 1,1 0-1,-1 0 0,0 1 0,0-1 1,0 0-1,0 0 0,0 0 1,0 1-1,1-1 0,-1 0 0,0 0 1,0 0-1,0 1 0,0-1 1,0 0-1,0 0 0,0 0 1,0 1-1,0-1 0,0 0 0,0 0 1,0 1-1,0-1 0,0 0 1,0 0-1,0 16-2,0-13-19,-1 84 523,3 112 842,-2-197-1323,0 0 0,0 1 1,0-1-1,1 1 0,-1-1 1,1 0-1,0 1 0,0-1 0,0 0 1,0 1-1,0-1 0,0 0 0,0 0 1,1 0-1,-1 0 0,1 0 0,3 3 1,-3-4 23,0 0 1,-1 0-1,1-1 1,0 1 0,0 0-1,0 0 1,0-1-1,0 0 1,0 1-1,0-1 1,0 0-1,0 0 1,0 0 0,0 0-1,0 0 1,0 0-1,0-1 1,0 1-1,0-1 1,0 1 0,0-1-1,2-1 1,2-1 7,0-1-1,0 1 1,-1-1 0,0-1 0,1 1 0,-1-1 0,-1 0 0,1 0 0,-1 0 0,0-1-1,4-6 1,7-12-247,15-35 0,-14 24-497,-1 0 0,-2-1 1,17-71-1,-31 94 644,1 13 56,0 0-1,0-1 1,-1 1-1,1 0 1,0 0-1,0 0 1,0 0-1,-1 0 1,1 0-1,0-1 0,0 1 1,-1 0-1,1 0 1,0 0-1,0 0 1,-1 0-1,1 0 1,0 0-1,0 0 1,-1 0-1,1 0 1,0 0-1,0 0 0,-1 0 1,1 0-1,0 1 1,0-1-1,0 0 1,-1 0-1,1 0 1,-22 17 72,18-14-37,-8 9 99,-1 0 1,2 1-1,-1 0 1,2 1-1,0 1 1,1-1-1,0 1 1,1 1-1,1-1 0,0 1 1,1 1-1,1-1 1,0 1-1,2 0 1,0 0-1,0 0 1,2 1-1,0-1 1,2 20-1,0-32-57,0 0 0,0 1 0,1-1 0,-1 0 0,1 0 0,1 0-1,-1 0 1,1-1 0,-1 1 0,1 0 0,1-1 0,-1 0 0,1 0 0,-1 0 0,1 0 0,0-1 0,0 1-1,1-1 1,8 5 0,-5-4-220,0 0-1,0-1 1,0 0-1,1 0 1,-1 0-1,1-1 1,0-1-1,0 1 1,0-2-1,-1 1 1,13-2-1,21-4-4850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4578,'0'0'4658,"123"-3"-2673,-79 3-752,-1 0-961,-11 3-272,-18-3-2737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163 142 3330,'0'0'6013,"4"-3"-5776,0 0-71,-1 0-1,0 0 0,0 0 0,0 0 1,0-1-1,-1 1 0,1-1 1,-1 0-1,0 1 0,0-1 0,0 0 1,-1 0-1,0-1 0,1 1 1,-1 0-1,-1 0 0,1-1 0,0 1 1,-1-7-1,0 8-272,0-1 1,0 1-1,0-1 0,0 1 1,-1-1-1,1 1 0,-1-1 1,0 1-1,-2-4 0,2 5 49,0 1-1,0 0 1,0-1-1,-1 1 0,1 0 1,0 0-1,-1 0 1,1 0-1,-1 0 0,1 1 1,-1-1-1,1 0 1,-1 1-1,0-1 0,1 1 1,-1-1-1,0 1 1,1 0-1,-1 0 0,-3 0 1,-1-1 25,1 0 1,-1 1-1,0 0 0,1 0 1,-1 0-1,0 1 0,1-1 1,-1 1-1,0 1 0,1-1 1,-1 1-1,1 0 0,0 0 1,0 1-1,0 0 0,0 0 1,0 0-1,0 0 0,1 1 1,0-1-1,-1 1 0,1 0 1,1 1-1,-7 8 0,6-8 107,0 0-1,1 0 0,0 1 1,0-1-1,0 1 0,1 0 1,0 0-1,0-1 0,0 2 0,1-1 1,0 0-1,0 0 0,0 0 1,1 0-1,0 1 0,0-1 1,1 0-1,1 8 0,-1-12-44,0 1 0,0-1 1,0 1-1,1-1 0,-1 0 0,1 0 0,-1 0 0,1 0 0,0 0 0,0 0 1,0 0-1,0 0 0,0-1 0,0 1 0,1-1 0,-1 0 0,0 1 0,1-1 1,-1 0-1,1 0 0,-1-1 0,1 1 0,0-1 0,-1 1 0,1-1 1,0 0-1,-1 0 0,5 0 0,-2 0-258,0 0 0,0 0 0,0 0 1,0-1-1,0 0 0,0 0 0,0 0 0,0-1 0,0 0 0,-1 0 1,1 0-1,-1 0 0,1-1 0,6-4 0,10-18-2676,-1-3-2255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 3298,'0'0'4647,"0"0"-4618,1 0 1,-1-1-1,0 1 1,0 0-1,0 0 1,0 0-1,0 0 1,0-1-1,0 1 1,0 0-1,0 0 1,0 0-1,0 0 1,0 0-1,0-1 1,0 1-1,0 0 1,0 0-1,0 0 1,0 0-1,-1-1 1,1 1-1,0 0 1,0 0-1,0 0 1,0 0-1,0 0 1,0 0-1,0-1 1,0 1-1,0 0 1,-1 0-1,1 0 1,0 0-1,0 0 1,0 0-1,0 0 1,0 0-1,-1 0 1,1 0-1,0 0 1,0 0-1,0 0 1,0 0-1,0-1 1,-1 1-1,1 0 1,0 0-1,0 1 1,0-1-1,0 0 1,-1 0-1,1 0 1,0 0-1,-24 30-24,2 1 1,1 1-1,2 1 0,0 0 1,3 2-1,-24 69 0,37-92-37,0 0 0,1 1 0,1-1 0,-1 24 0,2-35 35,0-1-1,0 1 0,0 0 0,0-1 1,0 1-1,0 0 0,0 0 0,1-1 0,-1 1 1,0 0-1,1-1 0,-1 1 0,0 0 1,1-1-1,-1 1 0,0-1 0,1 1 1,-1 0-1,1-1 0,-1 1 0,1-1 1,0 1-1,-1-1 0,1 0 0,-1 1 0,1-1 1,0 0-1,-1 1 0,1-1 0,0 0 1,-1 0-1,2 1 0,26-1-791,-22-1 280,17-1-2429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3.6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14 176,'0'4'6819,"-2"37"-6760,2-41-107,-2 28 427,9-78 1280,-1 14-1496,-6 36 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99 118 4034,'0'0'69,"16"5"350,-14-6-375,0 1 1,0-1-1,0 1 0,-1-1 0,1 0 0,0 0 1,0 0-1,0 0 0,-1 0 0,1 0 0,0 0 1,-1-1-1,1 1 0,-1 0 0,1-1 1,-1 1-1,0-1 0,2-2 0,22-39 122,-16 27-49,-7 13 45,0 0 100,0 0-1,-1 1 1,1-1-1,-1 0 1,0 0-1,1 0 1,-1 0-1,-1 0 1,1 0-1,0-5 1,-15 8 333,10 0-588,0 1-1,1 0 1,-1-1 0,0 2 0,1-1 0,-1 0-1,1 1 1,0 0 0,0-1 0,-1 1 0,1 1-1,0-1 1,1 0 0,-6 5 0,-6 8-28,-18 23 1,20-22 50,1-3 92,1 1 0,1 0 0,-10 20 0,15-27 128,1 1 0,0 0 0,0 0 0,1 0-1,0 1 1,0-1 0,1 0 0,0 12 0,1-19-230,0 0 1,0 0-1,0 0 0,0 0 1,0 0-1,0 0 0,1 0 1,-1-1-1,0 1 0,1 0 0,-1 0 1,1 0-1,-1 0 0,1-1 1,-1 1-1,1 0 0,-1 0 1,1-1-1,0 1 0,-1 0 1,1-1-1,0 1 0,0-1 1,0 1-1,-1-1 0,1 1 1,0-1-1,0 0 0,0 0 1,0 1-1,1-1 0,34 2 362,-25-2-416,0 0-730,0 0 0,0-1 0,0 0 0,0-1 0,18-5 0,21-14-7037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137 182 1072,'0'0'5045,"9"0"-4466,71 0 611,-75-1-1167,0 1-1,-1-1 0,1 0 1,-1-1-1,1 1 1,-1-1-1,1 0 0,-1 0 1,0 0-1,6-4 1,42-34 83,-27 21-112,-12 7 34,0 0 0,19-22 0,-4 3 310,-27 30-285,-1 1-1,0 0 1,0 0 0,1 0 0,-1 0 0,0-1 0,0 1 0,1 0 0,-1 0 0,0-1 0,0 1 0,0 0 0,0 0 0,1-1 0,-1 1-1,0 0 1,0-1 0,0 1 0,0 0 0,0 0 0,0-1 0,0 1 0,0 0 0,0-1 0,0 1 0,0 0 0,0-1 0,0 1 0,0 0-1,0-1 1,0 1 0,0 0 0,0 0 0,0-1 0,-12-2 110,-19 5-644,20 2 415,-1 0 0,1 0 0,-1 1 0,1 1 0,1 0 0,-13 8 0,0 0-11,-5 6 54,1 0 1,0 2-1,2 1 0,1 1 1,-25 32-1,5-7 17,33-37 33,0 0 0,-17 26 0,26-34-13,0 0 0,-1 0 1,2 0-1,-1 0 0,0 0 0,1 0 1,0 0-1,0 1 0,0-1 0,0 0 1,1 1-1,0-1 0,0 1 0,0-1 1,0 0-1,2 6 0,-2-9 1,1 0 0,0 1 0,0-1 0,0 0 0,0 0 0,0 0 0,0 0 0,0 0 0,0 0 0,0-1 0,0 1 0,0 0 0,1-1 0,-1 1 0,0 0 0,1-1 0,-1 1 0,0-1 0,1 0 0,-1 0 0,0 1 0,1-1 0,1 0 0,40 2-218,-37-2 57,25-1-2261,-2-6-2579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57 1393,'0'0'4127,"3"-9"-3183,10-26-53,-13 35-836,0-1-1,0 1 1,1 0-1,-1-1 1,0 1-1,0 0 1,0-1-1,0 1 1,0-1-1,0 1 0,0 0 1,0-1-1,0 1 1,0 0-1,0-1 1,0 1-1,0 0 1,0-1-1,0 1 1,-1 0-1,1-1 1,0 1-1,0 0 0,0-1 1,-1 1-1,1 0 1,0-1-1,0 1 1,0 0-1,-1 0 1,1-1-1,0 1 1,-1 0-1,1 0 0,0 0 1,-1-1-1,1 1 1,0 0-1,-1 0 1,1 0-1,0 0 1,-1 0-1,1 0 1,0 0-1,-1 0 1,1 0-1,-20 0-507,16 0 625,-1 1-171,-1 0 0,1 0 0,0 0 1,0 1-1,0 0 0,0 0 0,0 0 0,0 1 1,1-1-1,-1 1 0,-7 7 0,-7 6-19,-19 20 0,29-28 15,1 2 0,0-1-1,-9 15 1,15-21-6,0-1-1,1 1 1,-1 0-1,1 0 1,0-1 0,0 1-1,0 0 1,0 0-1,0 1 1,1-1 0,-1 0-1,1 0 1,0 0-1,0 0 1,0 0 0,0 0-1,1 1 1,0 4-1,1-7 23,0 0 0,0 0 0,0-1 0,0 1-1,0-1 1,1 1 0,-1-1 0,0 1 0,0-1 0,0 0 0,0 0-1,0 0 1,0-1 0,4 0 0,1 1-22,1 0-47,-1-1 0,1 0-1,-1-1 1,1 0-1,-1 0 1,0 0 0,0-1-1,0 0 1,0 0-1,0-1 1,-1 0 0,1 0-1,11-10 1,-5 2 104,-1 0 0,1-1 0,-2-1 0,0 0 0,9-16 0,-37 53 709,-18 26-41,32-44-705,1-1-1,-1 1 0,1 0 1,0 0-1,1 0 0,-1 0 1,1 1-1,0-1 0,-1 10 1,2 17-708,26-33 743,-17-2-82,0 0 1,0-1-1,0 0 1,-1-1 0,0 0-1,0 0 1,0-1-1,-1 1 1,1-2 0,-1 1-1,-1-1 1,1 0-1,-1-1 1,6-9 0,-3 5 98,1 0 1,0 1-1,1 0 1,0 0 0,14-9-1,-25 21-56,1-1-1,0 1 1,-1-1 0,1 1-1,-1-1 1,1 1-1,-1-1 1,1 1-1,-1 0 1,1-1 0,-1 1-1,1 0 1,-1 0-1,0-1 1,1 1-1,-1 0 1,0 0 0,0-1-1,1 1 1,-1 0-1,0 0 1,0 1-1,5 23 81,-3-13 18,-1 0 0,-1 0-1,0 1 1,-1-1 0,-3 16 0,3-25-83,-1-2 316,2-17 156,1 12-494,0-1 0,0 1 0,0 0 0,0-1 0,1 1 0,0 0 0,0 0 0,0 0 0,0 0 0,1 0 0,-1 0 0,1 1 0,0-1 0,4-2 0,3-5-177,1 1 0,0 0 1,13-8-1,-15 12 103,-4 2 34,0 0 0,0 1-1,1-1 1,-1 1 0,1 0-1,0 1 1,0-1 0,0 1-1,0 0 1,9-1-1,-16 31 290,-4-17 45,1 1 1,-2 0 0,-10 17 0,11-21-93,0-1 1,1 1 0,0-1 0,0 1-1,1 0 1,0 1 0,1-1 0,0 1 0,0-1-1,-1 15 1,3-22-202,0-1-1,0 1 1,1-1 0,-1 1-1,0 0 1,0-1 0,1 1-1,-1-1 1,1 1 0,-1-1-1,0 1 1,1-1 0,-1 1-1,1-1 1,-1 1 0,1-1-1,-1 0 1,1 1 0,-1-1 0,1 0-1,0 1 1,-1-1 0,1 0-1,-1 0 1,1 0 0,0 1-1,-1-1 1,2 0 0,22 2-699,-21-1 461,38-1-3591,11 0-2789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47 2321,'0'0'2695,"0"-7"-2146,2-28 1135,-3 35-1682,1-1 1,-1 1-1,0-1 1,1 1-1,-1 0 1,1-1-1,-1 1 1,0 0-1,1 0 1,-1-1-1,0 1 1,0 0-1,1 0 1,-1 0-1,0 0 1,1 0-1,-1 0 1,0 0-1,0 0 1,1 0-1,-2 0 1,-16 2-72,8 2 168,1 0 0,0 1 0,0 1 0,1-1 0,-1 1 0,-8 9 0,4-5-39,5-4-17,1 0 0,1 0 0,-1 0 1,1 1-1,0-1 0,0 2 0,1-1 0,0 1 1,1-1-1,-1 1 0,1 1 0,1-1 1,0 0-1,0 1 0,0 0 0,1 0 0,0 0 1,1 0-1,0 12 0,1-20-37,0 0 0,0 0 0,0 1 0,0-1 0,0 0 0,1 0 0,-1 0 0,1 1 0,-1-1 0,1 0 0,-1 0 0,1 0 0,-1 0 0,1 0 0,0 0 0,0 0 0,0 0 0,-1 0 0,1 0 0,0 0 0,0 0 0,0-1 0,0 1 0,0 0 0,1-1 0,-1 1 0,0-1 0,0 1 0,2 0 0,4 0 137,0 0 1,-1 0 0,1 0 0,10 0 0,-8-1 160,8 1-2,0-1 0,-1 0 0,33-6 1,-44 5-500,0 0 0,-1 0 0,1-1 0,-1 0 0,1 0 0,-1 0 1,1 0-1,-1-1 0,0 1 0,0-1 0,-1 0 0,1-1 1,0 1-1,-1-1 0,0 1 0,0-1 0,0 0 0,3-5 0,2-9-3372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2465,'0'0'1737,"24"3"1131,-19-3-2824,-1-1 0,0 0 0,0 0 0,0 0 0,0 0 1,0-1-1,0 1 0,-1-1 0,1 0 0,0 0 0,-1-1 0,0 1 0,1-1 1,-1 0-1,0 0 0,0 0 0,0 0 0,2-5 0,2 0-42,-1-1 0,-1 0 0,1 0-1,-2-1 1,1 0 0,3-11 0,-3-6 299,-21 27-68,11 0-238,0 0 1,0 1 0,0 0 0,0 0 0,0 1 0,0-1 0,0 1-1,1 0 1,-1 0 0,1 1 0,-1-1 0,1 1 0,0 0 0,0 0-1,0 1 1,0-1 0,1 1 0,-1 0 0,1 0 0,0 0-1,0 0 1,0 0 0,-3 8 0,-1 3-11,1-1-1,0 1 0,1 1 1,1-1-1,0 1 1,-2 19-1,5-25 27,-1 5 72,0 0 1,1-1-1,0 1 0,1 0 0,3 15 0,-3-29-76,0 0-1,0 1 1,1-1 0,-1 0 0,1 1-1,-1-1 1,1 0 0,0 0 0,-1 0-1,1 0 1,0 0 0,0 0 0,0 0-1,0 0 1,0 0 0,0 0-1,0 0 1,0 0 0,0-1 0,0 1-1,2 0 1,0 0 27,-1 0-1,1 0 1,0-1 0,0 1-1,0-1 1,-1 0-1,1 0 1,0 0 0,5 0-1,1-2 66,0 0-1,0 0 1,0-1-1,17-7 0,-21 7-34,-1 0-1,1 0 0,-1 0 0,0 0 0,0-1 0,0 0 0,0 0 0,0 0 0,-1 0 0,5-9 0,3-5 455,11-28 0,-10 19-359,18-25 514,-27 48-606,0 0 0,0 0 0,0 1 1,1-1-1,-1 1 0,1 0 0,0 0 0,0 0 1,9-4-1,-12 6-93,1 1 0,-1-1 0,1 1 0,0 0 1,-1-1-1,1 1 0,-1 0 0,1 0 0,0 0 0,-1 0 0,1 0 0,0 0 1,-1 1-1,1-1 0,0 0 0,-1 1 0,1-1 0,-1 1 0,1 0 0,-1 0 0,1-1 1,-1 1-1,0 0 0,1 0 0,-1 0 0,0 0 0,0 1 0,1-1 0,-1 0 1,0 0-1,0 1 0,-1-1 0,1 1 0,0-1 0,0 1 0,-1-1 0,1 1 1,-1-1-1,1 4 0,3 13-25,-2 1 0,0 0 0,-2 1 0,-1 20 0,0-2 423,2-45-185,0 0 0,0 0 0,1 0 0,0 1 0,0-1 0,4-8 0,25-49-663,-14 30 126,-11 21-37,-3 6 322,0 0 1,0 0-1,1 0 0,0 0 0,0 1 0,6-7 1,-10 13 47,0 0 1,0-1-1,0 1 1,1 0-1,-1 0 1,0 0 0,0 0-1,0 0 1,0 0-1,0 0 1,0 0-1,0 0 1,0 0 0,1 0-1,-1 0 1,0 0-1,0 0 1,0 0-1,0 0 1,0 0 0,0 0-1,0 0 1,1 0-1,-1 0 1,0 0-1,0 0 1,0 0-1,0 0 1,0 0 0,0 0-1,0 0 1,1 0-1,-1 0 1,0 0-1,0 0 1,0 0 0,0 0-1,0 0 1,0 0-1,0 0 1,0 0-1,0 0 1,0 1-1,1-1 1,-1 0 0,0 0-1,0 0 1,2 9-193,-2 11 286,0-18-154,2 35 257,-1-26-75,0 0 1,-1 1-1,0-1 1,-1 0 0,0 1-1,-1-1 1,-3 12-1,5-23-67,0 1-1,0-1 1,0 1 0,0-1-1,0 1 1,0-1-1,0 0 1,0 1-1,0-1 1,-1 0-1,1 1 1,0-1-1,0 1 1,0-1 0,0 0-1,-1 1 1,1-1-1,0 0 1,0 1-1,-1-1 1,1 0-1,0 0 1,-1 1-1,1-1 1,0 0-1,-1 0 1,1 1 0,0-1-1,-1 0 1,1 0-1,-1 0 1,1 0-1,-1 0 1,-1-14 235,4-28-398,1 30 75,0 0 1,1 0-1,0 1 1,0-1-1,1 1 1,1 0-1,0 0 1,1 1-1,-1 0 1,2 0-1,0 1 0,0 0 1,13-11-1,-21 19 39,0 1 0,1 0 0,-1-1-1,0 1 1,1 0 0,-1-1 0,0 1-1,1 0 1,-1 0 0,1-1 0,-1 1-1,1 0 1,-1 0 0,0 0 0,1 0-1,-1 0 1,1 0 0,-1-1 0,1 1-1,-1 0 1,1 0 0,-1 0 0,1 0-1,-1 1 1,1-1 0,-1 0 0,0 0 0,1 0-1,-1 0 1,1 0 0,-1 1 0,1-1-1,-1 0 1,0 0 0,1 1 0,-1-1-1,1 0 1,-1 1 0,0-1 0,1 0-1,-1 1 1,0-1 0,0 0 0,1 1-1,-1-1 1,0 1 0,0-1 0,0 0-1,1 1 1,-1-1 0,0 1 0,0-1-1,0 1 1,0-1 0,0 1 0,0-1-1,0 1 1,0-1 0,0 1 0,0 0-1,0 39-251,-1-30 321,1 9 368,-1-1 0,-1 1 0,-1-1 0,-1 0 0,-6 22 0,8-36-239,-5 30 1257,6-33-1459,1 0 0,0 0 0,0 0 0,0 0-1,0 1 1,0-1 0,0 0 0,0 0 0,0 0 0,1 0-1,-1 0 1,0 0 0,1 0 0,-1 0 0,1 0 0,-1 0 0,1 0-1,-1 0 1,1 0 0,-1 0 0,1 0 0,0-1 0,0 1-1,0 0 1,-1 0 0,3 0 0,3 2-958,1-1 0,0 0 0,0-1 0,0 0 1,12 1-1,19-1-4251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1297,'0'0'2985,"3"0"-2201,28 1 2067,-22 0-2609,0 0 1,0-1-1,15-2 1,-20 2-230,0-1-1,-1 0 1,1-1-1,0 1 1,-1 0-1,1-1 1,-1 0-1,0 0 0,0 0 1,1 0-1,-1-1 1,4-3-1,-3 1 55,0 1-1,-1-1 0,0 0 0,1 1 1,-1-2-1,-1 1 0,1 0 0,-1-1 1,0 1-1,0-1 0,-1 1 0,1-1 0,-1 0 1,-1 0-1,1 0 0,-1-7 0,-26 13-68,22-1-17,-1 1 1,1 1-1,0-1 0,0 0 1,0 1-1,-1 0 1,1 0-1,0 0 1,0 1-1,-4 1 1,5-1 3,1 0 1,-1 0-1,1 0 1,0 0-1,0 0 1,0 1-1,0-1 1,1 1-1,-1-1 1,1 1-1,-1 0 1,1-1-1,0 1 1,-2 6-1,-1 8-9,0 1 0,1 1 0,1-1 0,1 0 0,1 27 1,0-34 17,0-7 11,1-1 1,-1 1 0,1-1 0,0 0-1,0 1 1,0-1 0,1 1-1,-1-1 1,1 0 0,0 0-1,0 0 1,0 0 0,0 0 0,0-1-1,1 1 1,-1 0 0,1-1-1,0 0 1,0 0 0,-1 0-1,6 3 1,-6-5 19,-1 1-1,1-1 1,0 0-1,0 0 1,-1 0-1,1 0 1,0 0 0,-1 0-1,1 0 1,0-1-1,0 1 1,-1 0-1,1-1 1,0 0-1,-1 1 1,1-1 0,-1 0-1,1 0 1,-1 0-1,1 0 1,1-1-1,28-30 210,-23 23-181,-1 1 23,5-4 200,-1 1 0,-1-2 0,0 1 0,-1-1 0,0-1 0,-1 0 0,7-17 0,-11 23-139,0 1 0,0 0 0,1 0 0,-1 1 0,1-1 0,1 1 0,-1 0-1,10-7 1,-9 40-1225,-3-2 1001,-1-1-1,-2 34 1,-1-20 912,2-51 18,2 2-826,-1 1-1,2 0 1,-1 0 0,1 0 0,9-15 0,31-45-600,-35 58 379,-7 8 121,3-4-24,0 0 1,1 0-1,0 1 0,0 0 1,0 0-1,1 1 0,14-12 1,-20 24-321,-1 14 397,-1 0-1,0 0 1,-2 1-1,-10 38 1,-21 50 2303,33-109-2247,1 0 0,0 1 0,0-1 0,0 0 0,0 1 0,0-1 0,-1 0 0,1 1 0,0-1 0,0 0 0,0 1 0,0-1 0,0 1 0,0-1-1,0 0 1,0 1 0,0-1 0,0 0 0,1 1 0,-1-1 0,0 0 0,0 1 0,0-1 0,0 0 0,0 1 0,1-1 0,-1 0 0,0 1 0,0-1 0,0 0 0,1 1 0,10-4 246,10-11-132,2-12-320,0 0 0,-2-1 1,-1-1-1,17-32 0,55-126-2085,-83 165 2341,0 2-223,8-28 0,-15 39 690,0 1 1,-1-1 0,0 0-1,0-9 1,-1 17-421,-4 2-390,-10 10 233,-1 2 0,1 0 1,1 0-1,1 2 0,0-1 0,1 2 1,0-1-1,2 1 0,0 1 1,-10 28-1,9-17 1,1 0 0,2 1-1,1 0 1,2 1 0,0-1 0,2 35 0,2-58 49,0 0 0,1 0 0,0 0 0,0 0 0,0 0 1,1 0-1,0-1 0,1 1 0,0-1 0,-1 1 0,2-1 0,-1 0 0,1 0 0,0 0 0,0-1 1,1 1-1,0-1 0,0 0 0,7 5 0,-4-4-19,0-1 0,1 0 1,-1 0-1,1-1 0,0 0 0,1 0 0,-1-1 1,1-1-1,-1 1 0,1-2 0,0 1 0,-1-1 0,12-1 1,-19 1-213,0-1 0,0 0 0,0 0 0,0 0 0,0 0 0,0 0 0,0 0 0,0-1 0,-1 1 0,1-1 0,0 1 0,0-1 0,0 0 0,-1 0 0,1 1 0,0-1 0,-1-1 0,1 1 0,-1 0 0,1 0 0,-1 0 0,1-1 0,-1 1 0,0-1 0,2-1 0,10-24-4800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2961,'0'0'5075,"105"0"-3459,-50 0-143,-1 0-1297,-8 0-176,-12 0-1360,-16-3-5956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0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8 880,'0'0'4824,"16"1"-3061,62 2-1584,1 3 0,-1 3 0,81 22-1,-11 5-140,53-5-3008,-148-25 2666,101 7-902,-116-13 2959,-56-7 1035,-4-15-2672,6 7 190,-17-22-1,29 32-132,0 0-1,1-1 0,-1 1 1,1-1-1,1 0 0,-1 0 1,1 0-1,-3-12 0,12 21 617,12 12-625,20 21-153,32 49 39,-70-85-48,-1 1 0,0-1 0,1 0 0,-1 0 0,0 1 0,1-1 0,-1 0 0,0 1 0,0-1 0,1 0 0,-1 1 0,0-1 0,0 1 0,0-1 0,0 0 0,1 1 0,-1-1 0,0 1 0,0-1 0,0 1 0,0-1 0,0 0 0,0 1 0,0-1 0,0 1 0,0-1 0,0 0 0,-1 1 0,1-1-1,0 1 1,0-1 0,0 0 0,0 1 0,0-1 0,-1 1 0,1-1 0,0 0 0,0 1 0,-1-1 0,1 0 0,0 1 0,-1-1 0,1 0 0,0 0 0,-1 1 0,1-1 0,0 0 0,-1 0 0,1 0 0,-1 1 0,1-1 0,-1 0 0,-26 7 203,21-6-149,-52 10 198,24-5 52,-63 18 1,87-16-2648,10-8 2275,0 1 0,0-1 0,0 0 0,-1 0 1,1 0-1,0 0 0,0 0 0,0 0 0,0 0 0,0 0 0,0 1 0,0-1 0,0 0 0,-1 0 0,1 0 0,0 0 0,0 0 0,0 1 0,0-1 0,0 0 0,0 0 0,0 0 0,0 0 0,0 0 0,0 1 0,0-1 0,0 0 0,0 0 0,0 0 0,0 0 0,0 0 0,0 1 0,0-1 0,0 0 0,0 0 0,1 0 0,-1 0 0,0 0 0,0 0 0,0 1 0,0-1 0,0 0 0,0 0 0,0 0 0,0 0 0,0 0 0,1 0 0,-1 0 0,0 0 0,0 1 0,0-1 0,0 0 0,0 0 0,1 0 0,-1 0 0,0 0 0,0 0 0,0 0 0,0 0 0,0 0 0,1 0 0,-1 0 0,0 0 0,0 0 0,11 0-4189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2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160 562 464,'0'0'4744,"6"-1"-4331,4-1-281,0-1 0,0 0 0,0-1 0,-1 0 1,0-1-1,1 1 0,9-9 0,6-5-126,-1-1 1,0-2 0,-2 0-1,0-1 1,-2-2 0,0 0-1,-2-1 1,-1 0 0,0-2-1,-2 0 1,-2 0 0,0-2-1,17-56 1,-26 64 430,0-1 0,-1 1 0,-1-41 0,-5 61-526,1 1 1,-1-1 0,0 1-1,0 0 1,0-1 0,0 1-1,0 1 1,0-1 0,-5 1-1,4 1 81,1 1-1,-1 0 0,0-1 0,1 1 0,-1 1 0,1-1 1,0 0-1,0 1 0,0-1 0,0 1 0,-3 6 0,-23 51-18,21-43 59,-34 73 146,7-18-151,-44 133 0,64-153 24,-2 0 1,-2-2-1,-2 0 0,-37 63 0,29-65 83,-37 56-46,65-104-70,1 0 0,-1 0 0,0 0 0,1 0 0,-1 0 0,0 0 0,0-1 1,1 1-1,-1 0 0,0 0 0,0-1 0,0 1 0,0 0 0,0-1 0,0 1 0,0-1 0,-1 1 0,1-1 1,0 0-1,0 1 0,0-1 0,0 0 0,-1 0 0,1 0 0,0 0 0,0 0 0,0 0 0,0 0 0,-1 0 1,1-1-1,-2 1 0,2-1 6,0 0 1,0 0-1,-1 0 1,1 0-1,0 0 1,0-1-1,0 1 1,0 0-1,0 0 0,1-1 1,-1 1-1,0 0 1,1-1-1,-1 1 1,0-1-1,1 1 1,0-1-1,-1 1 1,1-1-1,0 1 1,0-1-1,0-3 1,0 2-27,0-1 0,0 1 0,0-1 0,1 1 0,0-1 0,-1 1 0,1-1 0,0 1 1,1 0-1,-1-1 0,1 1 0,2-4 0,-1 2 33,1 1-1,0 0 1,1 0 0,-1 0 0,1 0 0,-1 1-1,7-4 1,20-10 104,1 1 0,0 1 0,35-10 0,21-9-408,-61 20-1168,-9-1-1870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3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56 107 1281,'0'0'6589,"-2"7"-4050,-12 29-2607,6-15 52,0 0 0,2 1 0,1 0 0,0 0 0,2 0 0,-1 37 0,5-58 10,-1-1 0,1 1 1,0-1-1,0 1 0,0-1 0,-1 0 1,1 1-1,0-1 0,0 0 1,0 0-1,0 0 0,0 1 1,0-1-1,0 0 0,-1 0 0,1 0 1,0 0-1,0-1 0,0 1 1,0 0-1,1-1 0,0 1 4,3-1-8,-1 0 1,0 0 0,0-1 0,0 1-1,1-1 1,-2 0 0,1 0 0,0-1 0,0 1-1,-1-1 1,1 1 0,-1-1 0,0-1-1,0 1 1,0 0 0,5-8 0,3-6-59,0-1 1,11-23 0,-19 35 60,22-48-68,-15 29 168,2 0-1,15-23 1,-26 46 507,-1 8-282,-2 4-355,0 1 1,-1-1 0,0 0-1,-1 0 1,0 0 0,0 0 0,-9 13-1,-2 7 74,9-18-39,0 1-1,1 0 0,0 1 1,1-1-1,0 1 0,2-1 1,-1 1-1,1 16 0,15-31 150,-7-1-199,0-1 1,-1 1-1,0-1 0,0 0 0,0-1 1,0 1-1,0-1 0,-1 0 1,1 0-1,3-5 0,39-51-538,-43 55 578,56-92-1069,-42 65 659,43-57 1,-62 89 452,1 0 0,0 0 0,0 1 0,0-1 0,0 0 0,0 0 0,0 0 0,0 1 0,0-1-1,0 0 1,0 0 0,0 0 0,0 0 0,0 1 0,1-1 0,-1 0 0,0 0 0,0 0 0,0 0 0,0 1 0,0-1 0,0 0-1,0 0 1,0 0 0,0 0 0,1 0 0,-1 0 0,0 1 0,0-1 0,0 0 0,0 0 0,0 0 0,1 0 0,-1 0 0,0 0 0,0 0-1,0 0 1,0 0 0,1 0 0,-1 0 0,0 0 0,0 0 0,0 0 0,1 0 0,-1 0 0,0 0 0,0 0 0,0 0 0,0 0 0,1 0-1,-1 0 1,0 0 0,0 0 0,0 0 0,0 0 0,1 0 0,-1 0 0,0 0 0,0-1 0,0 1 0,0 0 0,0 0 0,0 0 0,1 0-1,-1-1 1,0 22-415,0-17 528,-4 289 1718,4-292-1839,0 0-1,1 0 1,-1 0-1,0 0 1,0 0-1,-1 0 1,1 0-1,0 0 1,0 0-1,0 0 1,-1 0-1,1 0 1,0-1-1,-1 1 1,1 0-1,-1 0 1,1 0-1,-1 0 1,1-1-1,-1 1 1,1 0-1,-1 0 1,0-1-1,0 1 1,1 0-1,-1-1 1,-2 2-1,0-2 37,0 1-1,0-1 0,0 0 0,0 0 1,0 0-1,0 0 0,-6-1 1,7 1-3,-3-1-139,0 0-1,-1-1 1,1 1 0,0-1 0,0 0 0,0 0 0,0 0 0,1-1-1,-7-4 1,-36-33-2463,31 25 919,31 15-3589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5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17 448,'0'0'1233,"-3"-10"-320,0 4 3259,1 6-2665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91 232 3986,'0'0'2345,"6"5"-1865,-4-2-338,-1-2-105,1 1 0,-1-1-1,0 1 1,0-1 0,1 0 0,-1 1 0,1-1-1,-1 0 1,1 0 0,-1 0 0,1 0 0,0 0-1,-1 0 1,1-1 0,0 1 0,0-1 0,0 1-1,0-1 1,0 1 0,-1-1 0,1 0 0,0 0-1,0 0 1,3-1 0,0-1-15,-1 0 0,0-1-1,0 1 1,-1-1 0,1 0 0,-1 0 0,1-1 0,-1 1-1,0-1 1,0 1 0,4-8 0,25-50 107,-27 52-117,3-9 45,-1 6 6,0-1-1,-1-1 1,-1 1-1,0-1 1,-1 0-1,0 0 1,2-20-1,-18 43 909,-195 236-832,197-232-135,1 1-1,-15 30 1,21-37 24,0 0 1,1 1-1,0-1 1,0 1-1,0 0 1,1 0-1,0 0 1,1 11-1,0-17 6,0 1-1,0-1 1,1 1 0,-1-1 0,1 1-1,0-1 1,0 0 0,0 1 0,0-1-1,0 0 1,0 1 0,0-1 0,1 0-1,-1 0 1,1 0 0,3 3 0,-1-2 37,0 0 1,1 0-1,-1 0 1,0-1-1,1 1 1,0-1 0,-1 0-1,7 1 1,4 1 8,2-1-1,-1-1 1,0 0 0,23-1 0,-30 0-270,-1-2 0,0 1-1,14-3 1,-16 1-371,1-1-1,-1 1 1,0-1-1,8-6 0,-14 9 532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32 208 5282,'0'0'3519,"20"-2"-3196,66-10-192,-81 11-87,1-1 0,-1 0 1,0 0-1,0 0 0,0-1 0,0 1 1,0-1-1,0 0 0,-1-1 0,1 1 0,-1-1 1,0 0-1,0 0 0,0 0 0,-1-1 1,0 1-1,0-1 0,0 0 0,4-9 1,-3 7-44,1-1 44,-1-1 0,1 0 1,-2 0-1,0-1 0,0 1 1,0-1-1,-1 1 0,-1-1 1,1-15-1,-2 25-43,0 0 0,0 0 0,0 0-1,0 0 1,0 0 0,0 0 0,0 0 0,0 0-1,0 0 1,0 0 0,0-1 0,0 1-1,0 0 1,0 0 0,0 0 0,0 0 0,0 0-1,0 0 1,0 0 0,0 0 0,0 0 0,0 0-1,0 0 1,0 0 0,0-1 0,0 1 0,0 0-1,0 0 1,0 0 0,0 0 0,-1 0 0,1 0-1,0 0 1,0 0 0,0 0 0,0 0 0,0 0-1,0 0 1,0 0 0,0 0 0,0 0-1,0 0 1,0 0 0,-1 0 0,1 0 0,0 0-1,0 0 1,0 0 0,0 0 0,0 0 0,0 0-1,0 0 1,0 0 0,0 0 0,0 0 0,0 0-1,-1 0 1,1 0 0,0 0 0,0 1 0,0-1-1,0 0 1,0 0 0,-4 1 17,1 0 1,-1 0 0,0 1-1,1 0 1,-1-1-1,1 1 1,-1 0-1,1 1 1,0-1 0,-3 4-1,-33 33-56,20-19 27,-7 5 28,2 2 0,-41 56 0,59-74 102,0 0-1,1 1 1,0-1 0,0 1-1,1 1 1,1-1 0,0 0-1,0 1 1,1 0 0,0-1-1,1 1 1,0 0 0,1 0-1,1 14 1,0-20-39,0-1 0,0 0 0,1 1 0,0-1 0,-1 0 1,1 1-1,0-1 0,1 0 0,-1-1 0,1 1 0,0 0 0,0-1 0,0 1 0,0-1 1,1 0-1,-1 0 0,1 0 0,0-1 0,0 1 0,0-1 0,0 0 0,4 2 1,2-1-177,-1 1 0,0-2 1,0 1-1,1-1 1,0 0-1,-1-1 1,1-1-1,0 1 1,15-2-1,20-7-4347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0 11269,'0'0'720,"-194"119"-720,53-89-1616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21 5010,'0'0'9183,"0"10"-8417,-2 8-807,0 0 0,0 0 0,-2 0-1,-6 20 1,4-17 32,0 0 1,-3 40-1,8-51-4,0 19-33,2 44 1,-1-65 41,1 0 0,1 0 0,0 0 0,0 1 0,0-1 0,1-1 0,0 1 0,1 0 0,8 13 0,-6-11-7,1-1 0,1 1 1,0-1-1,0 0 0,1-1 1,0 0-1,0-1 0,0 1 1,1-2-1,1 1 0,-1-1 1,1-1-1,0 0 0,0-1 1,0 0-1,1 0 0,-1-1 1,22 2-1,-23-4-10,1 1 1,0-2-1,0 0 0,0 0 1,-1-1-1,1 0 0,0-1 1,-1 0-1,1-1 1,-1 0-1,1-1 0,-1 0 1,-1 0-1,14-8 0,1-5-73,0 0-1,-1-2 1,-1 0-1,0-2 1,-2 0-1,34-44 1,-43 49 91,0-1 0,-1 0 0,-1 0 0,0-1 0,-2 0 0,0-1 1,-1 1-1,0-1 0,-2 0 0,0-1 0,1-25 0,-5 40-12,1-4 62,-1 0 0,0 0-1,-1 1 1,-3-18-1,3 24-28,1-1-1,-2 0 1,1 1-1,0-1 1,0 1-1,-1-1 0,0 1 1,1-1-1,-1 1 1,0 0-1,0 0 1,0 0-1,0 0 1,-1 0-1,1 1 0,0-1 1,-1 1-1,-4-3 1,1 2-6,0 0 0,-1 0 0,1 0 0,-1 1 1,1 0-1,-1 0 0,-7 0 0,9 1-34,1 0-1,-1 0 1,1 1 0,-1-1-1,1 1 1,-1 0 0,1 0-1,-1 1 1,1-1 0,0 1-1,-6 3 1,1 2-28,0 1-1,0 0 1,1 1 0,0-1-1,1 2 1,0-1 0,0 1 0,1 0-1,0 0 1,1 1 0,-4 12-1,1-2-5,1 0 1,1 1-1,1-1 0,2 1 0,-2 23 0,0 318-22,6-214 201,-1-143-113,1 0-1,-2 1 0,1-1 1,-1 0-1,0 1 1,0-1-1,-1 0 0,0 0 1,0 0-1,0 0 1,-1 0-1,0-1 0,0 1 1,0-1-1,-1 1 1,0-1-1,0 0 0,0-1 1,0 1-1,-8 6 1,-5 1 78,0 1 0,-1-2 0,0 0 1,-1-2-1,0 0 0,-1-1 0,1 0 0,-33 6 1,13-6-42,-2-1 1,1-3-1,-59 0 1,87-6-441,15-2 90,-3 3 204,3-1-121,0-1 0,0 1 0,0 0 0,0 0 0,0 0 0,0 0 0,0 0 0,1 1 0,-1-1 0,1 1 0,4-1 0,7-4-832,35-14-2467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54 4498,'0'0'5320,"-20"-10"-5133,-68-27-94,85 36-91,0 0-1,-1 0 1,1 0 0,-1 0-1,1 0 1,-1 1 0,1 0-1,-1-1 1,1 1 0,-1 1 0,1-1-1,-1 0 1,1 1 0,-1 0-1,1-1 1,0 2 0,-1-1-1,1 0 1,0 1 0,0-1-1,0 1 1,0 0 0,0 0-1,-5 4 1,-1 0 23,-5 5 35,0 0 0,0 0 0,1 2-1,1-1 1,0 2 0,1-1 0,0 2 0,-16 28 0,21-32 6,1 1-1,0-1 1,1 1-1,0 0 1,0 1-1,2-1 1,-1 1-1,2-1 1,-1 1-1,2 0 1,0-1-1,0 1 1,3 15-1,-2-24-38,1 1 0,-1-1-1,1 1 1,0-1-1,0 0 1,1 0-1,-1 0 1,1 0 0,0 0-1,0-1 1,0 1-1,0-1 1,1 0 0,-1 1-1,1-2 1,0 1-1,0 0 1,0-1 0,0 0-1,0 0 1,1 0-1,4 1 1,6 3 22,1-2 0,-1 0-1,1-1 1,0 0 0,20 0 0,-34-3-49,33 2-146,42-3 0,-66 0-165,-1 0-1,1-1 1,0 0-1,0-1 1,-1 0-1,0-1 1,0 0-1,12-7 1,-3-1-1635,26-22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0 907 4210,'167'-150'1721,"-161"144"-1437,0 1 1,0 0 0,1 0 0,0 0-1,10-5 1,-15 10-163,11-7 292,-1 1-1,1-2 1,-1 1-1,-1-2 1,0 0 0,0 0-1,0-1 1,17-21 0,-15 13-196,-1 0 0,-1 0 1,0-1-1,-2-1 0,10-25 1,-2-7-231,-3-2 0,-2 0 1,7-92-1,-12-13-180,-7 158 221,1 0 0,-1 1 0,0-1-1,0 0 1,-1 0 0,1 0 0,0 1 0,0-1 0,0 0-1,0 0 1,-1 0 0,1 1 0,0-1 0,-1 0 0,1 1 0,-1-1-1,1 0 1,-1 1 0,1-1 0,-1 0 0,1 1 0,-1-1-1,1 1 1,-1-1 0,0 1 0,1-1 0,-2 0 0,0 1 9,0 0-1,1-1 1,-1 1 0,0 0 0,0 0 0,1 0 0,-1 0 0,0 0 0,0 1 0,1-1 0,-1 0 0,-2 2-1,-2-1-8,1 1-1,0 1 0,0-1 0,0 1 0,0 0 1,0 0-1,-7 7 0,1 1-35,2 1 0,-1 0 1,2 1-1,-1 0 0,-7 17 0,-28 75-1,42-98 6,-30 85 107,-24 114-1,-5 103 664,46-226-525,0-1-184,-3 6-90,4 0-1,-4 125 1,18-212-281,0-5-96,1-14 455,1-1 0,1 1 1,8-30-1,2-5-111,-9 29 33,42-179-1229,-34 160 293,1 0 1,32-65-1,-44 106 946,1-3-13,0 0 1,0 0 0,1 0-1,-1 1 1,1-1-1,0 1 1,1-1 0,-1 1-1,1 0 1,0 0 0,0 1-1,0-1 1,6-3 0,-10 7 26,1-1 0,0 1 0,0 0 0,0 0 0,-1-1 0,1 1 0,0 0 0,0 0 0,0 0 0,0 0 0,0 0 0,-1 0 0,1 0 0,0 0 1,0 1-1,0-1 0,0 0 0,-1 0 0,1 1 0,0-1 0,0 1 0,-1-1 0,1 0 0,0 1 0,0-1 0,-1 1 0,1 0 0,-1-1 0,1 1 0,0-1 1,-1 1-1,1 0 0,-1 0 0,1-1 0,-1 1 0,0 0 0,1 1 0,10 32 53,-10-30-13,6 40 757,-2 0 0,0 65-1,-5-63 48,3 0 0,10 57 0,-12-97-795,1-1 0,-1 1 0,1-1 0,0 1 0,0-1 0,6 8-1,-7-11-54,0 0 0,1 0 0,-1 0 0,1-1 0,0 1 0,-1-1 0,1 1 0,0-1 0,0 0 0,0 1 0,0-1 0,0 0 0,0 0-1,0 0 1,1-1 0,-1 1 0,0-1 0,0 1 0,4-1 0,-1 1-453,1 0 0,0-1-1,0 0 1,-1 0 0,1 0 0,0-1 0,-1 0-1,1 0 1,0 0 0,-1-1 0,8-2-1,-6-2-563,0 1 0,-1-1-1,1 0 1,7-10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39 378 5731,'0'0'3431,"7"-6"-3285,7-8-128,22-25 1,-30 33 23,-1-1 0,0 0 0,-1-1 0,0 1 1,0-1-1,0 0 0,-1 0 0,2-8 0,0-11 1254,-1 1-1,-2-1 0,-1-42 0,-19 71-225,15 1-1084,0 0-1,1-1 0,-1 1 0,0 1 0,1-1 1,0 0-1,0 1 0,0-1 0,0 1 1,0-1-1,-1 7 0,-1-2-13,-15 40 21,2 0 0,1 1 0,3 0 1,2 1-1,3 0 0,1 1 0,3 0 0,2 73 1,2-120 3,1 0 1,-1 1 0,0-1 0,1 0 0,0 0-1,0 0 1,0 0 0,1 0 0,-1 0 0,1-1 0,0 1-1,0 0 1,0-1 0,5 6 0,-4-6-40,0-1 1,-1 0 0,1 1-1,1-1 1,-1-1-1,0 1 1,0 0-1,1-1 1,-1 0-1,1 0 1,-1 0-1,1 0 1,-1 0-1,1-1 1,0 1-1,-1-1 1,5 0 0,-5-1-18,0 1 1,0 0 0,1-1-1,-1 0 1,0 0 0,0 0-1,0 0 1,0 0 0,0 0-1,0-1 1,0 0 0,0 1-1,-1-1 1,1 0 0,-1 0-1,1-1 1,-1 1 0,2-3 0,5-6 19,-1 0 1,-1-1-1,8-13 1,16-41-633,35-101 1,-46 108-66,3 0 0,53-94 0,-67 142 1967,-9 19 424,0 1-1294,12 292 2494,-9-276-2680,9 35-1,-8-50 198,-2-14-197,3-19 160,3-29-1,1-7-419,31-111-951,-31 140 419,2 0 1,1 1-1,23-42 1,-33 67 568,0 0 0,1 1 0,0-1 1,-1 1-1,1 0 0,4-4 1,-7 7 42,1 0 0,-1-1 0,1 1 0,-1 0 0,1-1 0,-1 1 0,1 0 0,-1 0 0,1 0 0,-1-1 0,1 1 0,-1 0 0,1 0 1,-1 0-1,1 0 0,0 0 0,-1 0 0,1 0 0,-1 0 0,1 0 0,-1 0 0,2 0 0,-1 1-7,-1 0-1,1-1 1,0 1-1,0 0 1,-1-1-1,1 1 1,0 0-1,-1 0 1,1 0-1,-1 0 1,1 0-1,-1-1 1,0 1-1,1 0 1,-1 0-1,0 0 1,1 2-1,7 41 220,6 87-1,-12-103 115,2 58 547,-2-35 367,10 68-1,-7-108-1090,1-12 189,-5 0-305,1-1-1,-1 1 0,0-1 0,0 0 1,0 0-1,0 1 0,0-1 1,0 0-1,0-4 0,27-96-170,-11 32-1863,32-78 1,-46 142 1802,-2 2 108,0 0 1,1 0 0,0 0 0,0 1 0,0-1 0,0 1 0,0 0 0,1-1 0,3-3 0,-6 7 90,0 0 1,0 0-1,0 0 1,0 0-1,1 0 1,-1 0-1,0 0 1,0 0-1,0 0 1,0 0-1,0 0 1,0 0-1,0 0 1,0 0-1,1 0 1,-1 0-1,0 0 1,0 0-1,0 0 1,0 0-1,0 0 1,0 0-1,0 0 1,0 0-1,0 0 1,1 0-1,-1 0 1,0 0-1,0 0 1,0 0-1,0 0 1,0 0-1,0 1 1,0-1-1,0 0 1,0 0-1,0 0 1,0 0-1,1 0 1,-1 0-1,0 0 1,0 0-1,0 0 1,0 0-1,0 1 1,0-1-1,0 0 1,0 0-1,0 0 1,0 0-1,0 0 1,0 0-1,0 0 1,0 0-1,0 1 1,0-1-1,0 0 1,0 0-1,0 0 1,0 0-1,0 0 1,0 12 32,0-10-36,-2 60 405,1-23 180,1 0 0,7 56 0,-6-85-444,1 0 0,0 0 0,0-1 0,2 1 1,-1 0-1,1-1 0,0 0 0,1 0 0,0 0 0,0-1 0,1 1 0,0-1 0,1 0 0,10 9 0,-12-13-112,0 0 0,1-1 0,-1 0 0,1-1 0,-1 1 0,1-1 0,0 0 0,0 0 0,0-1 0,0 1 1,0-2-1,0 1 0,0 0 0,0-1 0,7-1 0,-5 1 16,0-1 1,0 0 0,0-1-1,-1 0 1,1 0 0,-1 0-1,0-1 1,1 0 0,-1-1-1,-1 1 1,9-7-1,-5 1-19,0 0 0,-1-1 0,0 0 0,0-1-1,-1 0 1,0 0 0,-1 0 0,-1-1 0,1-1-1,6-20 1,2-14 11,15-74-1,-30 120-30,12-48-569,-3-1 0,5-99-1,-14 149 581,0 0 0,0 0 0,0 0-1,0 0 1,0 0 0,0 0-1,0 0 1,0 0 0,0-1-1,0 1 1,0 0 0,0 0-1,0 0 1,0 0 0,0 0 0,0 0-1,0 0 1,0-1 0,0 1-1,0 0 1,0 0 0,0 0-1,0 0 1,-1 0 0,1 0-1,0 0 1,0 0 0,0-1-1,0 1 1,0 0 0,0 0 0,0 0-1,0 0 1,0 0 0,0 0-1,-1 0 1,1 0 0,0 0-1,0 0 1,0 0 0,0 0-1,0 0 1,0 0 0,0 0 0,0 0-1,-1 0 1,1 0 0,0 0-1,0 0 1,0 0 0,0 0-1,0 0 1,0 0 0,0 0-1,-1 0 1,1 0 0,-4 0 20,0 1 1,-1 0-1,1 0 1,0 0-1,0 1 1,0-1-1,0 1 1,0 0-1,0 0 1,1 0-1,-1 1 1,-6 5-1,-40 41 125,42-41-151,-23 26-13,2 0 0,1 2 0,-35 60 0,51-74 9,1-1 0,1 1 1,1 1-1,1 0 0,1 0 0,1 0 0,1 1 0,-3 34 0,7 17 133,1-75-133,0 1 0,0 0 0,0 0 0,0 0 0,1 0-1,-1 0 1,0 0 0,1 0 0,-1-1 0,0 1 0,1 0-1,-1 0 1,1 0 0,-1-1 0,1 1 0,-1 0 0,1-1 0,0 1-1,-1 0 1,1-1 0,0 1 0,0-1 0,-1 1 0,1-1-1,1 1 1,1 0 3,0 0 1,0 0-1,1 0 0,-1 0 0,0-1 0,0 1 0,6-1 0,-1 0 26,0-1-1,0 1 0,1-1 0,-1-1 0,15-4 0,-12 0-37,-1 0-1,0 0 1,0-1 0,0 0 0,-1 0-1,0-1 1,0-1 0,-1 1 0,0-2-1,0 1 1,-1-1 0,6-11 0,11-21-177,30-71 0,-54 112 182,35-81-626,24-55-1328,-50 124 1946,-9 13 17,0 0-1,0 0 1,0 0-1,0 0 1,1 0 0,-1 0-1,0 0 1,0 0 0,0 0-1,0 0 1,0 0 0,0 0-1,1 0 1,-1 0 0,0 0-1,0 0 1,0 1 0,0-1-1,0 0 1,0 0 0,0 0-1,0 0 1,1 0-1,-1 0 1,0 0 0,0 1-1,0-1 1,0 0 0,0 0-1,0 0 1,0 0 0,0 0-1,0 1 1,0-1 0,0 0-1,0 0 1,0 0 0,0 0-1,0 0 1,0 0-1,0 1 1,0-1 0,0 0-1,0 0 1,0 0 0,0 0-1,-1 0 1,-3 31 317,-8 18 24,-32 80 0,-10 32 603,48-132-863,0 1 1,2-1-1,2 1 1,1 55-1,1-83-148,0 0 0,0 0 0,0 0 0,0 0 0,0 0 0,1 0-1,-1 0 1,1 0 0,-1 1 0,1-1 0,0-1 0,0 1 0,0 0 0,0 0-1,0 0 1,0 0 0,1-1 0,-1 1 0,0 0 0,1-1 0,-1 1 0,1-1-1,0 0 1,-1 0 0,1 1 0,0-1 0,0 0 0,0 0 0,0-1 0,0 1-1,0 0 1,0-1 0,0 1 0,3-1 0,33 3-4244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9877,'0'0'2096,"-84"182"-1711,31-116-385,5-7-1201,10-19-3617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528 294 3394,'0'0'3817,"-14"3"-3446,-40 7-104,53-9-156,-1 0-1,1-1 1,-1 0 0,0 1 0,1-1 0,-1 0-1,0 0 1,1 0 0,-1 0 0,0 0-1,1-1 1,-1 1 0,0 0 0,1-1-1,-1 1 1,1-1 0,-1 0 0,1 1-1,-1-1 1,1 0 0,-3-1 0,3 0-128,0 0 1,0 1-1,0-1 1,0 0-1,0 0 1,1 0-1,-1 0 1,0 0-1,1 0 1,0 0-1,-1-3 1,-1-7 154,-3-12-153,2-1 0,0 0 1,1 0-1,3-28 0,-1 24-42,0 27 56,0-1 0,1 1 0,-1-1 0,0 1 0,1 0 0,0-1 0,-1 1 0,1 0 0,0-1 0,0 1 0,1 0 0,-1 0 0,0 0 0,1 0 0,-1 0 0,1 0 0,2-2 0,0 0-1,0 1-1,0 0 1,1 0 0,0 0-1,-1 1 1,1 0-1,9-3 1,0 0-2,0 2 1,1 0-1,0 1 1,-1 0-1,16 1 1,-27 1 9,-1 0 1,0 1-1,0-1 1,1 1-1,-1-1 1,0 1 0,0 0-1,0 0 1,0 0-1,0 0 1,0 0 0,0 1-1,0-1 1,0 0-1,-1 1 1,1-1-1,-1 1 1,1 0 0,-1 0-1,1-1 1,-1 1-1,0 0 1,0 0-1,0 0 1,0 0 0,0 1-1,0-1 1,-1 0-1,1 4 1,3 8 68,-2 0 1,0 0-1,0 23 1,-2-27-50,0 146 566,-1-143-548,-1 0-1,0 0 0,-1-1 1,-1 1-1,0-1 0,0 1 1,-1-1-1,-1-1 0,0 1 0,-15 20 1,-1-3 174,-1-1 0,-46 43 1,9-20 72,-2-3 1,-92 55-1,90-62-314,49-31 10,2-1-10,0 0-1,-1-1 0,0-1 1,-24 9-1,37-16 4,1 0 0,0 0 0,-1 0 0,1-1 0,0 1 0,-1 0 0,1 0 0,0-1 1,0 1-1,-1 0 0,1 0 0,0-1 0,0 1 0,0 0 0,-1-1 0,1 1 0,0-1 0,0 1 0,0 0 0,0-1 0,0 1 0,0 0 0,0-1 1,0 1-1,0 0 0,0-1 0,0 1 0,0-1 0,0 1 0,0 0 0,0-1 0,0 1 0,0 0 0,1-1 0,-1 1 0,0-4-121,0-3 67,1 0 0,-1 1 0,1-1 0,0 0 0,1 1-1,0-1 1,0 1 0,0 0 0,1-1 0,6-10 0,-3 8 44,1 0 0,0 1 0,0 0 0,0 1 0,1 0 0,13-10 0,-18 14 16,0 1 0,0 0 0,1 0 0,-1 0 0,1 0 1,-1 0-1,1 1 0,-1 0 0,1 0 0,0 0 0,-1 0 0,1 0 0,0 1 0,0 0 0,0-1 0,0 1 0,-1 1 0,1-1 0,0 1 0,0-1 0,4 3 0,-1 0 15,0 0 1,0 0-1,0 1 0,-1 0 1,0 1-1,1 0 1,-2-1-1,1 2 1,8 9-1,-4-4 21,134 139 1389,-125-134-1244,0 0-1,1-1 1,0-1-1,1-1 1,1 0-1,32 12 0,-43-21-314,1 0 0,0-1 0,18 2 0,35-2-2907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5651,'0'0'8756,"3"2"-9333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9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96,'3'0'9586,"26"-1"-9246,-10 0 504,0 2 1,28 3-1,-8-2-285,-29-2-483,-10 0-100,34 9 792,26 9-461,-51-16-221,1 0 1,-1-1-1,1 0 0,-1 0 0,11-2 1,61 4-178,-17 0 160,-54-3-92,0 1-1,-1 1 0,16 3 1,-14-2 20,0 0 1,1-1 0,19 0-1,82 2-210,7-1 520,-81 5-361,-9-8 209,56 8 0,-68-6-155,32 0 0,-33-1 74,-14-1-45,-1 1 1,1-1-1,0 0 1,0 0-1,0 0 0,0 0 1,0-1-1,-1 1 1,1-1-1,0 1 0,0-1 1,4-2-1,-6 0 462,-1 0-2911,-2-6-3903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7395,'0'0'8692,"15"0"-11477,12 0-4482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70 768,'0'0'5587,"-8"-2"-4693,6 1-884,-1 0 1,1 1-1,0-1 1,0 1 0,-1 0-1,1-1 1,0 1-1,0 0 1,-1 0 0,1 1-1,0-1 1,0 0-1,-1 1 1,1-1 0,0 1-1,0 0 1,0-1-1,0 1 1,0 0 0,0 1-1,0-1 1,0 0-1,0 0 1,0 1 0,1-1-1,-1 1 1,0 0-1,1-1 1,0 1 0,-1 0-1,1 0 1,0 0-1,0 0 1,-1 2-1,-3 5 11,-2 2 66,0 0 0,1 0 0,0 1 0,1 0 1,0 0-1,1 1 0,1-1 0,0 1 0,0 0 0,-1 20 1,14-46 176,-3-2-210,-1-1 0,0 1 0,-1-1 0,-1-1 0,4-22-1,-4 2-278,0-52-1,-4 88 236,-3 6-23,-16 32 144,-17 50 0,30-69 5,1 0 0,1 0 0,0 0 0,1 1 0,0 29 0,3-47-128,0 0 1,0-1-1,0 1 1,0-1-1,0 1 1,0 0-1,0-1 1,0 1-1,0 0 1,1-1-1,-1 1 1,0-1 0,0 1-1,1-1 1,-1 1-1,0-1 1,1 1-1,-1-1 1,1 1-1,-1-1 1,0 1-1,1-1 1,-1 0-1,1 1 1,-1-1-1,1 0 1,0 1-1,0 0 1,1-1-17,0 0 1,-1 0-1,1 1 1,0-1-1,0 0 0,-1 0 1,1 0-1,0-1 1,0 1-1,2-1 1,0 0-211,1-1 0,-1 1 0,0-1 0,0 0 0,-1 0 0,1 0 0,0 0 0,6-6 0,15-29-4817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3282,'0'0'2529,"0"9"-2447,0-6-67,0 27 63,1-30-64,-1 1 0,0 0 0,0-1 0,0 1-1,1 0 1,-1-1 0,0 1 0,1-1 0,-1 1 0,0 0 0,1-1 0,-1 1 0,1-1 0,-1 1-1,1-1 1,-1 1 0,1-1 0,-1 0 0,1 1 0,-1-1 0,1 0 0,0 1 0,-1-1 0,1 0 0,0 0-1,-1 1 1,1-1 0,0 0 0,-1 0 0,1 0 0,0 0 0,-1 0 0,1 0 0,0 0 0,-1 0-1,1 0 1,0-1 0,-1 1 0,1 0 0,0 0 0,-1 0 0,1-1 0,1 0 0,2-1 41,1 0 1,0-1 0,-1 0 0,0 0 0,0 0-1,0 0 1,0-1 0,0 1 0,-1-1-1,1 0 1,-1 0 0,0-1 0,0 1 0,-1-1-1,1 1 1,1-7 0,0 1-9,0 1 0,-1-1 1,-1-1-1,0 1 0,0 0 0,-1-1 0,0-11 1,-1 21-45,0 1 0,0 0 0,0-1 0,0 1 0,-1-1 0,1 1 1,0-1-1,0 1 0,-1 0 0,1-1 0,0 1 0,-1 0 0,1-1 0,0 1 1,-1 0-1,1-1 0,-1 1 0,1 0 0,-1 0 0,1-1 0,0 1 1,-1 0-1,1 0 0,-1 0 0,1 0 0,-1 0 0,1 0 0,-1 0 0,1 0 1,-1 0-1,1 0 0,-1 0 0,1 0 0,-1 0 0,-18 2 285,16-1-264,-1 0 0,1 1 0,0-1 0,0 0 0,0 1 0,1 0 0,-1 0 0,0 0 1,1 0-1,-1 0 0,1 1 0,-1-1 0,1 1 0,0-1 0,0 1 0,1 0 0,-1 0 0,0 0 0,1 0 0,0 0 0,-1 0 0,1 0 0,0 4 0,-3 6-13,2 0-1,-1-1 1,2 1-1,-1 22 1,2-34-16,0-1 0,0 1 0,0 0 0,0 0 1,0-1-1,0 1 0,0 0 0,1 0 0,-1-1 0,0 1 0,0 0 1,1-1-1,-1 1 0,0 0 0,1-1 0,-1 1 0,0 0 0,1-1 1,-1 1-1,1-1 0,-1 1 0,1 0 0,0-1 0,0 1 1,21 3-572,20-3-1563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4210,'0'0'5376,"10"-1"-4925,-1-3-278,0 0-1,1-1 1,-2 0 0,1 0 0,11-10 0,44-39 182,-32 25-339,363-352 155,-388 374-98,-5 6-29,-1 0 1,0 1 0,0-1 0,0 0 0,0 0 0,0 0 0,0 0 0,0 0-1,-1-1 1,1 1 0,0 0 0,0 0 0,-1 0 0,1-1 0,-1 1 0,1 0 0,-1-3 1184,0 7-1453,-1 8 220,0-1 0,-2 0 0,1 1 0,-1-1 0,0 0 0,-9 17 0,-2 7 5,-1 6 1,-23 66 39,-67 126-1,44-123-28,-63 126-40,112-195-767,17-56 765,0 1-1,1 0 1,0 0 0,1 0-1,14-21 1,1-2 70,103-220 38,42-72-657,-152 303 558,2 1 1,1 0-1,35-37 0,-50 60 22,20-19 30,-22 21-20,1 0 0,-1 0 1,0 0-1,0 1 0,0-1 0,0 0 1,1 1-1,-1-1 0,0 1 1,0-1-1,1 1 0,-1 0 0,0-1 1,1 1-1,-1 0 0,1 0 1,2 0-1,-1 8-22,-1 43 165,-2 1 0,-1-1 0,-14 75 1,9-91-17,2 0 0,1 0 0,2 0 0,3 40 1,-2-74-142,1 0 1,-1 0 0,1 0 0,-1 0 0,1 0-1,-1 0 1,1-1 0,0 1 0,-1 0 0,1 0-1,0-1 1,0 1 0,0 0 0,0-1 0,-1 1 0,1-1-1,0 1 1,0-1 0,0 1 0,0-1 0,0 0-1,0 0 1,0 1 0,0-1 0,1 0 0,-1 0 0,0 0-1,0 0 1,2 0 0,36-2-788,-36 2 634,0 0-173,1-1 0,0 0 1,-1 1-1,1-1 0,-1 0 0,1-1 0,-1 1 0,0-1 0,6-2 0,-1-3-1549,0 0 1,0-1-1,10-12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15 247 2993,'0'0'4480,"0"8"-3944,0 27-211,0-35-314,0 1 0,0 0-1,0 0 1,1-1 0,-1 1-1,0 0 1,1-1-1,-1 1 1,0 0 0,1-1-1,-1 1 1,1 0 0,-1-1-1,1 1 1,-1-1-1,1 1 1,-1-1 0,1 1-1,-1-1 1,1 1 0,0-1-1,-1 1 1,1-1-1,0 0 1,0 0 0,-1 1-1,1-1 1,0 0 0,-1 0-1,1 0 1,0 0 0,0 0-1,0 1 1,-1-2-1,1 1 1,0 0 0,0 0-1,-1 0 1,1 0 0,0 0-1,0-1 1,1 0-1,3 1 19,-1-1-6,0 1 0,0-1-1,0 0 1,0-1 0,0 1 0,0-1 0,0 0-1,0 0 1,-1 0 0,1 0 0,-1-1 0,0 1-1,1-1 1,-1 0 0,0 0 0,0 0 0,-1 0-1,1-1 1,-1 1 0,0-1 0,3-4 0,4-9 110,0-1 0,-1 0 1,7-25-1,-14 43-126,9-30 17,8-44 0,-14 27 2797,-22 53-2541,10-1-302,1 1 0,0 0 1,0 0-1,1 1 0,0 0 0,0 0 0,0 1 0,-6 12 0,-33 71-135,42-86 146,-10 30-25,1 0 0,1 1 0,2 0 0,2 1 0,1-1 0,2 1 0,1 66 0,3-103 1,0 1 0,1 0 0,-1-1 0,0 1 0,0 0 0,1-1 0,-1 1 0,0 0 0,1-1 0,-1 1 0,1-1 0,-1 1 0,1-1 0,-1 1 0,1-1 0,-1 1 0,1-1 0,-1 0 0,1 1 0,0-1 0,-1 0 0,1 1 1,0-1-1,-1 0 0,1 0 0,0 0 0,0 1 0,26 3-906,-14-2 702,0 1 201,0 0 0,0-1 1,1-1-1,18 0 0,-27-1 40,1-1 0,0 1 0,-1-1 0,1 0 0,-1 0 0,0-1 0,1 0 1,-1 0-1,0 0 0,0 0 0,0-1 0,0 0 0,4-4 0,13-13 110,-1-2 0,-1 0-1,-1-2 1,-1 0 0,-1-1-1,25-48 1,-37 59 217,1 1 1,-2-1-1,0 0 1,3-24-1,4-13 598,-4 41-1081,-7 10 134,1 0 1,-1-1 0,0 1-1,0 0 1,1 0-1,-1 0 1,0 0 0,0 0-1,1-1 1,-1 1-1,0 0 1,1 0 0,-1 0-1,0 0 1,1 0-1,-1 0 1,0 0 0,1 0-1,-1 0 1,0 0-1,0 0 1,1 0 0,-1 1-1,0-1 1,1 0-1,-1 0 1,0 0 0,0 0-1,1 0 1,-1 1-1,0-1 1,0 0 0,1 0-1,-1 0 1,0 1-1,0-1 1,0 0 0,1 0-1,-1 1 1,0-1-1,0 0 1,0 0 0,0 1-1,0-1 1,1 0-1,-1 1 1,0-1 0,6 15 58,-1 0 0,0 0 0,-1 0 0,0 0 0,-1 0 0,0 18 0,1 100 295,-4-119-314,0 118-119,1-174 8,2 0 0,2 0 1,1 0-1,2 1 0,2 0 1,19-49-1,-25 81 49,11-26-20,-14 34 52,0-1 0,0 1 0,0 0 0,0-1 0,0 1 0,0 0 0,0 0 0,0-1 0,0 1 0,1 0 0,-1 0 0,0 1 0,1-1 0,-1 0 0,1 0 0,-1 1 0,1-1 0,2 0 0,-3 1-3,0 0 0,0 0 0,0 0-1,0 0 1,0 1 0,0-1-1,0 0 1,0 1 0,0-1 0,0 0-1,0 1 1,0-1 0,0 1 0,0 0-1,-1-1 1,1 1 0,0 0-1,0-1 1,-1 1 0,1 0 0,-1 0-1,1 0 1,0 0 0,-1-1-1,0 1 1,1 2 0,11 28-64,-10-24 147,4 22 173,0 0 0,-2 1 0,-2 0 0,0 38 0,-1-16 65,0-44-280,-1 1-1,1 0 0,4 14 1,-4-22-25,-1 1 0,1 0 0,-1 0 0,1 0 0,0 0 0,0-1 1,0 1-1,0 0 0,0-1 0,0 1 0,0-1 0,0 1 0,1-1 0,-1 1 1,1-1-1,-1 0 0,1 0 0,-1 0 0,1 0 0,0 0 0,0 0 1,2 1-1,3-1-564,-1-1 1,0 1 0,0-1 0,0 0-1,1-1 1,8-1 0,23-9-5005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268 103 2305,'0'0'8311,"2"-1"-6764,-1 0-1462,1 0 1,-1 0-1,0-1 0,0 1 1,0 0-1,0 0 0,0-1 1,0 1-1,0-1 1,0 1-1,0-1 0,-1 1 1,1-1-1,-1 1 0,1-1 1,-1 0-1,0 1 0,1-1 1,-1-2-1,0-41 4,0 26 38,-1 19-130,0-1-1,0 0 1,1 1-1,-1-1 1,0 1-1,0-1 1,0 1-1,1-1 1,-1 1-1,0 0 1,0 0-1,0-1 1,0 1-1,0 0 0,0 0 1,0 0-1,0 0 1,0 0-1,0 0 1,0 0-1,1 0 1,-1 0-1,-2 1 1,1-1-35,-2-1 16,0 1 1,0 0-1,0 0 0,1 0 1,-1 1-1,0-1 0,0 1 1,1 0-1,-1 0 1,0 0-1,1 1 0,-1-1 1,1 1-1,0 0 1,-1 0-1,1 0 0,0 0 1,0 1-1,-3 2 1,-11 12-22,2 1 0,0 0 0,0 1 0,2 1 0,-16 30 0,14-19 10,0 1 0,3 1 0,-10 34 0,16-43 40,-4 31 1,9-46 37,0 1 1,0-1-1,1 1 1,1-1-1,0 0 1,2 13 0,-2-20-44,0 0 1,0 0 0,0 0 0,0 0 0,0-1 0,0 1 0,0-1 0,0 1 0,1-1-1,-1 1 1,1-1 0,-1 1 0,1-1 0,0 0 0,-1 0 0,1 0 0,0 0 0,0 0-1,0-1 1,-1 1 0,1 0 0,0-1 0,0 1 0,3-1 0,7 2-48,0-1 1,-1 0-1,14-2 1,-11 1-109,-9 0-29,-1 0 0,1 0 0,-1-1 0,1 0 0,-1 1 0,1-2 0,-1 1 0,0 0 1,0-1-1,1 0 0,-1 0 0,0 0 0,4-4 0,-3 3-113,-1-1 1,0-1-1,0 1 1,0 0-1,-1-1 1,0 0-1,0 0 1,0 0-1,0 0 1,2-7-1,14-45-4254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6531,'0'0'3247,"0"27"-2842,0-16-368,0 53 270,-12 87 0,1-75-211,-11 66 204,-4 198 1,26-311-310,-1-13-37,0 1 0,2 0 1,0 0-1,5 20 0,-5-34 17,-1 1-1,1 0 1,1-1-1,-1 1 1,1-1-1,-1 0 1,1 1 0,0-1-1,0 0 1,0 0-1,1 0 1,-1 0-1,1-1 1,-1 1-1,1-1 1,0 1-1,0-1 1,0 0 0,0 0-1,1 0 1,-1-1-1,0 1 1,1-1-1,4 2 1,25 1-1871,2-4-1122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212 249 2113,'0'0'5058,"5"-13"-4698,4-9 17,-2 0 0,0-1 0,5-37 0,-11-18 2493,-1 77-2541,-4 2-301,0-1 0,0 1 0,0 0 0,1 0 0,-1 0 0,0 0 1,0 1-1,0-1 0,1 1 0,-1 0 0,1 0 0,-1 0 0,1 1 1,0-1-1,0 1 0,0 0 0,-2 3 0,-7 7-109,2 1 0,-16 25 0,19-26 119,-17 25-87,2 1-1,-24 63 1,37-79 29,2 0 0,1 0 0,0 1 0,2-1 0,1 1 0,-1 33 0,4-57 17,0 1 0,0 0 1,0 0-1,0 0 0,0 0 1,0 0-1,0-1 0,0 1 0,1 0 1,-1 0-1,0 0 0,0-1 1,1 1-1,-1 0 0,1 0 0,-1-1 1,1 1-1,-1 0 0,1-1 1,-1 1-1,1 0 0,-1-1 0,1 1 1,0-1-1,1 1 0,-1 0-35,0-1-1,1 0 1,-1 1-1,0-1 1,1 0-1,-1 0 1,1 0 0,-1 0-1,1 0 1,-1 0-1,0-1 1,1 1-1,-1 0 1,2-1-1,2-1-129,0 0-1,0 0 1,0-1-1,-1 1 1,1-1-1,-1 0 1,9-7-1,5-11-275,-1 0-1,0-2 1,-2 1-1,-1-2 1,22-46-1,40-133-1935,-73 195 2374,13-46 940,-15 65 2750,-3 25-3410,-2 0 0,-2 0-1,-17 61 1,13-58 211,1 0-1,1 1 1,-1 41 0,9-7-5,17-82-691,-7-2 179,-1-1 1,0 0-1,0 0 0,-1-1 0,12-23 0,30-75-453,-33 71 108,2-6-22,-3 4-59,3 1 0,1 0 0,29-41 0,-48 78 453,23-25-48,-23 28 50,-1-1 0,1 0 0,0 0 0,0 0 0,0 1 0,0-1 0,0 1 0,0-1 1,0 1-1,1-1 0,-1 1 0,0-1 0,0 1 0,0 0 0,0 0 0,1-1 0,-1 1 1,0 0-1,0 0 0,0 0 0,0 1 0,1-1 0,1 0 0,-3 1 8,1-1 1,0 0-1,-1 1 0,1-1 0,-1 1 1,1-1-1,-1 1 0,1 0 0,-1-1 0,1 1 1,-1-1-1,1 1 0,-1 0 0,0-1 1,1 1-1,-1 0 0,0-1 0,1 1 1,-1 0-1,0 0 0,0-1 0,0 1 1,0 0-1,0 0 0,0-1 0,0 3 1,2 97 1558,-3-58-898,0-10-111,-1 0 1,-14 62-1,-26 61 1490,39-146-1989,0 0 47,0 1-1,1-1 0,0 0 1,-1 19-1,3-27 10,1-16 112,3-5-198,1 1 0,0 0-1,2 1 1,0-1 0,13-23-1,-2 4-309,7-18-965,3 0 0,2 2 1,66-90-1,-77 123 983,-19 21 267,0 0 1,1 0-1,-1 0 1,0 0-1,0 0 1,0 0-1,0 0 1,0 0-1,1 0 1,-1 0-1,0 0 1,0 0-1,0 0 1,0 0-1,1 0 1,-1 0-1,0 0 1,0 0-1,0 0 1,0 0-1,0 0 1,1 0-1,-1 1 1,0-1-1,0 0 1,0 0-1,0 0 1,0 0-1,1 0 1,-1 0-1,0 0 1,0 1-1,0-1 1,0 0-1,0 0 1,0 0-1,0 0 1,0 0-1,0 1 1,0-1-1,0 0 1,0 0-1,0 0 1,0 0-1,0 0 1,1 1-1,-1-1 1,-1 0-1,1 0 1,0 0 0,0 0-1,0 1 1,0-1-1,0 0 1,0 0-1,0 0 1,0 0-1,0 1 1,1 15 153,-1-14-114,-1 17 358,-1 0 0,0 0-1,-11 35 1,-24 61 812,1-3-362,30-89-718,0 0 0,2 0 1,1 0-1,0 26 0,3-48-160,0-1 0,1 1-1,-1-1 1,1 1 0,-1-1 0,0 1-1,1-1 1,-1 0 0,1 1-1,-1-1 1,1 0 0,0 0-1,-1 1 1,1-1 0,-1 0 0,1 0-1,-1 0 1,1 0 0,0 0-1,-1 0 1,1 0 0,-1 0-1,1 0 1,0 0 0,-1 0 0,1 0-1,-1 0 1,1 0 0,0 0-1,0-1 1,22-5-938,-12-2 708,-1 0 0,0-1-1,0 0 1,-1 0 0,0-1 0,-1 0 0,9-16 0,4-5-805,-1-1 1,22-52-1,21-77-2698,-13 8 185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4098,'0'0'9039,"-16"42"-8895,9-22-112,-107 303 528,83-226-197,-88 329 464,112-355-3124,9-98 2288,1 1 1,1-1-1,2 1 0,10-30 1,-5 16-107,47-156-697,-44 155 785,3 0 0,35-63 0,-50 101 16,2-4 158,0 0 0,1 1-1,-1-1 1,11-9 0,-14 14-110,1 1 1,-1 0-1,0 0 0,1 0 0,-1 0 1,1 0-1,0 0 0,-1 0 0,1 1 0,0-1 1,-1 1-1,1-1 0,0 1 0,0-1 1,-1 1-1,1 0 0,0 0 0,0 0 1,0 0-1,-1 0 0,1 0 0,0 1 1,0-1-1,0 0 0,-1 1 0,1 0 1,2 0-1,5 5 22,-1-1 0,1 1 0,-1 1-1,12 11 1,24 18-84,3-12-756,5-6-1911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57 788 5186,'0'0'4469,"30"-24"-2994,99-85-722,-118 99-662,-1-2 0,0 1 0,-1-1 1,0 0-1,0-1 0,-1 0 0,-1 0 1,-1-1-1,0 0 0,5-16 0,2-4 24,31-84-55,40-175 0,-82 282-33,0 5 20,-1-1 0,1 1-1,-2 0 1,1-13 0,-4 24 681,-133 276-428,23-50-199,75-151-60,-54 122-80,72-152 177,3 0 0,-12 56 0,24-77-58,1 0 0,2 0-1,1 36 1,1-60-55,0-4-37,0 1 0,0-1 1,0 0-1,0 1 0,0-1 0,1 0 1,-1 1-1,1-1 0,-1 0 0,1 0 0,-1 0 1,1 1-1,0-1 0,-1 0 0,1 0 1,0 0-1,0 0 0,0 0 0,0 0 0,0 0 1,0 0-1,0-1 0,0 1 0,0 0 1,0-1-1,0 1 0,1-1 0,-1 1 0,0-1 1,0 1-1,1-1 0,-1 0 0,0 1 1,1-1-1,-1 0 0,0 0 0,1 0 0,-1 0 1,2-1-1,5 1-270,-1-1 0,0 0 0,0-1 1,0 0-1,0 0 0,10-5 0,-7 3-264,-1-2 0,0 0 0,0 0 0,0 0 0,7-9 0,52-52-7004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1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8 64,'0'0'2980,"-3"0"-2644,-5 0-1378,-5 0 6814,27 0-4934,8 1-344,35 7-1,-35-4 300,38 1-1,-105-3 462,26-1-1426,-1 0 0,1-1 0,-23-3 0,26 0-24,0 1 0,-18 0 1,33 2 144,6-1-561,0-1 712,1 1 1,-1 0-1,0 0 0,8 1 1,-12-1-84,38-3 162,20-2-94,-36 5-99,-17 0-2,0 1-1,0-1 1,0 1 0,0 0 0,0 1 0,0-1-1,0 1 1,0 1 0,9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21 389 3554,'0'0'7438,"7"16"-6873,-3-7-476,-3-5-51,1 0 0,0 0 0,0 0 0,0 0 0,0-1 0,1 1 0,-1 0 0,7 5 0,-8-8-26,0-1 1,-1 1-1,1 0 1,0-1-1,0 0 1,0 1 0,0-1-1,0 0 1,0 1-1,0-1 1,0 0-1,0 0 1,0 0-1,0 0 1,0 0-1,0 0 1,0 0-1,0 0 1,1 0 0,1-1 21,0 0 0,-1 0 1,0-1-1,1 1 0,-1-1 1,0 1-1,1-1 0,-1 1 1,0-1-1,3-4 0,17-19-69,-1-1 0,-1-2 0,-2 0 0,-1 0 0,-1-2-1,-1 0 1,-1-1 0,-2 0 0,-2-1 0,11-51 0,-19 70 27,0-1 0,-1-24 0,-1 36 198,-5 6 132,-35 36 33,2 2-1,2 2 1,-53 84 0,75-105-144,1 0-1,1 2 1,2-1-1,-13 40 1,18-47-91,2 0 1,0-1-1,0 1 1,2 0-1,0 1 1,1-1-1,1 0 1,3 21-1,-4-35-110,1 1-1,0-1 1,0 0-1,0 0 1,0 1-1,1-1 1,-1 0-1,1 0 1,0 0-1,0-1 1,0 1-1,0 0 1,0-1-1,1 1 1,-1-1-1,1 1 1,-1-1-1,1 0 1,0 0-1,0-1 1,0 1-1,0-1 1,0 1-1,0-1 1,4 1-1,6 1-96,-1-1 0,1 0 0,0-1 0,0 0 0,20-2 0,-23 1-497,1-1 1,0 0-1,-1-1 0,1 0 0,14-5 0,-7-1-2060,0-1-1,31-22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300 181 3394,'0'0'8812,"2"-25"-7857,1-6-635,1 2 312,-1-46 0,-3 74-612,-1 0-1,1 0 1,0 0-1,0 0 1,-1 0-1,1 0 1,0 0-1,-1 1 1,1-1-1,-1 0 1,1 0-1,-1 0 1,1 0-1,-1 1 1,0-1-1,0 0 1,1 1-1,-1-1 1,0 0-1,0 1 1,0-1-1,1 1 1,-1-1-1,0 1 1,0 0-1,0-1 1,0 1-1,0 0 1,0 0-1,0-1 1,0 1-1,0 0 0,0 0 1,0 0-1,-1 0 1,-39 3-244,36-1 206,0-1-1,0 1 1,1-1 0,-1 1 0,1 1-1,-1-1 1,1 1 0,0-1-1,0 1 1,0 0 0,0 1-1,1-1 1,-4 5 0,-6 7-35,-21 34 0,24-34 12,-10 15-4,1 2-1,2 0 1,-22 57-1,32-69-32,1 1-1,1 0 1,0 0 0,2 0 0,1 0-1,0 0 1,3 37 0,-1-56 69,0 1 1,1-1-1,-1 0 0,1 1 1,-1-1-1,1 0 0,0 1 1,0-1-1,0 0 1,0 0-1,1 0 0,-1 0 1,0 0-1,1 0 1,0 0-1,-1 0 0,3 1 1,0-1-13,-1 1 0,1-1 0,0 0 0,0 0 0,0 0 0,0-1 0,0 1 0,9 1 0,3-1-389,0-1 0,1 0 0,-1-1 0,18-2 1,-23 1-239,-1 0 0,0 0 0,0-1 0,1-1 0,11-4 1,-4-2-1627,1-1 1,21-16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8500,'0'0'352,"-32"158"-208,8-54 192,-3 11 449,-3 3 767,-2-1-239,-1-7-433,6-11-704,7-14-64,5-15 17,12-22-129,3-13-465,0-17-991,12-15-1458,11-3-1296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58 307 3169,'0'0'2423,"-7"30"-532,-23 94-359,18-53-224,11-63-1080,1 0 0,1-1 0,-1 1 1,3 8-1,-2-15-210,-1 0-1,1 0 1,0 0 0,0 0-1,0 0 1,0 0 0,0 0-1,0 0 1,0 0 0,0 0-1,0 0 1,0 0 0,0-1 0,1 1-1,-1-1 1,0 1 0,1-1-1,-1 1 1,0-1 0,1 0-1,-1 1 1,0-1 0,1 0-1,-1 0 1,1 0 0,-1 0-1,0 0 1,3-1 0,4 1 25,0-1 0,1 0 0,14-4 1,-13 2-26,-1-1 0,0 0 0,1-1 0,-2 0 0,1 0 0,-1-1 0,1-1 0,-2 1 0,14-14 0,-3 0-325,-1-2-1,23-34 1,-22 27 58,-2-1 1,0 0-1,-2-1 0,-1-1 1,-2 0-1,-1-1 1,-2 0-1,-1 0 1,-1-1-1,1-60 0,-7 94 287,0-1 0,1 1 0,-1-1 0,0 1 0,0 0 0,0-1 0,0 1 0,0-1 0,0 1 0,0 0 0,0-1 0,0 1 0,0-1 0,0 1 0,0-1 0,0 1 0,-1 0 0,1-1 0,0 1 0,0 0 0,0-1 0,-1 1 0,1-1 0,0 1-1,0 0 1,-1-1 0,1 1 0,0 0 0,0 0 0,-1-1 0,1 1 0,0 0 0,-1 0 0,1-1 0,-1 1 0,1 0 0,0 0 0,-1 0 0,1 0 0,-1 0 0,1 0 0,0-1 0,-1 1 0,1 0 0,-1 0 0,-19 12 654,-5 14-547,0 0 0,-29 43 1,38-47-115,4-7-29,-112 156 506,106-143-267,1 0-1,1 2 1,2 0-1,-14 43 0,23-56-104,1 1 1,1 1-1,0-1 0,1 0 0,1 1 0,1-1 0,2 20 0,-2-35-123,1-1 0,-1 1 0,1-1 0,0 1 0,0-1 0,0 1 0,0-1 0,0 0 0,0 0 0,1 1 0,-1-1 0,1 0 0,-1 0 0,1 0 0,0-1 0,0 1 0,0 0 0,0-1 0,0 1 0,0-1 0,0 0 0,1 1 0,-1-1 0,0 0 0,1 0 0,-1-1 0,1 1 0,-1-1 0,1 1 0,-1-1 1,4 1-1,9 0-172,0 0 0,0-1 1,-1-1-1,18-2 1,-24 2-221,0-1-1,0 1 1,0-1 0,-1-1 0,1 1 0,0-1 0,6-4-1,1-3-1254,0 0-1,24-24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6355,'0'0'6315,"-12"3"-6227,4 0-106,-1 0 1,1 0 0,0 1-1,0 0 1,0 0-1,0 1 1,1 0-1,-1 0 1,1 1-1,1 0 1,-1 0 0,-9 12-1,-18 24-37,2 1 0,1 2 0,-27 56 0,47-80 57,1 1 1,2 0-1,0 0 0,1 1 0,1 0 1,2 0-1,0 0 0,1 0 0,1 44 1,2-65 8,0-1 0,0 1 0,1-1 0,-1 1 0,0-1 0,1 1 0,-1-1 0,1 0 0,-1 1 0,1-1 0,0 0 0,-1 1 0,1-1 0,0 0 0,0 0 0,0 0 0,0 1 0,0-1 0,0 0 0,1-1 0,-1 1 0,0 0 0,0 0 0,1 0 0,-1-1 0,0 1 0,1-1 0,-1 1 0,2 0 0,4 0 44,1 0-1,-1 0 1,0 0 0,14-2-1,-10 1 18,1 0-338,1-1 0,-1 0 0,0-1 0,0 0 0,0-1 0,0 0 0,0-1 0,0-1 1,-1 0-1,0 0 0,0-1 0,-1 0 0,1-1 0,-1 0 0,-1-1 0,1 0 0,8-11 0,52-60-4498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185 134 6147,'-17'33'616,"-6"8"-240,-82 170 2364,97-191-2257,1 0 0,0 0 0,2 1 0,1 0 0,0 0 0,2 0-1,0 1 1,1-1 0,3 26 0,-2-45-459,1 0 0,-1 0-1,0 0 1,1 0 0,0-1 0,-1 1 0,1 0-1,0-1 1,0 1 0,0-1 0,0 1 0,0-1-1,0 1 1,1-1 0,-1 1 0,0-1 0,1 0-1,-1 0 1,1 0 0,-1 0 0,1 0 0,0 0-1,-1 0 1,1-1 0,0 1 0,0 0 0,-1-1-1,1 0 1,0 1 0,0-1 0,0 0 0,3 0-1,1 0 31,1 0 1,-1 0-1,1-1 0,0 1 0,-1-2 0,1 1 0,-1-1 1,11-4-1,-4-1-44,0 0 1,-1-1 0,0 0-1,0-1 1,-1 0 0,20-21-1,-12 9-107,-1-1-1,27-43 0,-30 37-426,-1 0 0,-1 0 0,-1-2 0,-2 1 0,-1-1 0,6-35-1,-6 9-501,-3-1 0,0-80 0,-6 136 1071,0 1 1,0 0-1,0 0 1,0 0-1,0-1 0,0 1 1,0 0-1,0 0 1,-1 0-1,1 0 1,0-1-1,0 1 1,0 0-1,0 0 0,0 0 1,0 0-1,-1-1 1,1 1-1,0 0 1,0 0-1,0 0 0,0 0 1,-1 0-1,1 0 1,0 0-1,0-1 1,0 1-1,0 0 1,-1 0-1,1 0 0,0 0 1,0 0-1,0 0 1,-1 0-1,1 0 1,0 0-1,0 0 0,-1 0 1,1 0-1,0 0 1,0 0-1,0 0 1,0 0-1,-1 1 1,1-1-1,0 0 0,-1 0 1,-8 5 337,2-1-344,1 2 0,1-1 0,-1 1 0,1-1 0,0 1 0,0 1 0,1-1 0,-6 11 0,-2 7 14,-11 29-1,17-36 75,1 1 0,1 0 1,1 0-1,0 0 0,2 0 1,0 37-1,1-51-90,0 1 1,0-1-1,1 0 1,-1 1-1,1-1 1,0 0-1,0 0 1,1 0-1,-1 1 1,1-1-1,3 6 1,-3-7-24,0-1-1,1 1 1,-1-1 0,0 0 0,1 0-1,0 0 1,-1 0 0,1 0-1,0 0 1,0-1 0,0 0-1,0 1 1,0-1 0,0 0-1,1 0 1,4 0 0,4 1-443,1 0 1,0-1-1,-1 0 1,1-1-1,0-1 1,0 0-1,17-4 1,-14 0-1659,0-1 1,23-12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117 632 2449,'0'0'2201,"27"-14"-1822,85-47 301,-107 58-535,1 0 0,-1-1-1,1 1 1,-1-1 0,0-1 0,0 1-1,-1-1 1,1 1 0,-1-1-1,0-1 1,-1 1 0,1 0 0,-1-1-1,3-7 1,2-2 203,16-36 293,-2-2 1,-2 0 0,-3-1-1,-2-1 1,14-93 0,-26 99-224,-3 46 180,-3 11-345,-68 130-252,-39 79-100,-35 111 79,102-218 634,-28 118 0,65-205-469,1 1-1,1 0 1,1 0-1,1 1 1,1-1-1,3 25 0,-2-47-138,0 0 0,1 0-1,-1 0 1,0 0-1,1 0 1,0-1-1,-1 1 1,1 0-1,0 0 1,0-1 0,0 1-1,0 0 1,0-1-1,0 1 1,0-1-1,1 0 1,-1 1 0,0-1-1,4 2 1,-2-1-59,0 0 1,0-1-1,1 0 1,-1 1-1,0-1 1,1 0-1,-1-1 1,1 1 0,-1-1-1,6 1 1,0-1-323,0-1 1,0 0 0,0 0 0,0 0 0,0-2-1,0 1 1,0-1 0,12-6 0,-4-1-1226,0-1 0,22-18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185 542 4818,'0'0'5376,"26"-9"-4034,-15 5-1218,5-1-50,-1 0 0,0-1 0,-1-1 0,1-1 0,-1 0 1,-1 0-1,1-1 0,-1-1 0,-1 0 0,0-1 1,14-17-1,-3-3-105,-1-1 0,-2-1 1,27-59-1,-35 65-120,-2-1 1,0 0-1,-2 0 0,-2-1 0,5-39 1,-11 66 210,1-11-107,-1 13 63,0 0 1,0 0 0,0 0-1,-1 0 1,1 1 0,0-1-1,0 0 1,0 0 0,0 0-1,0 0 1,0 0 0,0 0-1,0 0 1,-1 0 0,1 0-1,0 0 1,0 0 0,0 0-1,0 0 1,0 1 0,0-1-1,-1 0 1,1 0 0,0 0-1,0 0 1,0 0 0,0 0-1,0 0 1,0 0 0,-1-1-1,1 1 1,0 0 0,0 0-1,0 0 1,0 0 0,0 0-1,0 0 1,-1 0 0,1 0-1,0 0 1,0 0 0,0 0-1,0 0 1,0 0 0,0-1-1,0 1 1,0 0 0,0 0-1,0 0 1,-1 0 0,1 0-1,0 0 1,0 0 0,0-1-1,0 1 1,0 0 0,0 0-1,0 0 1,0 0 0,0 0-1,0 0 1,0-1 0,0 1-1,0 0 1,-39 48 364,-52 81-1,-26 67-351,115-193-21,-5 9 7,-149 271 1195,117-205-569,-48 141 1,81-201-593,0 0-1,2 0 1,0 0 0,1 1 0,0 25 0,3-43-70,0 0-1,0 0 1,0-1 0,0 1-1,1 0 1,-1 0 0,0-1-1,1 1 1,-1 0 0,0 0-1,1-1 1,-1 1 0,1 0-1,-1-1 1,1 1-1,-1 0 1,1-1 0,-1 1-1,1-1 1,0 1 0,-1-1-1,1 0 1,0 1 0,0-1-1,-1 1 1,1-1 0,0 0-1,0 0 1,-1 1 0,1-1-1,0 0 1,0 0 0,0 0-1,-1 0 1,1 0-1,0 0 1,0 0 0,0 0-1,0-1 1,5 1-276,0-1 0,-1 0 0,0 0 0,1-1 0,5-1 0,0-2-369,-1-1 0,0 1 1,0-1-1,14-12 0,51-48-5793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337 281 5314,'0'0'6758,"9"-29"-6563,28-94 98,-27 90-149,-6 23-87,-1 0 1,0-1 0,0 1-1,-1-1 1,-1 0 0,1-20-1,-3 30-38,1 1-1,-1 0 1,1 0-1,-1 0 0,1 0 1,-1 0-1,1 0 1,-1 0-1,1 0 0,-1 0 1,1 0-1,-1 0 1,1 0-1,-1 1 0,1-1 1,-1 0-1,1 0 1,-1 1-1,1-1 0,-1 0 1,1 0-1,0 1 1,-1-1-1,1 0 0,-1 1 1,1-1-1,0 1 1,-1 0-1,-23 19-33,1 2 1,-36 45-1,-37 61 80,-12 42 524,90-136-310,2 1 0,1 0 0,-12 47 0,24-72-172,1 1 1,0 0-1,0 0 0,1 16 0,4-26 3,2-1-111,0-1 0,-1 0 0,1 0 1,-1 0-1,1 0 0,-1-1 1,1 0-1,-1 0 0,0 0 0,0 0 1,0-1-1,0 1 0,5-5 0,-4 3-10,37-28-895,-1-2-1,-2-1 0,-1-2 0,37-47 0,-29 25-2100,-3-1 0,49-89 0,-83 133 2732,-7 13 416,0 1 1,-1-1 0,1 1-1,-1-1 1,0 0-1,0 1 1,0-1 0,0 0-1,0 0 1,0 0 0,-1 0-1,1-3 1,-6 12 2969,-65 95-476,28-43-1165,-49 89 0,81-128-1200,1 1 0,0 1-1,2-1 1,0 1 0,1 1 0,1-1 0,1 1-1,-1 44 1,4-52-48,2 16 52,-1-29-264,1 0 0,-1 0 0,0 0 0,1 0 1,-1-1-1,1 1 0,-1 0 0,1 0 0,0 0 0,-1-1 0,1 1 0,0 0 0,-1-1 0,1 1 0,0 0 1,0-1-1,0 1 0,0-1 0,0 0 0,-1 1 0,1-1 0,0 0 0,0 1 0,0-1 0,0 0 1,2 0-1,6 1 42,0 0 1,1-1-1,-1 0 1,1 0 0,-1-1-1,0-1 1,0 1-1,1-1 1,13-6 0,-10 2-50,0 0-1,0 0 1,0-2 0,-1 0 0,18-15 0,-1-4-149,-1-2-1,-1-1 0,37-55 1,31-54-1242,-76 107 899,-1 0-1,20-52 0,-37 82 600,0-1 1,0 1 0,0-1-1,0 0 1,-1 1 0,1-1 0,-1 0-1,0 0 1,0-3 0,-8 8 452,-2 6-491,0-1 1,0 2-1,1-1 1,-16 20-1,-7 7 49,-56 44 532,77-65-678,1 0 0,0 0 0,1 1 0,1 0 0,0 1 0,-7 23 0,5-16 51,3-5-76,1-1 0,0 1 0,1 1 0,1-1 0,1 1 0,1-1 0,-1 31 0,4-48 45,-1-1 0,0 1 0,1-1 0,-1 1 0,1-1 1,-1 1-1,1-1 0,-1 0 0,1 1 0,0-1 0,-1 1 0,1-1 1,-1 0-1,1 0 0,0 1 0,-1-1 0,1 0 0,0 0 0,-1 0 1,1 0-1,0 0 0,-1 0 0,1 0 0,0 0 0,-1 0 0,1 0 1,0 0-1,0-1 0,24-1 23,-21 0 9,0 1 0,0-1 0,0 0 0,-1 0 0,1 0 0,0 0 0,-1-1 0,0 1 0,1-1 0,5-6 0,27-39 344,-21 27-311,47-69-4,67-133 0,-121 210-14,-7 12-21,1-1-1,-1 0 0,0 0 1,0 0-1,0 0 1,0 0-1,0 0 0,-1 0 1,1 0-1,0-1 0,-1 1 1,1-4-1,-14 21 84,-7 15-119,1 1 0,1 0 0,2 1 0,1 1 0,2 1 1,-17 66-1,-25 221 281,33-165 183,21-148-404,-9 58 155,-2-1 0,-37 111 1,45-165-133,-1 0 1,-1 0-1,1 0 1,-2-1-1,1 0 1,-2 0-1,1 0 1,-18 16-1,18-20 35,0-1-1,-1 1 1,0-1 0,0-1-1,0 0 1,0 0-1,-1 0 1,0-1 0,0 0-1,1-1 1,-2 0-1,-11 1 1,5-1 133,0-1 1,0 0-1,-27-4 1,37 2-208,0 0-1,0 0 1,0-1-1,0 0 1,0 0 0,0 0-1,0-1 1,0 0-1,1 0 1,-1-1 0,1 1-1,-5-6 1,4 3-15,0 0 0,0 0 0,1-1 1,0 0-1,1 0 0,-1 0 0,1 0 0,1-1 0,-6-16 1,5 10-6,0-1 1,2-1-1,0 1 1,-1-25-1,3 30-68,0 1 0,0 0 0,1-1 0,0 1 0,0 0 0,1 0 0,0 0 0,1 0 0,0 0 0,0 0 0,1 1 0,0-1 0,1 1 0,0 0 0,11-14 0,-3 7-123,1 1 1,0 1-1,1 0 0,1 0 1,-1 2-1,27-14 0,-15 10 37,1 3 0,0 0 0,47-12 0,-1 8-534,1 2 1,114-4 0,-185 17 563,47-5-2079,-19-7-2135,-7-7-3429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167 222 3778,'0'0'5842,"-8"18"-5361,-21 53-47,29-71-419,0 1 0,0 0-1,0-1 1,0 1-1,0 0 1,-1-1-1,1 1 1,0-1-1,0 1 1,1 0-1,-1-1 1,0 1-1,0 0 1,0-1-1,0 1 1,0-1-1,1 1 1,-1 0-1,0-1 1,1 1-1,-1-1 1,0 1 0,1-1-1,-1 1 1,0-1-1,1 1 1,-1-1-1,1 1 1,-1-1-1,1 0 1,-1 1-1,1-1 1,0 0-1,-1 1 1,1-1-1,-1 0 1,1 0-1,0 0 1,-1 1-1,1-1 1,-1 0-1,1 0 1,0 0 0,-1 0-1,1 0 1,0 0-1,-1 0 1,1 0-1,0-1 1,31-5 576,-20 1-473,-1 0 0,-1-1-1,1 0 1,-1 0 0,0-1-1,-1 0 1,1-1-1,-1 0 1,-1-1 0,0 0-1,11-14 1,-11 11-112,0 0 1,0 0-1,-1-1 0,0 0 1,-1 0-1,-1-1 1,0 0-1,-1 0 0,3-17 1,-6 24 13,1-1-16,-1 1 1,-1-1-1,0-13 0,0 20 5,0 0 0,0 0 0,0 0 0,0 0 0,0 0 0,0 0 0,0 0 0,-1 0 0,1 0-1,-1 0 1,1 0 0,0 0 0,-1 0 0,0 0 0,1 0 0,-1 1 0,1-1 0,-1 0 0,0 0 0,0 0-1,1 1 1,-1-1 0,0 1 0,0-1 0,0 0 0,0 1 0,0-1 0,0 1 0,0 0 0,0-1 0,0 1 0,0 0-1,0 0 1,-1-1 0,-4 2 21,-1-1-1,1 1 0,0 0 0,0 1 1,0 0-1,0 0 0,0 0 0,0 0 1,1 1-1,-1 0 0,1 0 0,0 1 1,-1-1-1,2 1 0,-6 5 1,-12 12 100,-37 45 1,49-53-124,-16 19 125,2 2 1,-26 44 0,40-59 37,0 0-1,2 1 1,0 1-1,1-1 0,1 1 1,-4 24-1,7-22 159,0 0-1,2 1 1,2 33 0,-1-48-239,1-1 0,1 1 0,-1-1 1,1 0-1,1 1 0,0-1 0,0 0 1,0 0-1,1-1 0,1 1 0,-1-1 1,9 11-1,-7-11-3,1-1 0,0 0 0,0 0 0,0 0 0,1-1 1,0 0-1,0 0 0,0-1 0,1 0 0,15 5 0,-7-5-87,0 0 0,0-1 0,0-1 0,35 1 0,-43-3-112,1 0 1,0-1-1,-1 0 1,1 0 0,0-1-1,-1 0 1,10-4-1,-4-1-613,-1-2 0,1 1 0,-1-2 0,12-11-1,-24 20 637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2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1873,'0'0'1521,"14"-1"-3666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10069,'0'0'32,"-41"157"784,-48-79-816,-15-14-5314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4578,'0'0'1761,"-6"155"-1425,3-110-336,3-5-816,0-7-2866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5827,'0'0'3297,"-9"142"-3265,-3-102-32,-3 0-112,6-5-2833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2785,'0'0'1889,"0"142"-1072,0-81-817,-15-7-193,-3-1-4257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3666,'0'0'1889,"-17"147"-1313,-1-83 128,6-3-704,6 1 32,3-6-80,3-13-1264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4130,'0'0'3666,"0"163"-2594,0-88 385,0 5-801,0-2-432,0 2-224,0-8-1232,0-8-2130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4274,'0'0'2689,"0"171"-1792,0-99-241,0 3-224,-9 5-304,3-7-128,3-9-2257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3810,'0'0'4114,"3"152"-3106,-6-90-544,-18-1 81,-3 1-545,6-1 16,9-5-193,9-7-959,0-9-1713,0-11-1441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6643,'0'0'4402,"0"169"-4146,-9-86-160,-6 10 288,3 9-384,3-3-1920,1-19-2851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2273,'0'0'3538,"0"179"-2930,-6-112-80,-3 5-288,4 6-240,2 2-160,3-3-976,-3-5 255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DA77-6941-47C8-B56F-C1BB0A12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460D-BF82-4802-BC54-E7A5FF6F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955D-A914-4479-B18E-86036FE2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DB32-4637-4F66-9614-9729279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08B8-0700-4747-A8F1-FF97E48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F91-FB99-4D24-AC40-6702187F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C2E6-F4C9-4B88-B568-EFF59DD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7B7-E98B-4191-9731-3894B7D1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7047-1471-4C99-A525-67F59D0F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21F9-2786-4135-85AC-D45C8BA0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7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F448-BE92-41CD-A5B7-D67F1A52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9BDC-3A28-43DB-9A13-4590CCEAC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3C3E-CE2F-44D2-B4CD-EA03B973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5759-B8CE-4B37-85FB-1C5321B2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FD7-8D05-42C0-B121-8712730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2F3E-3475-4B18-A71F-AA937D22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2E3E-BE36-4534-A5E4-5B69B7E4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8FA2-AC6D-4742-8570-8EE0B8F9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EBEE-D84B-4CB4-BDF8-D57A31ED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A5D9-BA0D-4590-886F-261EEA64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C84D-321B-4E3D-B8B2-D5756C15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B9C1-D4C1-494F-A4AE-D12A4F39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8541-E43B-439E-A527-0D404669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9624-809F-4228-933D-5713B9D5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C305-2468-4E02-A904-BD34159B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A126-1BCC-4920-B462-7C586395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C60F-0C92-4E35-8FD6-D73514263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C877-5AC8-497A-8614-C6AC94E0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D4E2-52A2-4C6F-97F4-281DE453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7C9C-6B72-44AF-B58A-6690EABF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C922-2D4A-4421-8586-0E17A07C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8DC5-E242-4CA8-90B9-EA466A12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EBA0-282D-4BC7-884E-477ADAB8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78BF6-89A8-4941-BFF5-4DF75D44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33691-8C9C-4BA2-A404-B37044C47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943E-6F3D-4B7A-9CCE-61FA4B88E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B745F-BC55-4231-AA5A-4443866E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0A4B7-CE39-4DEA-9E5E-FB236A1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D37A8-A86B-455B-9624-A1E4168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A95-5F83-4080-9A46-8FB9B08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98EC3-CBD1-43A5-831E-573D7610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CBE7-1740-4F4D-93DE-4EC5219C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EFEDC-BC15-480A-AECA-695DF28B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CA86-77C3-4609-9D84-B93A89FC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4BAA9-B613-4441-94C8-28A88F7B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A4CF-D8DD-4F77-926A-BA2D440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CEBE-9BBB-4459-9F06-8C76C91F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8D0C-E274-4BAF-8773-99A52E73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C3C-89FE-4853-A630-FDBAB931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56B2-17F9-401A-A7AA-D700779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F7E2-9F71-4615-9361-387939B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EAB4-7CB4-4A3E-AB05-FBAF1AE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A4B5-E443-47B6-B5A9-B5EDD3EC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0E368-7EF8-42EC-9F1E-3200CE52D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56941-B3AB-412F-AF6B-C17F2CA0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300C-FC81-4249-9C76-38A3AE67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4704-BCB5-4861-8415-A69C666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CCCD-5E03-4834-82D5-2FBD3363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5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1F24-6451-4B6C-BD79-13EEC05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746F-9099-484F-ACFB-E099BBF3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6C82-6593-41A3-8E6F-7558BEB3B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37B3-7C07-4E8A-A90F-EE0281E0726A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F43F-A6BF-4BC7-B966-0895C3DA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77A7-54C3-4EBD-9A74-ED228FB6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2.xml"/><Relationship Id="rId303" Type="http://schemas.openxmlformats.org/officeDocument/2006/relationships/customXml" Target="../ink/ink154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324" Type="http://schemas.openxmlformats.org/officeDocument/2006/relationships/image" Target="../media/image15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5.xml"/><Relationship Id="rId247" Type="http://schemas.openxmlformats.org/officeDocument/2006/relationships/image" Target="../media/image121.png"/><Relationship Id="rId107" Type="http://schemas.openxmlformats.org/officeDocument/2006/relationships/image" Target="../media/image53.png"/><Relationship Id="rId268" Type="http://schemas.openxmlformats.org/officeDocument/2006/relationships/image" Target="../media/image131.png"/><Relationship Id="rId289" Type="http://schemas.openxmlformats.org/officeDocument/2006/relationships/customXml" Target="../ink/ink147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image" Target="../media/image154.png"/><Relationship Id="rId335" Type="http://schemas.openxmlformats.org/officeDocument/2006/relationships/customXml" Target="../ink/ink170.xml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6.png"/><Relationship Id="rId258" Type="http://schemas.openxmlformats.org/officeDocument/2006/relationships/image" Target="../media/image126.png"/><Relationship Id="rId279" Type="http://schemas.openxmlformats.org/officeDocument/2006/relationships/customXml" Target="../ink/ink142.xml"/><Relationship Id="rId22" Type="http://schemas.openxmlformats.org/officeDocument/2006/relationships/image" Target="../media/image11.png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image" Target="../media/image142.png"/><Relationship Id="rId304" Type="http://schemas.openxmlformats.org/officeDocument/2006/relationships/image" Target="../media/image149.png"/><Relationship Id="rId325" Type="http://schemas.openxmlformats.org/officeDocument/2006/relationships/customXml" Target="../ink/ink165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1.png"/><Relationship Id="rId248" Type="http://schemas.openxmlformats.org/officeDocument/2006/relationships/customXml" Target="../ink/ink126.xml"/><Relationship Id="rId269" Type="http://schemas.openxmlformats.org/officeDocument/2006/relationships/customXml" Target="../ink/ink137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image" Target="../media/image137.png"/><Relationship Id="rId315" Type="http://schemas.openxmlformats.org/officeDocument/2006/relationships/customXml" Target="../ink/ink160.xml"/><Relationship Id="rId336" Type="http://schemas.openxmlformats.org/officeDocument/2006/relationships/image" Target="../media/image165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customXml" Target="../ink/ink109.xml"/><Relationship Id="rId6" Type="http://schemas.openxmlformats.org/officeDocument/2006/relationships/image" Target="../media/image3.png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customXml" Target="../ink/ink11.xml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26" Type="http://schemas.openxmlformats.org/officeDocument/2006/relationships/image" Target="../media/image160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6.xml"/><Relationship Id="rId249" Type="http://schemas.openxmlformats.org/officeDocument/2006/relationships/image" Target="../media/image122.png"/><Relationship Id="rId13" Type="http://schemas.openxmlformats.org/officeDocument/2006/relationships/customXml" Target="../ink/ink6.xml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281" Type="http://schemas.openxmlformats.org/officeDocument/2006/relationships/customXml" Target="../ink/ink143.xml"/><Relationship Id="rId316" Type="http://schemas.openxmlformats.org/officeDocument/2006/relationships/image" Target="../media/image155.png"/><Relationship Id="rId337" Type="http://schemas.openxmlformats.org/officeDocument/2006/relationships/customXml" Target="../ink/ink17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customXml" Target="../ink/ink3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10.xml"/><Relationship Id="rId239" Type="http://schemas.openxmlformats.org/officeDocument/2006/relationships/image" Target="../media/image117.png"/><Relationship Id="rId250" Type="http://schemas.openxmlformats.org/officeDocument/2006/relationships/customXml" Target="../ink/ink127.xml"/><Relationship Id="rId271" Type="http://schemas.openxmlformats.org/officeDocument/2006/relationships/customXml" Target="../ink/ink138.xml"/><Relationship Id="rId292" Type="http://schemas.openxmlformats.org/officeDocument/2006/relationships/image" Target="../media/image143.png"/><Relationship Id="rId306" Type="http://schemas.openxmlformats.org/officeDocument/2006/relationships/image" Target="../media/image150.png"/><Relationship Id="rId24" Type="http://schemas.openxmlformats.org/officeDocument/2006/relationships/image" Target="../media/image12.png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customXml" Target="../ink/ink166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2.png"/><Relationship Id="rId240" Type="http://schemas.openxmlformats.org/officeDocument/2006/relationships/customXml" Target="../ink/ink122.xml"/><Relationship Id="rId261" Type="http://schemas.openxmlformats.org/officeDocument/2006/relationships/customXml" Target="../ink/ink133.xml"/><Relationship Id="rId14" Type="http://schemas.openxmlformats.org/officeDocument/2006/relationships/image" Target="../media/image7.png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8.png"/><Relationship Id="rId317" Type="http://schemas.openxmlformats.org/officeDocument/2006/relationships/customXml" Target="../ink/ink161.xml"/><Relationship Id="rId338" Type="http://schemas.openxmlformats.org/officeDocument/2006/relationships/image" Target="../media/image166.png"/><Relationship Id="rId8" Type="http://schemas.openxmlformats.org/officeDocument/2006/relationships/image" Target="../media/image4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1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0" Type="http://schemas.openxmlformats.org/officeDocument/2006/relationships/customXml" Target="../ink/ink117.xml"/><Relationship Id="rId235" Type="http://schemas.openxmlformats.org/officeDocument/2006/relationships/image" Target="../media/image115.png"/><Relationship Id="rId251" Type="http://schemas.openxmlformats.org/officeDocument/2006/relationships/image" Target="../media/image123.png"/><Relationship Id="rId256" Type="http://schemas.openxmlformats.org/officeDocument/2006/relationships/image" Target="../media/image125.png"/><Relationship Id="rId277" Type="http://schemas.openxmlformats.org/officeDocument/2006/relationships/customXml" Target="../ink/ink141.xml"/><Relationship Id="rId298" Type="http://schemas.openxmlformats.org/officeDocument/2006/relationships/image" Target="../media/image146.png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image" Target="../media/image133.png"/><Relationship Id="rId293" Type="http://schemas.openxmlformats.org/officeDocument/2006/relationships/customXml" Target="../ink/ink149.xml"/><Relationship Id="rId302" Type="http://schemas.openxmlformats.org/officeDocument/2006/relationships/image" Target="../media/image148.png"/><Relationship Id="rId307" Type="http://schemas.openxmlformats.org/officeDocument/2006/relationships/customXml" Target="../ink/ink156.xml"/><Relationship Id="rId323" Type="http://schemas.openxmlformats.org/officeDocument/2006/relationships/customXml" Target="../ink/ink164.xml"/><Relationship Id="rId328" Type="http://schemas.openxmlformats.org/officeDocument/2006/relationships/image" Target="../media/image161.png"/><Relationship Id="rId20" Type="http://schemas.openxmlformats.org/officeDocument/2006/relationships/image" Target="../media/image10.png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2.xml"/><Relationship Id="rId225" Type="http://schemas.openxmlformats.org/officeDocument/2006/relationships/image" Target="../media/image110.png"/><Relationship Id="rId241" Type="http://schemas.openxmlformats.org/officeDocument/2006/relationships/image" Target="../media/image118.png"/><Relationship Id="rId246" Type="http://schemas.openxmlformats.org/officeDocument/2006/relationships/customXml" Target="../ink/ink125.xml"/><Relationship Id="rId267" Type="http://schemas.openxmlformats.org/officeDocument/2006/relationships/customXml" Target="../ink/ink136.xml"/><Relationship Id="rId288" Type="http://schemas.openxmlformats.org/officeDocument/2006/relationships/image" Target="../media/image141.png"/><Relationship Id="rId15" Type="http://schemas.openxmlformats.org/officeDocument/2006/relationships/customXml" Target="../ink/ink7.xml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28.png"/><Relationship Id="rId283" Type="http://schemas.openxmlformats.org/officeDocument/2006/relationships/customXml" Target="../ink/ink144.xml"/><Relationship Id="rId313" Type="http://schemas.openxmlformats.org/officeDocument/2006/relationships/customXml" Target="../ink/ink159.xml"/><Relationship Id="rId318" Type="http://schemas.openxmlformats.org/officeDocument/2006/relationships/image" Target="../media/image156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334" Type="http://schemas.openxmlformats.org/officeDocument/2006/relationships/image" Target="../media/image16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20.xml"/><Relationship Id="rId257" Type="http://schemas.openxmlformats.org/officeDocument/2006/relationships/customXml" Target="../ink/ink131.xml"/><Relationship Id="rId278" Type="http://schemas.openxmlformats.org/officeDocument/2006/relationships/image" Target="../media/image136.png"/><Relationship Id="rId26" Type="http://schemas.openxmlformats.org/officeDocument/2006/relationships/image" Target="../media/image13.png"/><Relationship Id="rId231" Type="http://schemas.openxmlformats.org/officeDocument/2006/relationships/image" Target="../media/image113.png"/><Relationship Id="rId252" Type="http://schemas.openxmlformats.org/officeDocument/2006/relationships/customXml" Target="../ink/ink128.xml"/><Relationship Id="rId273" Type="http://schemas.openxmlformats.org/officeDocument/2006/relationships/customXml" Target="../ink/ink139.xml"/><Relationship Id="rId294" Type="http://schemas.openxmlformats.org/officeDocument/2006/relationships/image" Target="../media/image144.png"/><Relationship Id="rId308" Type="http://schemas.openxmlformats.org/officeDocument/2006/relationships/image" Target="../media/image151.png"/><Relationship Id="rId329" Type="http://schemas.openxmlformats.org/officeDocument/2006/relationships/customXml" Target="../ink/ink16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8.png"/><Relationship Id="rId221" Type="http://schemas.openxmlformats.org/officeDocument/2006/relationships/image" Target="../media/image108.png"/><Relationship Id="rId242" Type="http://schemas.openxmlformats.org/officeDocument/2006/relationships/customXml" Target="../ink/ink123.xml"/><Relationship Id="rId263" Type="http://schemas.openxmlformats.org/officeDocument/2006/relationships/customXml" Target="../ink/ink134.xml"/><Relationship Id="rId284" Type="http://schemas.openxmlformats.org/officeDocument/2006/relationships/image" Target="../media/image139.png"/><Relationship Id="rId319" Type="http://schemas.openxmlformats.org/officeDocument/2006/relationships/customXml" Target="../ink/ink16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image" Target="../media/image162.png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8.xml"/><Relationship Id="rId253" Type="http://schemas.openxmlformats.org/officeDocument/2006/relationships/image" Target="../media/image124.png"/><Relationship Id="rId274" Type="http://schemas.openxmlformats.org/officeDocument/2006/relationships/image" Target="../media/image134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customXml" Target="../ink/ink13.xml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image" Target="../media/image157.png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3.xml"/><Relationship Id="rId243" Type="http://schemas.openxmlformats.org/officeDocument/2006/relationships/image" Target="../media/image119.png"/><Relationship Id="rId264" Type="http://schemas.openxmlformats.org/officeDocument/2006/relationships/image" Target="../media/image129.png"/><Relationship Id="rId285" Type="http://schemas.openxmlformats.org/officeDocument/2006/relationships/customXml" Target="../ink/ink145.xml"/><Relationship Id="rId17" Type="http://schemas.openxmlformats.org/officeDocument/2006/relationships/customXml" Target="../ink/ink8.xml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image" Target="../media/image152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customXml" Target="../ink/ink168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4.png"/><Relationship Id="rId254" Type="http://schemas.openxmlformats.org/officeDocument/2006/relationships/customXml" Target="../ink/ink129.xml"/><Relationship Id="rId28" Type="http://schemas.openxmlformats.org/officeDocument/2006/relationships/image" Target="../media/image14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40.xml"/><Relationship Id="rId296" Type="http://schemas.openxmlformats.org/officeDocument/2006/relationships/image" Target="../media/image145.png"/><Relationship Id="rId300" Type="http://schemas.openxmlformats.org/officeDocument/2006/relationships/image" Target="../media/image147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customXml" Target="../ink/ink163.xml"/><Relationship Id="rId202" Type="http://schemas.openxmlformats.org/officeDocument/2006/relationships/customXml" Target="../ink/ink101.xml"/><Relationship Id="rId223" Type="http://schemas.openxmlformats.org/officeDocument/2006/relationships/image" Target="../media/image109.png"/><Relationship Id="rId244" Type="http://schemas.openxmlformats.org/officeDocument/2006/relationships/customXml" Target="../ink/ink124.xml"/><Relationship Id="rId18" Type="http://schemas.openxmlformats.org/officeDocument/2006/relationships/image" Target="../media/image9.png"/><Relationship Id="rId39" Type="http://schemas.openxmlformats.org/officeDocument/2006/relationships/image" Target="../media/image19.png"/><Relationship Id="rId265" Type="http://schemas.openxmlformats.org/officeDocument/2006/relationships/customXml" Target="../ink/ink135.xml"/><Relationship Id="rId286" Type="http://schemas.openxmlformats.org/officeDocument/2006/relationships/image" Target="../media/image14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customXml" Target="../ink/ink158.xml"/><Relationship Id="rId332" Type="http://schemas.openxmlformats.org/officeDocument/2006/relationships/image" Target="../media/image16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9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30.xml"/><Relationship Id="rId276" Type="http://schemas.openxmlformats.org/officeDocument/2006/relationships/image" Target="../media/image135.png"/><Relationship Id="rId297" Type="http://schemas.openxmlformats.org/officeDocument/2006/relationships/customXml" Target="../ink/ink15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3.xml"/><Relationship Id="rId322" Type="http://schemas.openxmlformats.org/officeDocument/2006/relationships/image" Target="../media/image15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customXml" Target="../ink/ink9.xml"/><Relationship Id="rId224" Type="http://schemas.openxmlformats.org/officeDocument/2006/relationships/customXml" Target="../ink/ink114.xml"/><Relationship Id="rId245" Type="http://schemas.openxmlformats.org/officeDocument/2006/relationships/image" Target="../media/image120.png"/><Relationship Id="rId266" Type="http://schemas.openxmlformats.org/officeDocument/2006/relationships/image" Target="../media/image130.png"/><Relationship Id="rId287" Type="http://schemas.openxmlformats.org/officeDocument/2006/relationships/customXml" Target="../ink/ink146.xml"/><Relationship Id="rId30" Type="http://schemas.openxmlformats.org/officeDocument/2006/relationships/image" Target="../media/image15.png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3.png"/><Relationship Id="rId333" Type="http://schemas.openxmlformats.org/officeDocument/2006/relationships/customXml" Target="../ink/ink169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117" Type="http://schemas.openxmlformats.org/officeDocument/2006/relationships/customXml" Target="../ink/ink230.xml"/><Relationship Id="rId21" Type="http://schemas.openxmlformats.org/officeDocument/2006/relationships/image" Target="../media/image184.png"/><Relationship Id="rId42" Type="http://schemas.openxmlformats.org/officeDocument/2006/relationships/customXml" Target="../ink/ink192.xml"/><Relationship Id="rId47" Type="http://schemas.openxmlformats.org/officeDocument/2006/relationships/image" Target="../media/image197.png"/><Relationship Id="rId63" Type="http://schemas.openxmlformats.org/officeDocument/2006/relationships/image" Target="../media/image205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89" Type="http://schemas.openxmlformats.org/officeDocument/2006/relationships/image" Target="../media/image218.png"/><Relationship Id="rId112" Type="http://schemas.openxmlformats.org/officeDocument/2006/relationships/customXml" Target="../ink/ink227.xml"/><Relationship Id="rId16" Type="http://schemas.openxmlformats.org/officeDocument/2006/relationships/customXml" Target="../ink/ink179.xml"/><Relationship Id="rId107" Type="http://schemas.openxmlformats.org/officeDocument/2006/relationships/image" Target="../media/image227.png"/><Relationship Id="rId11" Type="http://schemas.openxmlformats.org/officeDocument/2006/relationships/image" Target="../media/image179.png"/><Relationship Id="rId32" Type="http://schemas.openxmlformats.org/officeDocument/2006/relationships/customXml" Target="../ink/ink187.xml"/><Relationship Id="rId37" Type="http://schemas.openxmlformats.org/officeDocument/2006/relationships/image" Target="../media/image192.png"/><Relationship Id="rId53" Type="http://schemas.openxmlformats.org/officeDocument/2006/relationships/image" Target="../media/image200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213.png"/><Relationship Id="rId102" Type="http://schemas.openxmlformats.org/officeDocument/2006/relationships/customXml" Target="../ink/ink222.xml"/><Relationship Id="rId123" Type="http://schemas.openxmlformats.org/officeDocument/2006/relationships/customXml" Target="../ink/ink233.xml"/><Relationship Id="rId128" Type="http://schemas.openxmlformats.org/officeDocument/2006/relationships/image" Target="../media/image237.png"/><Relationship Id="rId5" Type="http://schemas.openxmlformats.org/officeDocument/2006/relationships/image" Target="../media/image176.png"/><Relationship Id="rId90" Type="http://schemas.openxmlformats.org/officeDocument/2006/relationships/customXml" Target="../ink/ink216.xml"/><Relationship Id="rId95" Type="http://schemas.openxmlformats.org/officeDocument/2006/relationships/image" Target="../media/image221.png"/><Relationship Id="rId19" Type="http://schemas.openxmlformats.org/officeDocument/2006/relationships/image" Target="../media/image183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87.png"/><Relationship Id="rId30" Type="http://schemas.openxmlformats.org/officeDocument/2006/relationships/customXml" Target="../ink/ink186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208.png"/><Relationship Id="rId77" Type="http://schemas.openxmlformats.org/officeDocument/2006/relationships/image" Target="../media/image212.png"/><Relationship Id="rId100" Type="http://schemas.openxmlformats.org/officeDocument/2006/relationships/customXml" Target="../ink/ink221.xml"/><Relationship Id="rId105" Type="http://schemas.openxmlformats.org/officeDocument/2006/relationships/image" Target="../media/image226.png"/><Relationship Id="rId113" Type="http://schemas.openxmlformats.org/officeDocument/2006/relationships/image" Target="../media/image230.png"/><Relationship Id="rId118" Type="http://schemas.openxmlformats.org/officeDocument/2006/relationships/image" Target="../media/image232.png"/><Relationship Id="rId126" Type="http://schemas.openxmlformats.org/officeDocument/2006/relationships/image" Target="../media/image236.png"/><Relationship Id="rId8" Type="http://schemas.openxmlformats.org/officeDocument/2006/relationships/customXml" Target="../ink/ink175.xml"/><Relationship Id="rId51" Type="http://schemas.openxmlformats.org/officeDocument/2006/relationships/image" Target="../media/image199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216.png"/><Relationship Id="rId93" Type="http://schemas.openxmlformats.org/officeDocument/2006/relationships/image" Target="../media/image220.png"/><Relationship Id="rId98" Type="http://schemas.openxmlformats.org/officeDocument/2006/relationships/customXml" Target="../ink/ink220.xml"/><Relationship Id="rId121" Type="http://schemas.openxmlformats.org/officeDocument/2006/relationships/customXml" Target="../ink/ink232.xml"/><Relationship Id="rId3" Type="http://schemas.openxmlformats.org/officeDocument/2006/relationships/image" Target="../media/image175.png"/><Relationship Id="rId12" Type="http://schemas.openxmlformats.org/officeDocument/2006/relationships/customXml" Target="../ink/ink177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203.png"/><Relationship Id="rId67" Type="http://schemas.openxmlformats.org/officeDocument/2006/relationships/image" Target="../media/image207.png"/><Relationship Id="rId103" Type="http://schemas.openxmlformats.org/officeDocument/2006/relationships/image" Target="../media/image225.png"/><Relationship Id="rId108" Type="http://schemas.openxmlformats.org/officeDocument/2006/relationships/customXml" Target="../ink/ink225.xml"/><Relationship Id="rId116" Type="http://schemas.openxmlformats.org/officeDocument/2006/relationships/image" Target="../media/image231.png"/><Relationship Id="rId124" Type="http://schemas.openxmlformats.org/officeDocument/2006/relationships/image" Target="../media/image235.png"/><Relationship Id="rId129" Type="http://schemas.openxmlformats.org/officeDocument/2006/relationships/customXml" Target="../ink/ink236.xml"/><Relationship Id="rId20" Type="http://schemas.openxmlformats.org/officeDocument/2006/relationships/customXml" Target="../ink/ink181.xml"/><Relationship Id="rId41" Type="http://schemas.openxmlformats.org/officeDocument/2006/relationships/image" Target="../media/image194.png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211.png"/><Relationship Id="rId83" Type="http://schemas.openxmlformats.org/officeDocument/2006/relationships/image" Target="../media/image215.png"/><Relationship Id="rId88" Type="http://schemas.openxmlformats.org/officeDocument/2006/relationships/customXml" Target="../ink/ink215.xml"/><Relationship Id="rId91" Type="http://schemas.openxmlformats.org/officeDocument/2006/relationships/image" Target="../media/image219.png"/><Relationship Id="rId96" Type="http://schemas.openxmlformats.org/officeDocument/2006/relationships/customXml" Target="../ink/ink219.xml"/><Relationship Id="rId111" Type="http://schemas.openxmlformats.org/officeDocument/2006/relationships/image" Target="../media/image229.png"/><Relationship Id="rId13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4.xml"/><Relationship Id="rId15" Type="http://schemas.openxmlformats.org/officeDocument/2006/relationships/image" Target="../media/image181.png"/><Relationship Id="rId23" Type="http://schemas.openxmlformats.org/officeDocument/2006/relationships/image" Target="../media/image185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198.png"/><Relationship Id="rId57" Type="http://schemas.openxmlformats.org/officeDocument/2006/relationships/image" Target="../media/image202.png"/><Relationship Id="rId106" Type="http://schemas.openxmlformats.org/officeDocument/2006/relationships/customXml" Target="../ink/ink224.xml"/><Relationship Id="rId114" Type="http://schemas.openxmlformats.org/officeDocument/2006/relationships/customXml" Target="../ink/ink228.xml"/><Relationship Id="rId119" Type="http://schemas.openxmlformats.org/officeDocument/2006/relationships/customXml" Target="../ink/ink231.xml"/><Relationship Id="rId127" Type="http://schemas.openxmlformats.org/officeDocument/2006/relationships/customXml" Target="../ink/ink235.xml"/><Relationship Id="rId10" Type="http://schemas.openxmlformats.org/officeDocument/2006/relationships/customXml" Target="../ink/ink176.xml"/><Relationship Id="rId31" Type="http://schemas.openxmlformats.org/officeDocument/2006/relationships/image" Target="../media/image189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206.png"/><Relationship Id="rId73" Type="http://schemas.openxmlformats.org/officeDocument/2006/relationships/image" Target="../media/image210.png"/><Relationship Id="rId78" Type="http://schemas.openxmlformats.org/officeDocument/2006/relationships/customXml" Target="../ink/ink210.xml"/><Relationship Id="rId81" Type="http://schemas.openxmlformats.org/officeDocument/2006/relationships/image" Target="../media/image214.png"/><Relationship Id="rId86" Type="http://schemas.openxmlformats.org/officeDocument/2006/relationships/customXml" Target="../ink/ink214.xml"/><Relationship Id="rId94" Type="http://schemas.openxmlformats.org/officeDocument/2006/relationships/customXml" Target="../ink/ink218.xml"/><Relationship Id="rId99" Type="http://schemas.openxmlformats.org/officeDocument/2006/relationships/image" Target="../media/image223.png"/><Relationship Id="rId101" Type="http://schemas.openxmlformats.org/officeDocument/2006/relationships/image" Target="../media/image224.png"/><Relationship Id="rId122" Type="http://schemas.openxmlformats.org/officeDocument/2006/relationships/image" Target="../media/image234.png"/><Relationship Id="rId130" Type="http://schemas.openxmlformats.org/officeDocument/2006/relationships/image" Target="../media/image238.png"/><Relationship Id="rId4" Type="http://schemas.openxmlformats.org/officeDocument/2006/relationships/customXml" Target="../ink/ink173.xml"/><Relationship Id="rId9" Type="http://schemas.openxmlformats.org/officeDocument/2006/relationships/image" Target="../media/image178.png"/><Relationship Id="rId13" Type="http://schemas.openxmlformats.org/officeDocument/2006/relationships/image" Target="../media/image180.png"/><Relationship Id="rId18" Type="http://schemas.openxmlformats.org/officeDocument/2006/relationships/customXml" Target="../ink/ink180.xml"/><Relationship Id="rId39" Type="http://schemas.openxmlformats.org/officeDocument/2006/relationships/image" Target="../media/image193.png"/><Relationship Id="rId109" Type="http://schemas.openxmlformats.org/officeDocument/2006/relationships/image" Target="../media/image228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201.png"/><Relationship Id="rId76" Type="http://schemas.openxmlformats.org/officeDocument/2006/relationships/customXml" Target="../ink/ink209.xml"/><Relationship Id="rId97" Type="http://schemas.openxmlformats.org/officeDocument/2006/relationships/image" Target="../media/image222.png"/><Relationship Id="rId104" Type="http://schemas.openxmlformats.org/officeDocument/2006/relationships/customXml" Target="../ink/ink223.xml"/><Relationship Id="rId120" Type="http://schemas.openxmlformats.org/officeDocument/2006/relationships/image" Target="../media/image233.png"/><Relationship Id="rId125" Type="http://schemas.openxmlformats.org/officeDocument/2006/relationships/customXml" Target="../ink/ink234.xml"/><Relationship Id="rId7" Type="http://schemas.openxmlformats.org/officeDocument/2006/relationships/image" Target="../media/image177.png"/><Relationship Id="rId71" Type="http://schemas.openxmlformats.org/officeDocument/2006/relationships/image" Target="../media/image209.png"/><Relationship Id="rId92" Type="http://schemas.openxmlformats.org/officeDocument/2006/relationships/customXml" Target="../ink/ink217.xml"/><Relationship Id="rId2" Type="http://schemas.openxmlformats.org/officeDocument/2006/relationships/customXml" Target="../ink/ink172.xml"/><Relationship Id="rId29" Type="http://schemas.openxmlformats.org/officeDocument/2006/relationships/image" Target="../media/image188.png"/><Relationship Id="rId24" Type="http://schemas.openxmlformats.org/officeDocument/2006/relationships/customXml" Target="../ink/ink183.xml"/><Relationship Id="rId40" Type="http://schemas.openxmlformats.org/officeDocument/2006/relationships/customXml" Target="../ink/ink191.xml"/><Relationship Id="rId45" Type="http://schemas.openxmlformats.org/officeDocument/2006/relationships/image" Target="../media/image196.png"/><Relationship Id="rId66" Type="http://schemas.openxmlformats.org/officeDocument/2006/relationships/customXml" Target="../ink/ink204.xml"/><Relationship Id="rId87" Type="http://schemas.openxmlformats.org/officeDocument/2006/relationships/image" Target="../media/image217.png"/><Relationship Id="rId110" Type="http://schemas.openxmlformats.org/officeDocument/2006/relationships/customXml" Target="../ink/ink226.xml"/><Relationship Id="rId115" Type="http://schemas.openxmlformats.org/officeDocument/2006/relationships/customXml" Target="../ink/ink229.xml"/><Relationship Id="rId131" Type="http://schemas.openxmlformats.org/officeDocument/2006/relationships/customXml" Target="../ink/ink237.xml"/><Relationship Id="rId61" Type="http://schemas.openxmlformats.org/officeDocument/2006/relationships/image" Target="../media/image204.png"/><Relationship Id="rId82" Type="http://schemas.openxmlformats.org/officeDocument/2006/relationships/customXml" Target="../ink/ink2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584793-FFC6-4EFC-9AC9-1EC9D579C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3" r="25197"/>
          <a:stretch/>
        </p:blipFill>
        <p:spPr bwMode="auto">
          <a:xfrm>
            <a:off x="1006630" y="886353"/>
            <a:ext cx="2037905" cy="30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AE14E150-374C-49E4-A3E8-ED56C9DBE62E}"/>
                  </a:ext>
                </a:extLst>
              </p14:cNvPr>
              <p14:cNvContentPartPr/>
              <p14:nvPr/>
            </p14:nvContentPartPr>
            <p14:xfrm>
              <a:off x="4327037" y="1696307"/>
              <a:ext cx="86400" cy="200772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AE14E150-374C-49E4-A3E8-ED56C9DBE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8037" y="1687667"/>
                <a:ext cx="10404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A1CA13A2-6050-46B7-9235-02A343191B4B}"/>
                  </a:ext>
                </a:extLst>
              </p14:cNvPr>
              <p14:cNvContentPartPr/>
              <p14:nvPr/>
            </p14:nvContentPartPr>
            <p14:xfrm>
              <a:off x="4409837" y="1470227"/>
              <a:ext cx="410400" cy="221796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A1CA13A2-6050-46B7-9235-02A343191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0837" y="1461227"/>
                <a:ext cx="428040" cy="22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749B056-97C7-4636-A182-F6EAAFDE38DD}"/>
              </a:ext>
            </a:extLst>
          </p:cNvPr>
          <p:cNvGrpSpPr/>
          <p:nvPr/>
        </p:nvGrpSpPr>
        <p:grpSpPr>
          <a:xfrm>
            <a:off x="4024637" y="3712307"/>
            <a:ext cx="1081080" cy="176040"/>
            <a:chOff x="8474780" y="3970313"/>
            <a:chExt cx="10810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FBD0A95-5F0D-49DF-9D78-982B170F039D}"/>
                    </a:ext>
                  </a:extLst>
                </p14:cNvPr>
                <p14:cNvContentPartPr/>
                <p14:nvPr/>
              </p14:nvContentPartPr>
              <p14:xfrm>
                <a:off x="8474780" y="3970313"/>
                <a:ext cx="1081080" cy="17604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FBD0A95-5F0D-49DF-9D78-982B170F03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66140" y="3961673"/>
                  <a:ext cx="1098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B8BEE5B-FEF7-4157-A5C1-A8999EBD321A}"/>
                    </a:ext>
                  </a:extLst>
                </p14:cNvPr>
                <p14:cNvContentPartPr/>
                <p14:nvPr/>
              </p14:nvContentPartPr>
              <p14:xfrm>
                <a:off x="8478020" y="3971753"/>
                <a:ext cx="9360" cy="160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B8BEE5B-FEF7-4157-A5C1-A8999EBD32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69380" y="3962753"/>
                  <a:ext cx="2700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16FD3BF7-75F2-465B-ADC0-BF33094EE48F}"/>
              </a:ext>
            </a:extLst>
          </p:cNvPr>
          <p:cNvGrpSpPr/>
          <p:nvPr/>
        </p:nvGrpSpPr>
        <p:grpSpPr>
          <a:xfrm>
            <a:off x="4342517" y="3647867"/>
            <a:ext cx="409680" cy="84960"/>
            <a:chOff x="8792660" y="3905873"/>
            <a:chExt cx="40968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726BC9E-2C4A-4663-A28E-E0341C007223}"/>
                    </a:ext>
                  </a:extLst>
                </p14:cNvPr>
                <p14:cNvContentPartPr/>
                <p14:nvPr/>
              </p14:nvContentPartPr>
              <p14:xfrm>
                <a:off x="9197300" y="3945833"/>
                <a:ext cx="5040" cy="3168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726BC9E-2C4A-4663-A28E-E0341C007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88660" y="3937193"/>
                  <a:ext cx="22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C399AE03-9264-40B6-BCF0-83E15691C8EB}"/>
                    </a:ext>
                  </a:extLst>
                </p14:cNvPr>
                <p14:cNvContentPartPr/>
                <p14:nvPr/>
              </p14:nvContentPartPr>
              <p14:xfrm>
                <a:off x="8792660" y="3954833"/>
                <a:ext cx="3240" cy="612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C399AE03-9264-40B6-BCF0-83E15691C8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4020" y="3946193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20867983-8801-4C5A-AD9A-621DDA1C6C4B}"/>
                    </a:ext>
                  </a:extLst>
                </p14:cNvPr>
                <p14:cNvContentPartPr/>
                <p14:nvPr/>
              </p14:nvContentPartPr>
              <p14:xfrm>
                <a:off x="8798780" y="3956993"/>
                <a:ext cx="398520" cy="3384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20867983-8801-4C5A-AD9A-621DDA1C6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90140" y="3947993"/>
                  <a:ext cx="416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71801742-4299-4189-A3F8-13CAD551E9B2}"/>
                    </a:ext>
                  </a:extLst>
                </p14:cNvPr>
                <p14:cNvContentPartPr/>
                <p14:nvPr/>
              </p14:nvContentPartPr>
              <p14:xfrm>
                <a:off x="8796980" y="3959873"/>
                <a:ext cx="82800" cy="1116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71801742-4299-4189-A3F8-13CAD551E9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7980" y="3950873"/>
                  <a:ext cx="100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70B71AA6-E407-4454-9C1E-65BFEF2721D2}"/>
                    </a:ext>
                  </a:extLst>
                </p14:cNvPr>
                <p14:cNvContentPartPr/>
                <p14:nvPr/>
              </p14:nvContentPartPr>
              <p14:xfrm>
                <a:off x="9181820" y="3905873"/>
                <a:ext cx="5040" cy="7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70B71AA6-E407-4454-9C1E-65BFEF272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72820" y="3897233"/>
                  <a:ext cx="22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4E0F55A6-D832-4D14-A74A-6BEEC12D00EB}"/>
                    </a:ext>
                  </a:extLst>
                </p14:cNvPr>
                <p14:cNvContentPartPr/>
                <p14:nvPr/>
              </p14:nvContentPartPr>
              <p14:xfrm>
                <a:off x="9181820" y="3906233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4E0F55A6-D832-4D14-A74A-6BEEC12D00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72820" y="3897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E5D5987D-7286-49AA-A4A3-A2DFE429AB36}"/>
                    </a:ext>
                  </a:extLst>
                </p14:cNvPr>
                <p14:cNvContentPartPr/>
                <p14:nvPr/>
              </p14:nvContentPartPr>
              <p14:xfrm>
                <a:off x="9181820" y="3906233"/>
                <a:ext cx="19440" cy="651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E5D5987D-7286-49AA-A4A3-A2DFE429AB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72820" y="3897593"/>
                  <a:ext cx="370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FDFF2FF-327E-4907-AEA4-4830091AF258}"/>
              </a:ext>
            </a:extLst>
          </p:cNvPr>
          <p:cNvGrpSpPr/>
          <p:nvPr/>
        </p:nvGrpSpPr>
        <p:grpSpPr>
          <a:xfrm>
            <a:off x="4451957" y="2775587"/>
            <a:ext cx="195120" cy="195120"/>
            <a:chOff x="8902100" y="3033593"/>
            <a:chExt cx="1951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4CEFC00A-B9D4-41AE-B6C8-11D10DBDEE02}"/>
                    </a:ext>
                  </a:extLst>
                </p14:cNvPr>
                <p14:cNvContentPartPr/>
                <p14:nvPr/>
              </p14:nvContentPartPr>
              <p14:xfrm>
                <a:off x="8955740" y="3035753"/>
                <a:ext cx="120600" cy="1929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4CEFC00A-B9D4-41AE-B6C8-11D10DBDEE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46740" y="3027113"/>
                  <a:ext cx="138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328DB0BA-603A-47AB-B33F-3A013C9E7918}"/>
                    </a:ext>
                  </a:extLst>
                </p14:cNvPr>
                <p14:cNvContentPartPr/>
                <p14:nvPr/>
              </p14:nvContentPartPr>
              <p14:xfrm>
                <a:off x="8902100" y="3033593"/>
                <a:ext cx="195120" cy="15660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328DB0BA-603A-47AB-B33F-3A013C9E79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3460" y="3024593"/>
                  <a:ext cx="2127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BCA4653-EF32-4C18-AC15-EA1DAED2A71F}"/>
              </a:ext>
            </a:extLst>
          </p:cNvPr>
          <p:cNvGrpSpPr/>
          <p:nvPr/>
        </p:nvGrpSpPr>
        <p:grpSpPr>
          <a:xfrm>
            <a:off x="4872437" y="2681267"/>
            <a:ext cx="1469880" cy="581400"/>
            <a:chOff x="9322580" y="2939273"/>
            <a:chExt cx="146988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ABFD711C-EBE9-419B-80CD-15EF3BF4DD98}"/>
                    </a:ext>
                  </a:extLst>
                </p14:cNvPr>
                <p14:cNvContentPartPr/>
                <p14:nvPr/>
              </p14:nvContentPartPr>
              <p14:xfrm>
                <a:off x="9322580" y="3005153"/>
                <a:ext cx="143280" cy="1875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ABFD711C-EBE9-419B-80CD-15EF3BF4DD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13940" y="2996153"/>
                  <a:ext cx="160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79E767C0-6714-4CE1-8428-7A7FB8B4A69D}"/>
                    </a:ext>
                  </a:extLst>
                </p14:cNvPr>
                <p14:cNvContentPartPr/>
                <p14:nvPr/>
              </p14:nvContentPartPr>
              <p14:xfrm>
                <a:off x="9513380" y="3174353"/>
                <a:ext cx="360" cy="180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79E767C0-6714-4CE1-8428-7A7FB8B4A6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4380" y="316571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380C5CF8-7546-42B2-A554-F64960347481}"/>
                    </a:ext>
                  </a:extLst>
                </p14:cNvPr>
                <p14:cNvContentPartPr/>
                <p14:nvPr/>
              </p14:nvContentPartPr>
              <p14:xfrm>
                <a:off x="9525980" y="3095153"/>
                <a:ext cx="360" cy="3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380C5CF8-7546-42B2-A554-F649603474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17340" y="30861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10A40255-9DE6-49BE-B93B-3DD10A8D34E6}"/>
                    </a:ext>
                  </a:extLst>
                </p14:cNvPr>
                <p14:cNvContentPartPr/>
                <p14:nvPr/>
              </p14:nvContentPartPr>
              <p14:xfrm>
                <a:off x="9581780" y="3073913"/>
                <a:ext cx="67680" cy="1173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10A40255-9DE6-49BE-B93B-3DD10A8D34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72780" y="3065273"/>
                  <a:ext cx="85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B9CB02B-0767-46C1-8928-F911124DD0C6}"/>
                    </a:ext>
                  </a:extLst>
                </p14:cNvPr>
                <p14:cNvContentPartPr/>
                <p14:nvPr/>
              </p14:nvContentPartPr>
              <p14:xfrm>
                <a:off x="9656660" y="3068513"/>
                <a:ext cx="189720" cy="12420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B9CB02B-0767-46C1-8928-F911124DD0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47660" y="3059873"/>
                  <a:ext cx="207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1CAD411D-90F9-475E-B50A-C2AFB8A51010}"/>
                    </a:ext>
                  </a:extLst>
                </p14:cNvPr>
                <p14:cNvContentPartPr/>
                <p14:nvPr/>
              </p14:nvContentPartPr>
              <p14:xfrm>
                <a:off x="9819380" y="2939273"/>
                <a:ext cx="43200" cy="24264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1CAD411D-90F9-475E-B50A-C2AFB8A510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10380" y="2930273"/>
                  <a:ext cx="60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3D7C9312-8C9E-41CA-807B-4FA885D5422B}"/>
                    </a:ext>
                  </a:extLst>
                </p14:cNvPr>
                <p14:cNvContentPartPr/>
                <p14:nvPr/>
              </p14:nvContentPartPr>
              <p14:xfrm>
                <a:off x="9829460" y="3016673"/>
                <a:ext cx="72720" cy="1188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3D7C9312-8C9E-41CA-807B-4FA885D542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0460" y="3007673"/>
                  <a:ext cx="90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26AD2B4C-05B7-43AF-BB03-4C47EB17B0A6}"/>
                    </a:ext>
                  </a:extLst>
                </p14:cNvPr>
                <p14:cNvContentPartPr/>
                <p14:nvPr/>
              </p14:nvContentPartPr>
              <p14:xfrm>
                <a:off x="9846380" y="3077873"/>
                <a:ext cx="81000" cy="10872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26AD2B4C-05B7-43AF-BB03-4C47EB17B0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37740" y="3068873"/>
                  <a:ext cx="9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3B4FE0FE-30CE-4F6D-963F-7DE108D2232B}"/>
                    </a:ext>
                  </a:extLst>
                </p14:cNvPr>
                <p14:cNvContentPartPr/>
                <p14:nvPr/>
              </p14:nvContentPartPr>
              <p14:xfrm>
                <a:off x="9916940" y="3067793"/>
                <a:ext cx="59760" cy="1551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3B4FE0FE-30CE-4F6D-963F-7DE108D223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8300" y="3058793"/>
                  <a:ext cx="77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09799691-BEDD-4C5E-A321-A955E83E1601}"/>
                    </a:ext>
                  </a:extLst>
                </p14:cNvPr>
                <p14:cNvContentPartPr/>
                <p14:nvPr/>
              </p14:nvContentPartPr>
              <p14:xfrm>
                <a:off x="10038980" y="3056633"/>
                <a:ext cx="85680" cy="14724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09799691-BEDD-4C5E-A321-A955E83E16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30340" y="3047993"/>
                  <a:ext cx="103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4902C8A4-A365-4B65-93A7-9748B77CED08}"/>
                    </a:ext>
                  </a:extLst>
                </p14:cNvPr>
                <p14:cNvContentPartPr/>
                <p14:nvPr/>
              </p14:nvContentPartPr>
              <p14:xfrm>
                <a:off x="10138700" y="2967713"/>
                <a:ext cx="17640" cy="21672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4902C8A4-A365-4B65-93A7-9748B77CED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30060" y="2958713"/>
                  <a:ext cx="35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B5E5A6BC-973B-4F59-BE1F-0BA9EA4019DB}"/>
                    </a:ext>
                  </a:extLst>
                </p14:cNvPr>
                <p14:cNvContentPartPr/>
                <p14:nvPr/>
              </p14:nvContentPartPr>
              <p14:xfrm>
                <a:off x="10164620" y="3033233"/>
                <a:ext cx="75600" cy="18612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B5E5A6BC-973B-4F59-BE1F-0BA9EA4019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55620" y="3024233"/>
                  <a:ext cx="93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B1CB7DA4-24CF-4D43-B96A-B773B427AEDC}"/>
                    </a:ext>
                  </a:extLst>
                </p14:cNvPr>
                <p14:cNvContentPartPr/>
                <p14:nvPr/>
              </p14:nvContentPartPr>
              <p14:xfrm>
                <a:off x="10290260" y="3069233"/>
                <a:ext cx="195120" cy="14472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B1CB7DA4-24CF-4D43-B96A-B773B427AE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81260" y="3060233"/>
                  <a:ext cx="212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8063034B-EF75-454B-A8AB-3827C5F28253}"/>
                    </a:ext>
                  </a:extLst>
                </p14:cNvPr>
                <p14:cNvContentPartPr/>
                <p14:nvPr/>
              </p14:nvContentPartPr>
              <p14:xfrm>
                <a:off x="10485380" y="3054113"/>
                <a:ext cx="307080" cy="15912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8063034B-EF75-454B-A8AB-3827C5F282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76740" y="3045473"/>
                  <a:ext cx="324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22AE0771-EEA8-460D-809C-2F2862E8F2B6}"/>
                    </a:ext>
                  </a:extLst>
                </p14:cNvPr>
                <p14:cNvContentPartPr/>
                <p14:nvPr/>
              </p14:nvContentPartPr>
              <p14:xfrm>
                <a:off x="9570980" y="3297473"/>
                <a:ext cx="63000" cy="7164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22AE0771-EEA8-460D-809C-2F2862E8F2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61980" y="3288473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BEC5C88-817F-4506-8B24-F92129D4D21B}"/>
                    </a:ext>
                  </a:extLst>
                </p14:cNvPr>
                <p14:cNvContentPartPr/>
                <p14:nvPr/>
              </p14:nvContentPartPr>
              <p14:xfrm>
                <a:off x="9641180" y="3241673"/>
                <a:ext cx="7920" cy="12456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BEC5C88-817F-4506-8B24-F92129D4D2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32180" y="3233033"/>
                  <a:ext cx="25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C27B3CBD-CA56-49BC-B640-A52542765781}"/>
                    </a:ext>
                  </a:extLst>
                </p14:cNvPr>
                <p14:cNvContentPartPr/>
                <p14:nvPr/>
              </p14:nvContentPartPr>
              <p14:xfrm>
                <a:off x="9663500" y="3264713"/>
                <a:ext cx="70920" cy="12384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C27B3CBD-CA56-49BC-B640-A525427657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4860" y="3256073"/>
                  <a:ext cx="8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64952B9D-48B7-45DF-975F-C99F2DD93A1A}"/>
                    </a:ext>
                  </a:extLst>
                </p14:cNvPr>
                <p14:cNvContentPartPr/>
                <p14:nvPr/>
              </p14:nvContentPartPr>
              <p14:xfrm>
                <a:off x="9786620" y="3214313"/>
                <a:ext cx="86040" cy="17316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64952B9D-48B7-45DF-975F-C99F2DD93A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620" y="3205313"/>
                  <a:ext cx="103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05A1968C-B2C6-47CB-A7DC-4F78DC7AA60C}"/>
                    </a:ext>
                  </a:extLst>
                </p14:cNvPr>
                <p14:cNvContentPartPr/>
                <p14:nvPr/>
              </p14:nvContentPartPr>
              <p14:xfrm>
                <a:off x="9841700" y="3300353"/>
                <a:ext cx="55440" cy="6984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05A1968C-B2C6-47CB-A7DC-4F78DC7AA6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32700" y="3291713"/>
                  <a:ext cx="73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27CC82B1-A82D-4F18-9551-B78CEC63306E}"/>
                    </a:ext>
                  </a:extLst>
                </p14:cNvPr>
                <p14:cNvContentPartPr/>
                <p14:nvPr/>
              </p14:nvContentPartPr>
              <p14:xfrm>
                <a:off x="9878060" y="3314393"/>
                <a:ext cx="29160" cy="759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27CC82B1-A82D-4F18-9551-B78CEC6330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9060" y="3305753"/>
                  <a:ext cx="46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7DFA630B-939B-4FDA-BBE9-53B285BE0C06}"/>
                    </a:ext>
                  </a:extLst>
                </p14:cNvPr>
                <p14:cNvContentPartPr/>
                <p14:nvPr/>
              </p14:nvContentPartPr>
              <p14:xfrm>
                <a:off x="9858260" y="3243473"/>
                <a:ext cx="200520" cy="27720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7DFA630B-939B-4FDA-BBE9-53B285BE0C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49260" y="3234833"/>
                  <a:ext cx="218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EF25938F-64D8-4AAC-95C8-90F5378BE451}"/>
                    </a:ext>
                  </a:extLst>
                </p14:cNvPr>
                <p14:cNvContentPartPr/>
                <p14:nvPr/>
              </p14:nvContentPartPr>
              <p14:xfrm>
                <a:off x="10030340" y="3309713"/>
                <a:ext cx="312480" cy="12132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EF25938F-64D8-4AAC-95C8-90F5378BE4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21700" y="3301073"/>
                  <a:ext cx="330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58584B5D-29E9-403E-A565-6AB75447AEFB}"/>
                    </a:ext>
                  </a:extLst>
                </p14:cNvPr>
                <p14:cNvContentPartPr/>
                <p14:nvPr/>
              </p14:nvContentPartPr>
              <p14:xfrm>
                <a:off x="10197740" y="3254993"/>
                <a:ext cx="55800" cy="2556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58584B5D-29E9-403E-A565-6AB75447AE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8740" y="3245993"/>
                  <a:ext cx="73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4262F5AF-A8B1-45D2-A51F-9817A8B27ED4}"/>
              </a:ext>
            </a:extLst>
          </p:cNvPr>
          <p:cNvGrpSpPr/>
          <p:nvPr/>
        </p:nvGrpSpPr>
        <p:grpSpPr>
          <a:xfrm>
            <a:off x="5127853" y="3577004"/>
            <a:ext cx="1456920" cy="556920"/>
            <a:chOff x="8268960" y="3815760"/>
            <a:chExt cx="14569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C00A46D1-1B0C-4E99-9241-6E43DD62239F}"/>
                    </a:ext>
                  </a:extLst>
                </p14:cNvPr>
                <p14:cNvContentPartPr/>
                <p14:nvPr/>
              </p14:nvContentPartPr>
              <p14:xfrm>
                <a:off x="8295600" y="4053360"/>
                <a:ext cx="297360" cy="262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C00A46D1-1B0C-4E99-9241-6E43DD6223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86960" y="4044360"/>
                  <a:ext cx="315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F2D098B5-14C9-4BAE-8708-8EFB6677DAA5}"/>
                    </a:ext>
                  </a:extLst>
                </p14:cNvPr>
                <p14:cNvContentPartPr/>
                <p14:nvPr/>
              </p14:nvContentPartPr>
              <p14:xfrm>
                <a:off x="8268960" y="3991440"/>
                <a:ext cx="101160" cy="1231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F2D098B5-14C9-4BAE-8708-8EFB6677DA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59960" y="3982440"/>
                  <a:ext cx="118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70A4AD18-A439-4DF1-87E2-D092FC73EAFB}"/>
                    </a:ext>
                  </a:extLst>
                </p14:cNvPr>
                <p14:cNvContentPartPr/>
                <p14:nvPr/>
              </p14:nvContentPartPr>
              <p14:xfrm>
                <a:off x="8614920" y="4040760"/>
                <a:ext cx="36360" cy="14580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70A4AD18-A439-4DF1-87E2-D092FC73EA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5920" y="4032120"/>
                  <a:ext cx="5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0C9A5B16-9D62-420F-8F30-6AB2DA9F42A2}"/>
                    </a:ext>
                  </a:extLst>
                </p14:cNvPr>
                <p14:cNvContentPartPr/>
                <p14:nvPr/>
              </p14:nvContentPartPr>
              <p14:xfrm>
                <a:off x="8614560" y="4006560"/>
                <a:ext cx="97920" cy="7704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0C9A5B16-9D62-420F-8F30-6AB2DA9F42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05560" y="3997920"/>
                  <a:ext cx="115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79F16EAF-8977-423D-A790-6F5239CCDC7E}"/>
                    </a:ext>
                  </a:extLst>
                </p14:cNvPr>
                <p14:cNvContentPartPr/>
                <p14:nvPr/>
              </p14:nvContentPartPr>
              <p14:xfrm>
                <a:off x="8717160" y="3836640"/>
                <a:ext cx="113040" cy="25560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79F16EAF-8977-423D-A790-6F5239CCDC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8160" y="3828000"/>
                  <a:ext cx="130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066EC358-D7FB-4881-A8B0-F5D512A83B38}"/>
                    </a:ext>
                  </a:extLst>
                </p14:cNvPr>
                <p14:cNvContentPartPr/>
                <p14:nvPr/>
              </p14:nvContentPartPr>
              <p14:xfrm>
                <a:off x="8745240" y="3993240"/>
                <a:ext cx="92880" cy="9432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066EC358-D7FB-4881-A8B0-F5D512A83B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36600" y="3984240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A8F8DE6E-B769-4740-BA8E-DF95DD9EF8FF}"/>
                    </a:ext>
                  </a:extLst>
                </p14:cNvPr>
                <p14:cNvContentPartPr/>
                <p14:nvPr/>
              </p14:nvContentPartPr>
              <p14:xfrm>
                <a:off x="8857200" y="3844200"/>
                <a:ext cx="69480" cy="24408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A8F8DE6E-B769-4740-BA8E-DF95DD9EF8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48200" y="3835560"/>
                  <a:ext cx="87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3F85ADB3-D853-4994-8E01-F226151EF672}"/>
                    </a:ext>
                  </a:extLst>
                </p14:cNvPr>
                <p14:cNvContentPartPr/>
                <p14:nvPr/>
              </p14:nvContentPartPr>
              <p14:xfrm>
                <a:off x="8901840" y="3981000"/>
                <a:ext cx="77400" cy="10440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3F85ADB3-D853-4994-8E01-F226151EF6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3200" y="3972360"/>
                  <a:ext cx="95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C184163A-9357-422E-941E-2C9B3A9D4A82}"/>
                    </a:ext>
                  </a:extLst>
                </p14:cNvPr>
                <p14:cNvContentPartPr/>
                <p14:nvPr/>
              </p14:nvContentPartPr>
              <p14:xfrm>
                <a:off x="8876640" y="3815760"/>
                <a:ext cx="218160" cy="41112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C184163A-9357-422E-941E-2C9B3A9D4A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68000" y="3807120"/>
                  <a:ext cx="235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3D8442CA-261A-4718-A455-FFB83AAA088D}"/>
                    </a:ext>
                  </a:extLst>
                </p14:cNvPr>
                <p14:cNvContentPartPr/>
                <p14:nvPr/>
              </p14:nvContentPartPr>
              <p14:xfrm>
                <a:off x="8991120" y="3945360"/>
                <a:ext cx="383400" cy="1803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3D8442CA-261A-4718-A455-FFB83AAA0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80" y="3936360"/>
                  <a:ext cx="40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B874127-BEDE-4B38-84C9-94AA75EA4093}"/>
                    </a:ext>
                  </a:extLst>
                </p14:cNvPr>
                <p14:cNvContentPartPr/>
                <p14:nvPr/>
              </p14:nvContentPartPr>
              <p14:xfrm>
                <a:off x="8891760" y="3882360"/>
                <a:ext cx="92880" cy="144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B874127-BEDE-4B38-84C9-94AA75EA40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83120" y="3873360"/>
                  <a:ext cx="11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384ED9B3-A42C-4F24-9822-AB3F7213BD40}"/>
                    </a:ext>
                  </a:extLst>
                </p14:cNvPr>
                <p14:cNvContentPartPr/>
                <p14:nvPr/>
              </p14:nvContentPartPr>
              <p14:xfrm>
                <a:off x="8572800" y="4269720"/>
                <a:ext cx="74160" cy="7920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384ED9B3-A42C-4F24-9822-AB3F7213BD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64160" y="4261080"/>
                  <a:ext cx="91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77491B2A-8A6B-4EA7-A03E-C6548C27BF04}"/>
                    </a:ext>
                  </a:extLst>
                </p14:cNvPr>
                <p14:cNvContentPartPr/>
                <p14:nvPr/>
              </p14:nvContentPartPr>
              <p14:xfrm>
                <a:off x="8643360" y="4188720"/>
                <a:ext cx="64080" cy="14472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77491B2A-8A6B-4EA7-A03E-C6548C27BF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4720" y="4179720"/>
                  <a:ext cx="81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499FFF72-4260-46B7-9002-E7FB37968FDF}"/>
                    </a:ext>
                  </a:extLst>
                </p14:cNvPr>
                <p14:cNvContentPartPr/>
                <p14:nvPr/>
              </p14:nvContentPartPr>
              <p14:xfrm>
                <a:off x="8676840" y="4244880"/>
                <a:ext cx="72360" cy="10080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499FFF72-4260-46B7-9002-E7FB37968F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68200" y="4236240"/>
                  <a:ext cx="90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3A02A0AD-5A51-483F-BB8D-F0A47B27779D}"/>
                    </a:ext>
                  </a:extLst>
                </p14:cNvPr>
                <p14:cNvContentPartPr/>
                <p14:nvPr/>
              </p14:nvContentPartPr>
              <p14:xfrm>
                <a:off x="8865120" y="4191240"/>
                <a:ext cx="161640" cy="15552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3A02A0AD-5A51-483F-BB8D-F0A47B2777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56480" y="4182600"/>
                  <a:ext cx="179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821FD6D5-1036-4071-9439-0653AA4C503C}"/>
                    </a:ext>
                  </a:extLst>
                </p14:cNvPr>
                <p14:cNvContentPartPr/>
                <p14:nvPr/>
              </p14:nvContentPartPr>
              <p14:xfrm>
                <a:off x="8924880" y="4264320"/>
                <a:ext cx="227160" cy="8388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821FD6D5-1036-4071-9439-0653AA4C50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16240" y="4255680"/>
                  <a:ext cx="244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F7174C81-5469-43A1-A242-A6F49DAFBA0B}"/>
                    </a:ext>
                  </a:extLst>
                </p14:cNvPr>
                <p14:cNvContentPartPr/>
                <p14:nvPr/>
              </p14:nvContentPartPr>
              <p14:xfrm>
                <a:off x="9124680" y="4258920"/>
                <a:ext cx="93960" cy="932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F7174C81-5469-43A1-A242-A6F49DAFBA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16040" y="4250280"/>
                  <a:ext cx="11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654C03E2-5296-4497-8C95-108360E7177A}"/>
                    </a:ext>
                  </a:extLst>
                </p14:cNvPr>
                <p14:cNvContentPartPr/>
                <p14:nvPr/>
              </p14:nvContentPartPr>
              <p14:xfrm>
                <a:off x="9208920" y="4233360"/>
                <a:ext cx="223560" cy="12168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654C03E2-5296-4497-8C95-108360E717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99920" y="4224720"/>
                  <a:ext cx="241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A7D66B8A-4947-46A2-B43F-53B8EDCAC3A2}"/>
                    </a:ext>
                  </a:extLst>
                </p14:cNvPr>
                <p14:cNvContentPartPr/>
                <p14:nvPr/>
              </p14:nvContentPartPr>
              <p14:xfrm>
                <a:off x="9415560" y="4148400"/>
                <a:ext cx="284040" cy="22428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A7D66B8A-4947-46A2-B43F-53B8EDCAC3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06560" y="4139760"/>
                  <a:ext cx="301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415321FE-4C86-4772-A8D8-56784B068055}"/>
                    </a:ext>
                  </a:extLst>
                </p14:cNvPr>
                <p14:cNvContentPartPr/>
                <p14:nvPr/>
              </p14:nvContentPartPr>
              <p14:xfrm>
                <a:off x="9613200" y="4217880"/>
                <a:ext cx="112680" cy="144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415321FE-4C86-4772-A8D8-56784B0680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04200" y="4208880"/>
                  <a:ext cx="1303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73A452E5-4E70-419E-917E-FBBFCA50F368}"/>
              </a:ext>
            </a:extLst>
          </p:cNvPr>
          <p:cNvGrpSpPr/>
          <p:nvPr/>
        </p:nvGrpSpPr>
        <p:grpSpPr>
          <a:xfrm>
            <a:off x="3394453" y="2119724"/>
            <a:ext cx="928440" cy="386280"/>
            <a:chOff x="6535560" y="2358480"/>
            <a:chExt cx="9284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E5F1AF3C-5CA8-4C60-8A9C-136F19A659B7}"/>
                    </a:ext>
                  </a:extLst>
                </p14:cNvPr>
                <p14:cNvContentPartPr/>
                <p14:nvPr/>
              </p14:nvContentPartPr>
              <p14:xfrm>
                <a:off x="7094640" y="2632440"/>
                <a:ext cx="369360" cy="7992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E5F1AF3C-5CA8-4C60-8A9C-136F19A659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5640" y="2623440"/>
                  <a:ext cx="38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7BB6E699-9F49-4D9A-B687-93AE7D553B7A}"/>
                    </a:ext>
                  </a:extLst>
                </p14:cNvPr>
                <p14:cNvContentPartPr/>
                <p14:nvPr/>
              </p14:nvContentPartPr>
              <p14:xfrm>
                <a:off x="6535560" y="2389440"/>
                <a:ext cx="196920" cy="35532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7BB6E699-9F49-4D9A-B687-93AE7D553B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26920" y="2380440"/>
                  <a:ext cx="214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A7B8D898-47CE-46AC-A31D-3ED8C7B74BD6}"/>
                    </a:ext>
                  </a:extLst>
                </p14:cNvPr>
                <p14:cNvContentPartPr/>
                <p14:nvPr/>
              </p14:nvContentPartPr>
              <p14:xfrm>
                <a:off x="6680640" y="2526240"/>
                <a:ext cx="142200" cy="12528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A7B8D898-47CE-46AC-A31D-3ED8C7B74B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72000" y="2517600"/>
                  <a:ext cx="159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409C9BF1-168B-433E-8A6D-EF497B6E7276}"/>
                    </a:ext>
                  </a:extLst>
                </p14:cNvPr>
                <p14:cNvContentPartPr/>
                <p14:nvPr/>
              </p14:nvContentPartPr>
              <p14:xfrm>
                <a:off x="6823200" y="2499240"/>
                <a:ext cx="100440" cy="17460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409C9BF1-168B-433E-8A6D-EF497B6E72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4560" y="2490240"/>
                  <a:ext cx="118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77789FB0-1608-4B74-8D62-57D951104564}"/>
                    </a:ext>
                  </a:extLst>
                </p14:cNvPr>
                <p14:cNvContentPartPr/>
                <p14:nvPr/>
              </p14:nvContentPartPr>
              <p14:xfrm>
                <a:off x="6920400" y="2508240"/>
                <a:ext cx="95040" cy="17532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77789FB0-1608-4B74-8D62-57D9511045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11400" y="249960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EF628C19-9523-462D-968F-02785ABEA9B1}"/>
                    </a:ext>
                  </a:extLst>
                </p14:cNvPr>
                <p14:cNvContentPartPr/>
                <p14:nvPr/>
              </p14:nvContentPartPr>
              <p14:xfrm>
                <a:off x="6854520" y="2358480"/>
                <a:ext cx="120960" cy="5400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EF628C19-9523-462D-968F-02785ABEA9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5880" y="2349480"/>
                  <a:ext cx="1386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D0A6CFE-EABC-4596-B98F-76780422D5DD}"/>
              </a:ext>
            </a:extLst>
          </p:cNvPr>
          <p:cNvGrpSpPr/>
          <p:nvPr/>
        </p:nvGrpSpPr>
        <p:grpSpPr>
          <a:xfrm>
            <a:off x="7193520" y="602267"/>
            <a:ext cx="1017720" cy="512280"/>
            <a:chOff x="7193520" y="602267"/>
            <a:chExt cx="101772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39A24D45-60DE-42E7-89F4-072E20E15EB1}"/>
                    </a:ext>
                  </a:extLst>
                </p14:cNvPr>
                <p14:cNvContentPartPr/>
                <p14:nvPr/>
              </p14:nvContentPartPr>
              <p14:xfrm>
                <a:off x="7193520" y="705587"/>
                <a:ext cx="278640" cy="37656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39A24D45-60DE-42E7-89F4-072E20E15E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84520" y="696587"/>
                  <a:ext cx="296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5E079AD0-A95B-4FA3-AF27-9A81CFAB7940}"/>
                    </a:ext>
                  </a:extLst>
                </p14:cNvPr>
                <p14:cNvContentPartPr/>
                <p14:nvPr/>
              </p14:nvContentPartPr>
              <p14:xfrm>
                <a:off x="7414560" y="919067"/>
                <a:ext cx="171720" cy="16632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5E079AD0-A95B-4FA3-AF27-9A81CFAB79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05920" y="910067"/>
                  <a:ext cx="189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3CD2FD0D-F0C6-4D9F-B399-A9516FA932F3}"/>
                    </a:ext>
                  </a:extLst>
                </p14:cNvPr>
                <p14:cNvContentPartPr/>
                <p14:nvPr/>
              </p14:nvContentPartPr>
              <p14:xfrm>
                <a:off x="7547760" y="611987"/>
                <a:ext cx="184320" cy="50256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3CD2FD0D-F0C6-4D9F-B399-A9516FA932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38760" y="603347"/>
                  <a:ext cx="2019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A42A1A37-6E28-46A1-8043-E28C2EE21C82}"/>
                    </a:ext>
                  </a:extLst>
                </p14:cNvPr>
                <p14:cNvContentPartPr/>
                <p14:nvPr/>
              </p14:nvContentPartPr>
              <p14:xfrm>
                <a:off x="7737120" y="813947"/>
                <a:ext cx="474120" cy="27288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A42A1A37-6E28-46A1-8043-E28C2EE21C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28120" y="805307"/>
                  <a:ext cx="491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3C2DBECA-9645-43D2-A855-B5A7EEDAC4B2}"/>
                    </a:ext>
                  </a:extLst>
                </p14:cNvPr>
                <p14:cNvContentPartPr/>
                <p14:nvPr/>
              </p14:nvContentPartPr>
              <p14:xfrm>
                <a:off x="7888680" y="602267"/>
                <a:ext cx="80640" cy="12564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3C2DBECA-9645-43D2-A855-B5A7EEDAC4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80040" y="593627"/>
                  <a:ext cx="9828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06D1419-B236-4499-B298-150158F7E9C7}"/>
                  </a:ext>
                </a:extLst>
              </p14:cNvPr>
              <p14:cNvContentPartPr/>
              <p14:nvPr/>
            </p14:nvContentPartPr>
            <p14:xfrm>
              <a:off x="8205840" y="737267"/>
              <a:ext cx="253080" cy="37476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06D1419-B236-4499-B298-150158F7E9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97200" y="728267"/>
                <a:ext cx="270720" cy="39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9" name="Group 1168">
            <a:extLst>
              <a:ext uri="{FF2B5EF4-FFF2-40B4-BE49-F238E27FC236}">
                <a16:creationId xmlns:a16="http://schemas.microsoft.com/office/drawing/2014/main" id="{D5174711-8431-4F23-9D60-D06A713A50C4}"/>
              </a:ext>
            </a:extLst>
          </p:cNvPr>
          <p:cNvGrpSpPr/>
          <p:nvPr/>
        </p:nvGrpSpPr>
        <p:grpSpPr>
          <a:xfrm>
            <a:off x="8654400" y="489587"/>
            <a:ext cx="2862000" cy="753480"/>
            <a:chOff x="8654400" y="489587"/>
            <a:chExt cx="2862000" cy="7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ACED0A42-B5D2-41D4-9842-00A3255580BA}"/>
                    </a:ext>
                  </a:extLst>
                </p14:cNvPr>
                <p14:cNvContentPartPr/>
                <p14:nvPr/>
              </p14:nvContentPartPr>
              <p14:xfrm>
                <a:off x="8683200" y="1026707"/>
                <a:ext cx="1440" cy="144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ACED0A42-B5D2-41D4-9842-00A3255580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74560" y="101806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3F7F0928-8DED-41D2-BAA2-ED629F01FA5C}"/>
                    </a:ext>
                  </a:extLst>
                </p14:cNvPr>
                <p14:cNvContentPartPr/>
                <p14:nvPr/>
              </p14:nvContentPartPr>
              <p14:xfrm>
                <a:off x="8681040" y="869747"/>
                <a:ext cx="15480" cy="3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3F7F0928-8DED-41D2-BAA2-ED629F01FA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2400" y="861107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01D4A515-6233-4EAF-9C1A-77FA034D07AD}"/>
                    </a:ext>
                  </a:extLst>
                </p14:cNvPr>
                <p14:cNvContentPartPr/>
                <p14:nvPr/>
              </p14:nvContentPartPr>
              <p14:xfrm>
                <a:off x="8654400" y="968027"/>
                <a:ext cx="59040" cy="10296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01D4A515-6233-4EAF-9C1A-77FA034D07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5760" y="959387"/>
                  <a:ext cx="76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7B62027-D6E5-493C-9859-5238FE93FE78}"/>
                    </a:ext>
                  </a:extLst>
                </p14:cNvPr>
                <p14:cNvContentPartPr/>
                <p14:nvPr/>
              </p14:nvContentPartPr>
              <p14:xfrm>
                <a:off x="8663760" y="834827"/>
                <a:ext cx="39240" cy="6192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7B62027-D6E5-493C-9859-5238FE93FE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55120" y="826187"/>
                  <a:ext cx="5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A4A83E56-FE5A-4781-9F4D-0F0ACCB17B0F}"/>
                    </a:ext>
                  </a:extLst>
                </p14:cNvPr>
                <p14:cNvContentPartPr/>
                <p14:nvPr/>
              </p14:nvContentPartPr>
              <p14:xfrm>
                <a:off x="8820360" y="859307"/>
                <a:ext cx="303120" cy="32940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A4A83E56-FE5A-4781-9F4D-0F0ACCB17B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11360" y="850667"/>
                  <a:ext cx="320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091C11A5-036A-429E-908D-29A93F42A106}"/>
                    </a:ext>
                  </a:extLst>
                </p14:cNvPr>
                <p14:cNvContentPartPr/>
                <p14:nvPr/>
              </p14:nvContentPartPr>
              <p14:xfrm>
                <a:off x="9149760" y="808187"/>
                <a:ext cx="272880" cy="20664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091C11A5-036A-429E-908D-29A93F42A1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40760" y="799547"/>
                  <a:ext cx="290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A3CC92DF-7D51-4D04-9E97-A4A3D5FD3B29}"/>
                    </a:ext>
                  </a:extLst>
                </p14:cNvPr>
                <p14:cNvContentPartPr/>
                <p14:nvPr/>
              </p14:nvContentPartPr>
              <p14:xfrm>
                <a:off x="9430920" y="811787"/>
                <a:ext cx="103320" cy="18864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A3CC92DF-7D51-4D04-9E97-A4A3D5FD3B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1920" y="803147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BE6E0CD0-98DC-456F-A05B-26FABF9751C4}"/>
                    </a:ext>
                  </a:extLst>
                </p14:cNvPr>
                <p14:cNvContentPartPr/>
                <p14:nvPr/>
              </p14:nvContentPartPr>
              <p14:xfrm>
                <a:off x="9511560" y="627467"/>
                <a:ext cx="50040" cy="36612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BE6E0CD0-98DC-456F-A05B-26FABF9751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2560" y="618467"/>
                  <a:ext cx="67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D5EFCE97-34C6-4813-A845-17C4EB8D8C04}"/>
                    </a:ext>
                  </a:extLst>
                </p14:cNvPr>
                <p14:cNvContentPartPr/>
                <p14:nvPr/>
              </p14:nvContentPartPr>
              <p14:xfrm>
                <a:off x="9553680" y="802427"/>
                <a:ext cx="344880" cy="20520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D5EFCE97-34C6-4813-A845-17C4EB8D8C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45040" y="793787"/>
                  <a:ext cx="36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36ADD86F-7F94-409A-B3F5-10FAB975184D}"/>
                    </a:ext>
                  </a:extLst>
                </p14:cNvPr>
                <p14:cNvContentPartPr/>
                <p14:nvPr/>
              </p14:nvContentPartPr>
              <p14:xfrm>
                <a:off x="9841680" y="625307"/>
                <a:ext cx="167040" cy="35280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36ADD86F-7F94-409A-B3F5-10FAB97518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2680" y="616667"/>
                  <a:ext cx="184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160B140B-0104-4D09-8752-103796515491}"/>
                    </a:ext>
                  </a:extLst>
                </p14:cNvPr>
                <p14:cNvContentPartPr/>
                <p14:nvPr/>
              </p14:nvContentPartPr>
              <p14:xfrm>
                <a:off x="10105560" y="566267"/>
                <a:ext cx="165960" cy="43020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160B140B-0104-4D09-8752-1037965154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96920" y="557627"/>
                  <a:ext cx="18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C18884A0-C3AF-4A7B-96AE-5074F67E6B98}"/>
                    </a:ext>
                  </a:extLst>
                </p14:cNvPr>
                <p14:cNvContentPartPr/>
                <p14:nvPr/>
              </p14:nvContentPartPr>
              <p14:xfrm>
                <a:off x="10193400" y="787667"/>
                <a:ext cx="116640" cy="23976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C18884A0-C3AF-4A7B-96AE-5074F67E6B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84760" y="778667"/>
                  <a:ext cx="134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75C4743C-9D45-484F-AFC1-0C492DDB29F3}"/>
                    </a:ext>
                  </a:extLst>
                </p14:cNvPr>
                <p14:cNvContentPartPr/>
                <p14:nvPr/>
              </p14:nvContentPartPr>
              <p14:xfrm>
                <a:off x="10394640" y="806027"/>
                <a:ext cx="113760" cy="20592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75C4743C-9D45-484F-AFC1-0C492DDB29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5640" y="797027"/>
                  <a:ext cx="131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4B5B5190-D4D8-4F7B-928B-2AB3521287C3}"/>
                    </a:ext>
                  </a:extLst>
                </p14:cNvPr>
                <p14:cNvContentPartPr/>
                <p14:nvPr/>
              </p14:nvContentPartPr>
              <p14:xfrm>
                <a:off x="10504440" y="595787"/>
                <a:ext cx="88200" cy="38916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4B5B5190-D4D8-4F7B-928B-2AB352128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95800" y="586787"/>
                  <a:ext cx="105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85D0CFC7-A742-4D74-84F6-D5C7CFD3AA16}"/>
                    </a:ext>
                  </a:extLst>
                </p14:cNvPr>
                <p14:cNvContentPartPr/>
                <p14:nvPr/>
              </p14:nvContentPartPr>
              <p14:xfrm>
                <a:off x="10531800" y="744107"/>
                <a:ext cx="143280" cy="27000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85D0CFC7-A742-4D74-84F6-D5C7CFD3AA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23160" y="735107"/>
                  <a:ext cx="160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30F92921-0804-4846-9755-DC282867D29E}"/>
                    </a:ext>
                  </a:extLst>
                </p14:cNvPr>
                <p14:cNvContentPartPr/>
                <p14:nvPr/>
              </p14:nvContentPartPr>
              <p14:xfrm>
                <a:off x="10661760" y="793067"/>
                <a:ext cx="132840" cy="22104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30F92921-0804-4846-9755-DC282867D2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53120" y="784067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4502D331-77D9-4BF2-8BAD-1E5803C6544A}"/>
                    </a:ext>
                  </a:extLst>
                </p14:cNvPr>
                <p14:cNvContentPartPr/>
                <p14:nvPr/>
              </p14:nvContentPartPr>
              <p14:xfrm>
                <a:off x="10750320" y="779387"/>
                <a:ext cx="194040" cy="24912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4502D331-77D9-4BF2-8BAD-1E5803C6544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41320" y="770387"/>
                  <a:ext cx="211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7C85F64-F068-4484-BDBB-0B9B6F0BFF7E}"/>
                    </a:ext>
                  </a:extLst>
                </p14:cNvPr>
                <p14:cNvContentPartPr/>
                <p14:nvPr/>
              </p14:nvContentPartPr>
              <p14:xfrm>
                <a:off x="10929960" y="489587"/>
                <a:ext cx="167400" cy="45720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7C85F64-F068-4484-BDBB-0B9B6F0BFF7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20960" y="480947"/>
                  <a:ext cx="185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E4D286EC-1B08-4778-801E-8A15EC74CB6D}"/>
                    </a:ext>
                  </a:extLst>
                </p14:cNvPr>
                <p14:cNvContentPartPr/>
                <p14:nvPr/>
              </p14:nvContentPartPr>
              <p14:xfrm>
                <a:off x="11012400" y="529547"/>
                <a:ext cx="205560" cy="40392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E4D286EC-1B08-4778-801E-8A15EC74CB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3760" y="520907"/>
                  <a:ext cx="2232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F2EC00AA-B378-430D-A8DC-C9E5771739F8}"/>
                    </a:ext>
                  </a:extLst>
                </p14:cNvPr>
                <p14:cNvContentPartPr/>
                <p14:nvPr/>
              </p14:nvContentPartPr>
              <p14:xfrm>
                <a:off x="11079720" y="718907"/>
                <a:ext cx="322200" cy="52416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F2EC00AA-B378-430D-A8DC-C9E5771739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71080" y="710267"/>
                  <a:ext cx="33984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5DE1E27A-9C96-41E8-8116-003851738ADB}"/>
                    </a:ext>
                  </a:extLst>
                </p14:cNvPr>
                <p14:cNvContentPartPr/>
                <p14:nvPr/>
              </p14:nvContentPartPr>
              <p14:xfrm>
                <a:off x="11359080" y="758507"/>
                <a:ext cx="157320" cy="278280"/>
              </p14:xfrm>
            </p:contentPart>
          </mc:Choice>
          <mc:Fallback xmlns=""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5DE1E27A-9C96-41E8-8116-003851738AD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50440" y="749507"/>
                  <a:ext cx="174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3E1B2C5E-C817-401D-87FF-2DA1807D27E8}"/>
                    </a:ext>
                  </a:extLst>
                </p14:cNvPr>
                <p14:cNvContentPartPr/>
                <p14:nvPr/>
              </p14:nvContentPartPr>
              <p14:xfrm>
                <a:off x="10657440" y="573467"/>
                <a:ext cx="84960" cy="10800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3E1B2C5E-C817-401D-87FF-2DA1807D27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8800" y="564827"/>
                  <a:ext cx="10260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223D7409-E5FB-4A0F-8708-8D6B70DCCF18}"/>
                  </a:ext>
                </a:extLst>
              </p14:cNvPr>
              <p14:cNvContentPartPr/>
              <p14:nvPr/>
            </p14:nvContentPartPr>
            <p14:xfrm>
              <a:off x="7048080" y="658067"/>
              <a:ext cx="3600" cy="9864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223D7409-E5FB-4A0F-8708-8D6B70DCCF1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39440" y="649427"/>
                <a:ext cx="21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552B2EA4-B94C-4C0E-B480-F33F6C8C79B6}"/>
                  </a:ext>
                </a:extLst>
              </p14:cNvPr>
              <p14:cNvContentPartPr/>
              <p14:nvPr/>
            </p14:nvContentPartPr>
            <p14:xfrm>
              <a:off x="7026840" y="878747"/>
              <a:ext cx="16560" cy="92880"/>
            </p14:xfrm>
          </p:contentPart>
        </mc:Choice>
        <mc:Fallback xmlns=""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552B2EA4-B94C-4C0E-B480-F33F6C8C79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017840" y="869747"/>
                <a:ext cx="342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2" name="Ink 1171">
                <a:extLst>
                  <a:ext uri="{FF2B5EF4-FFF2-40B4-BE49-F238E27FC236}">
                    <a16:creationId xmlns:a16="http://schemas.microsoft.com/office/drawing/2014/main" id="{13A50F50-8583-4C03-BC84-2CD81129D98E}"/>
                  </a:ext>
                </a:extLst>
              </p14:cNvPr>
              <p14:cNvContentPartPr/>
              <p14:nvPr/>
            </p14:nvContentPartPr>
            <p14:xfrm>
              <a:off x="7039800" y="1111667"/>
              <a:ext cx="12240" cy="111960"/>
            </p14:xfrm>
          </p:contentPart>
        </mc:Choice>
        <mc:Fallback xmlns="">
          <p:pic>
            <p:nvPicPr>
              <p:cNvPr id="1172" name="Ink 1171">
                <a:extLst>
                  <a:ext uri="{FF2B5EF4-FFF2-40B4-BE49-F238E27FC236}">
                    <a16:creationId xmlns:a16="http://schemas.microsoft.com/office/drawing/2014/main" id="{13A50F50-8583-4C03-BC84-2CD81129D98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30800" y="1102667"/>
                <a:ext cx="29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73" name="Ink 1172">
                <a:extLst>
                  <a:ext uri="{FF2B5EF4-FFF2-40B4-BE49-F238E27FC236}">
                    <a16:creationId xmlns:a16="http://schemas.microsoft.com/office/drawing/2014/main" id="{41F4FE1F-8835-4F3B-916B-99D078EDCE76}"/>
                  </a:ext>
                </a:extLst>
              </p14:cNvPr>
              <p14:cNvContentPartPr/>
              <p14:nvPr/>
            </p14:nvContentPartPr>
            <p14:xfrm>
              <a:off x="7009560" y="1392467"/>
              <a:ext cx="20520" cy="156240"/>
            </p14:xfrm>
          </p:contentPart>
        </mc:Choice>
        <mc:Fallback xmlns="">
          <p:pic>
            <p:nvPicPr>
              <p:cNvPr id="1173" name="Ink 1172">
                <a:extLst>
                  <a:ext uri="{FF2B5EF4-FFF2-40B4-BE49-F238E27FC236}">
                    <a16:creationId xmlns:a16="http://schemas.microsoft.com/office/drawing/2014/main" id="{41F4FE1F-8835-4F3B-916B-99D078EDCE7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00920" y="1383827"/>
                <a:ext cx="38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74" name="Ink 1173">
                <a:extLst>
                  <a:ext uri="{FF2B5EF4-FFF2-40B4-BE49-F238E27FC236}">
                    <a16:creationId xmlns:a16="http://schemas.microsoft.com/office/drawing/2014/main" id="{079A59E6-A4D8-428C-A98D-158BDDD1B77B}"/>
                  </a:ext>
                </a:extLst>
              </p14:cNvPr>
              <p14:cNvContentPartPr/>
              <p14:nvPr/>
            </p14:nvContentPartPr>
            <p14:xfrm>
              <a:off x="7026840" y="1677227"/>
              <a:ext cx="360" cy="220680"/>
            </p14:xfrm>
          </p:contentPart>
        </mc:Choice>
        <mc:Fallback xmlns="">
          <p:pic>
            <p:nvPicPr>
              <p:cNvPr id="1174" name="Ink 1173">
                <a:extLst>
                  <a:ext uri="{FF2B5EF4-FFF2-40B4-BE49-F238E27FC236}">
                    <a16:creationId xmlns:a16="http://schemas.microsoft.com/office/drawing/2014/main" id="{079A59E6-A4D8-428C-A98D-158BDDD1B77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017840" y="1668587"/>
                <a:ext cx="180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07ABF9BC-7667-44DE-AC2D-8F7250B1F05C}"/>
              </a:ext>
            </a:extLst>
          </p:cNvPr>
          <p:cNvGrpSpPr/>
          <p:nvPr/>
        </p:nvGrpSpPr>
        <p:grpSpPr>
          <a:xfrm>
            <a:off x="6990480" y="2022107"/>
            <a:ext cx="32400" cy="843480"/>
            <a:chOff x="6990480" y="2022107"/>
            <a:chExt cx="324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088C6791-32B6-4772-8257-66277BA9F693}"/>
                    </a:ext>
                  </a:extLst>
                </p14:cNvPr>
                <p14:cNvContentPartPr/>
                <p14:nvPr/>
              </p14:nvContentPartPr>
              <p14:xfrm>
                <a:off x="7014960" y="2022107"/>
                <a:ext cx="6840" cy="19296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088C6791-32B6-4772-8257-66277BA9F6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06320" y="2013107"/>
                  <a:ext cx="2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0EC68F1B-7DB5-42F9-B7CB-3332B2D4BA93}"/>
                    </a:ext>
                  </a:extLst>
                </p14:cNvPr>
                <p14:cNvContentPartPr/>
                <p14:nvPr/>
              </p14:nvContentPartPr>
              <p14:xfrm>
                <a:off x="6995880" y="2334587"/>
                <a:ext cx="27000" cy="20628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0EC68F1B-7DB5-42F9-B7CB-3332B2D4BA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86880" y="2325947"/>
                  <a:ext cx="44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32D07524-6EA1-4747-8A81-77A93BDA1FAA}"/>
                    </a:ext>
                  </a:extLst>
                </p14:cNvPr>
                <p14:cNvContentPartPr/>
                <p14:nvPr/>
              </p14:nvContentPartPr>
              <p14:xfrm>
                <a:off x="6990480" y="2639867"/>
                <a:ext cx="19440" cy="22572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32D07524-6EA1-4747-8A81-77A93BDA1F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1480" y="2630867"/>
                  <a:ext cx="370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5ED6BFA6-F9AF-4E41-B4E1-0B1218BD6687}"/>
                  </a:ext>
                </a:extLst>
              </p14:cNvPr>
              <p14:cNvContentPartPr/>
              <p14:nvPr/>
            </p14:nvContentPartPr>
            <p14:xfrm>
              <a:off x="6987240" y="2997707"/>
              <a:ext cx="10080" cy="225720"/>
            </p14:xfrm>
          </p:contentPart>
        </mc:Choice>
        <mc:Fallback xmlns=""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5ED6BFA6-F9AF-4E41-B4E1-0B1218BD668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78600" y="2989067"/>
                <a:ext cx="2772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2292C8F8-6A03-4965-8C00-429564617606}"/>
              </a:ext>
            </a:extLst>
          </p:cNvPr>
          <p:cNvGrpSpPr/>
          <p:nvPr/>
        </p:nvGrpSpPr>
        <p:grpSpPr>
          <a:xfrm>
            <a:off x="6986160" y="3430787"/>
            <a:ext cx="19440" cy="649800"/>
            <a:chOff x="6986160" y="3430787"/>
            <a:chExt cx="1944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7A6F198A-A1C0-4719-AFDF-3E57334892F2}"/>
                    </a:ext>
                  </a:extLst>
                </p14:cNvPr>
                <p14:cNvContentPartPr/>
                <p14:nvPr/>
              </p14:nvContentPartPr>
              <p14:xfrm>
                <a:off x="6986160" y="3430787"/>
                <a:ext cx="19440" cy="20340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7A6F198A-A1C0-4719-AFDF-3E57334892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77520" y="3422147"/>
                  <a:ext cx="3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E4B49FF2-C8F0-484E-A97D-24264A1F12FF}"/>
                    </a:ext>
                  </a:extLst>
                </p14:cNvPr>
                <p14:cNvContentPartPr/>
                <p14:nvPr/>
              </p14:nvContentPartPr>
              <p14:xfrm>
                <a:off x="6986160" y="3728147"/>
                <a:ext cx="12240" cy="35244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E4B49FF2-C8F0-484E-A97D-24264A1F12F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77520" y="3719507"/>
                  <a:ext cx="2988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8CCBBEE9-66DA-4B6B-A818-147055BC8FD5}"/>
              </a:ext>
            </a:extLst>
          </p:cNvPr>
          <p:cNvGrpSpPr/>
          <p:nvPr/>
        </p:nvGrpSpPr>
        <p:grpSpPr>
          <a:xfrm>
            <a:off x="3570467" y="509387"/>
            <a:ext cx="3003133" cy="700920"/>
            <a:chOff x="3570467" y="509387"/>
            <a:chExt cx="3003133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FDF3B0C8-3AAB-4845-8765-A7B4E7D9B6AB}"/>
                    </a:ext>
                  </a:extLst>
                </p14:cNvPr>
                <p14:cNvContentPartPr/>
                <p14:nvPr/>
              </p14:nvContentPartPr>
              <p14:xfrm>
                <a:off x="3570467" y="788253"/>
                <a:ext cx="196560" cy="21564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FDF3B0C8-3AAB-4845-8765-A7B4E7D9B6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61827" y="779253"/>
                  <a:ext cx="214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51B5E905-793E-463B-BD30-F9674A9F268D}"/>
                    </a:ext>
                  </a:extLst>
                </p14:cNvPr>
                <p14:cNvContentPartPr/>
                <p14:nvPr/>
              </p14:nvContentPartPr>
              <p14:xfrm>
                <a:off x="3712667" y="918933"/>
                <a:ext cx="98640" cy="10872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51B5E905-793E-463B-BD30-F9674A9F26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04027" y="910293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D9684C3C-F018-4016-BBF4-6AB6E0F0380D}"/>
                    </a:ext>
                  </a:extLst>
                </p14:cNvPr>
                <p14:cNvContentPartPr/>
                <p14:nvPr/>
              </p14:nvContentPartPr>
              <p14:xfrm>
                <a:off x="3813467" y="745773"/>
                <a:ext cx="127440" cy="28116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D9684C3C-F018-4016-BBF4-6AB6E0F038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4827" y="737133"/>
                  <a:ext cx="145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A95B2C49-CAA6-41E2-AC37-547AFCF50FA5}"/>
                    </a:ext>
                  </a:extLst>
                </p14:cNvPr>
                <p14:cNvContentPartPr/>
                <p14:nvPr/>
              </p14:nvContentPartPr>
              <p14:xfrm>
                <a:off x="3927947" y="890853"/>
                <a:ext cx="307800" cy="13428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A95B2C49-CAA6-41E2-AC37-547AFCF50F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18947" y="881853"/>
                  <a:ext cx="325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3DCAB351-A479-4BD7-A18F-DAB5D3503AE6}"/>
                    </a:ext>
                  </a:extLst>
                </p14:cNvPr>
                <p14:cNvContentPartPr/>
                <p14:nvPr/>
              </p14:nvContentPartPr>
              <p14:xfrm>
                <a:off x="4244027" y="911013"/>
                <a:ext cx="115920" cy="12060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3DCAB351-A479-4BD7-A18F-DAB5D3503A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35387" y="902373"/>
                  <a:ext cx="133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566A6969-9366-46A1-B4AF-D689246E09E2}"/>
                    </a:ext>
                  </a:extLst>
                </p14:cNvPr>
                <p14:cNvContentPartPr/>
                <p14:nvPr/>
              </p14:nvContentPartPr>
              <p14:xfrm>
                <a:off x="3952787" y="780333"/>
                <a:ext cx="157680" cy="4536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566A6969-9366-46A1-B4AF-D689246E09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44147" y="771693"/>
                  <a:ext cx="175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7AA51856-C8FD-48BC-B44B-99903B428533}"/>
                    </a:ext>
                  </a:extLst>
                </p14:cNvPr>
                <p14:cNvContentPartPr/>
                <p14:nvPr/>
              </p14:nvContentPartPr>
              <p14:xfrm>
                <a:off x="4472627" y="1029813"/>
                <a:ext cx="360" cy="3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7AA51856-C8FD-48BC-B44B-99903B4285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63627" y="10211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259895DD-1FAD-43BF-8E42-A45570AA6A87}"/>
                    </a:ext>
                  </a:extLst>
                </p14:cNvPr>
                <p14:cNvContentPartPr/>
                <p14:nvPr/>
              </p14:nvContentPartPr>
              <p14:xfrm>
                <a:off x="4482707" y="920733"/>
                <a:ext cx="360" cy="36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259895DD-1FAD-43BF-8E42-A45570AA6A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74067" y="9120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829EF947-CA21-4FAD-AD9A-42E3D453EE40}"/>
                    </a:ext>
                  </a:extLst>
                </p14:cNvPr>
                <p14:cNvContentPartPr/>
                <p14:nvPr/>
              </p14:nvContentPartPr>
              <p14:xfrm>
                <a:off x="4450680" y="797747"/>
                <a:ext cx="1440" cy="216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829EF947-CA21-4FAD-AD9A-42E3D453EE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41680" y="788747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DE9B91EC-994B-46C3-875F-ECBAC71D9CF6}"/>
                    </a:ext>
                  </a:extLst>
                </p14:cNvPr>
                <p14:cNvContentPartPr/>
                <p14:nvPr/>
              </p14:nvContentPartPr>
              <p14:xfrm>
                <a:off x="4446360" y="797747"/>
                <a:ext cx="5760" cy="216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DE9B91EC-994B-46C3-875F-ECBAC71D9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37720" y="788747"/>
                  <a:ext cx="2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9A3F5B4-B899-4582-A607-BC5816EE238E}"/>
                    </a:ext>
                  </a:extLst>
                </p14:cNvPr>
                <p14:cNvContentPartPr/>
                <p14:nvPr/>
              </p14:nvContentPartPr>
              <p14:xfrm>
                <a:off x="4427280" y="799547"/>
                <a:ext cx="17640" cy="23220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9A3F5B4-B899-4582-A607-BC5816EE23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18280" y="790907"/>
                  <a:ext cx="3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8564C570-A14E-4E03-A1D6-1DB5459CA4B4}"/>
                    </a:ext>
                  </a:extLst>
                </p14:cNvPr>
                <p14:cNvContentPartPr/>
                <p14:nvPr/>
              </p14:nvContentPartPr>
              <p14:xfrm>
                <a:off x="4604760" y="852467"/>
                <a:ext cx="121320" cy="20556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8564C570-A14E-4E03-A1D6-1DB5459CA4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5760" y="843827"/>
                  <a:ext cx="138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05E299A0-45F0-43B3-9EE9-5144AD9274F5}"/>
                    </a:ext>
                  </a:extLst>
                </p14:cNvPr>
                <p14:cNvContentPartPr/>
                <p14:nvPr/>
              </p14:nvContentPartPr>
              <p14:xfrm>
                <a:off x="4743720" y="836267"/>
                <a:ext cx="113760" cy="19836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05E299A0-45F0-43B3-9EE9-5144AD9274F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34720" y="827267"/>
                  <a:ext cx="131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F4EC6897-79DE-4AB9-9837-E621F0AC3EED}"/>
                    </a:ext>
                  </a:extLst>
                </p14:cNvPr>
                <p14:cNvContentPartPr/>
                <p14:nvPr/>
              </p14:nvContentPartPr>
              <p14:xfrm>
                <a:off x="4836600" y="808547"/>
                <a:ext cx="325440" cy="21564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F4EC6897-79DE-4AB9-9837-E621F0AC3E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27600" y="799547"/>
                  <a:ext cx="343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4F01DF80-609B-4CAB-B858-94DC852DC39A}"/>
                    </a:ext>
                  </a:extLst>
                </p14:cNvPr>
                <p14:cNvContentPartPr/>
                <p14:nvPr/>
              </p14:nvContentPartPr>
              <p14:xfrm>
                <a:off x="5162760" y="548627"/>
                <a:ext cx="192960" cy="44388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4F01DF80-609B-4CAB-B858-94DC852DC3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54120" y="539627"/>
                  <a:ext cx="210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8ADE94DE-E902-4042-A1EB-1760594061F5}"/>
                    </a:ext>
                  </a:extLst>
                </p14:cNvPr>
                <p14:cNvContentPartPr/>
                <p14:nvPr/>
              </p14:nvContentPartPr>
              <p14:xfrm>
                <a:off x="5366520" y="554747"/>
                <a:ext cx="151920" cy="44100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8ADE94DE-E902-4042-A1EB-1760594061F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57520" y="545747"/>
                  <a:ext cx="169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F5F27797-244D-452B-9385-497697B475C1}"/>
                    </a:ext>
                  </a:extLst>
                </p14:cNvPr>
                <p14:cNvContentPartPr/>
                <p14:nvPr/>
              </p14:nvContentPartPr>
              <p14:xfrm>
                <a:off x="5450760" y="782627"/>
                <a:ext cx="86760" cy="22464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F5F27797-244D-452B-9385-497697B475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42120" y="773627"/>
                  <a:ext cx="104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1EB39066-52AD-4FA1-B2FC-3A76F48FBC88}"/>
                    </a:ext>
                  </a:extLst>
                </p14:cNvPr>
                <p14:cNvContentPartPr/>
                <p14:nvPr/>
              </p14:nvContentPartPr>
              <p14:xfrm>
                <a:off x="5634360" y="786227"/>
                <a:ext cx="132120" cy="22572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1EB39066-52AD-4FA1-B2FC-3A76F48FBC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25720" y="777227"/>
                  <a:ext cx="149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4F188958-F7B5-44F2-AD87-28B3E5EB3548}"/>
                    </a:ext>
                  </a:extLst>
                </p14:cNvPr>
                <p14:cNvContentPartPr/>
                <p14:nvPr/>
              </p14:nvContentPartPr>
              <p14:xfrm>
                <a:off x="5730840" y="560867"/>
                <a:ext cx="89280" cy="40752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4F188958-F7B5-44F2-AD87-28B3E5EB35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21840" y="552227"/>
                  <a:ext cx="106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68F460BB-7BC6-45A3-B918-05C022382A3A}"/>
                    </a:ext>
                  </a:extLst>
                </p14:cNvPr>
                <p14:cNvContentPartPr/>
                <p14:nvPr/>
              </p14:nvContentPartPr>
              <p14:xfrm>
                <a:off x="5796720" y="747707"/>
                <a:ext cx="114840" cy="25812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68F460BB-7BC6-45A3-B918-05C022382A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88080" y="738707"/>
                  <a:ext cx="13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3D29116F-3DAD-4EC2-8355-C3364513ECBB}"/>
                    </a:ext>
                  </a:extLst>
                </p14:cNvPr>
                <p14:cNvContentPartPr/>
                <p14:nvPr/>
              </p14:nvContentPartPr>
              <p14:xfrm>
                <a:off x="5898960" y="789467"/>
                <a:ext cx="108000" cy="22284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3D29116F-3DAD-4EC2-8355-C3364513EC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89960" y="780827"/>
                  <a:ext cx="125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8B3A50BD-127C-423C-B31E-5A00CC182036}"/>
                    </a:ext>
                  </a:extLst>
                </p14:cNvPr>
                <p14:cNvContentPartPr/>
                <p14:nvPr/>
              </p14:nvContentPartPr>
              <p14:xfrm>
                <a:off x="5961600" y="770747"/>
                <a:ext cx="169560" cy="23724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8B3A50BD-127C-423C-B31E-5A00CC1820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52600" y="762107"/>
                  <a:ext cx="187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13A146EF-AD8F-4636-B18E-EB2ECB740617}"/>
                    </a:ext>
                  </a:extLst>
                </p14:cNvPr>
                <p14:cNvContentPartPr/>
                <p14:nvPr/>
              </p14:nvContentPartPr>
              <p14:xfrm>
                <a:off x="6085440" y="532787"/>
                <a:ext cx="158760" cy="43956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13A146EF-AD8F-4636-B18E-EB2ECB7406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76800" y="523787"/>
                  <a:ext cx="176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1FD3286F-90FC-4A19-A8B3-10547B7E2AC5}"/>
                    </a:ext>
                  </a:extLst>
                </p14:cNvPr>
                <p14:cNvContentPartPr/>
                <p14:nvPr/>
              </p14:nvContentPartPr>
              <p14:xfrm>
                <a:off x="6176520" y="509387"/>
                <a:ext cx="224280" cy="43524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1FD3286F-90FC-4A19-A8B3-10547B7E2AC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67520" y="500747"/>
                  <a:ext cx="2419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E7A5321B-81E6-4DA9-9C49-0FB6C83C2109}"/>
                    </a:ext>
                  </a:extLst>
                </p14:cNvPr>
                <p14:cNvContentPartPr/>
                <p14:nvPr/>
              </p14:nvContentPartPr>
              <p14:xfrm>
                <a:off x="6211440" y="729707"/>
                <a:ext cx="189000" cy="22320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E7A5321B-81E6-4DA9-9C49-0FB6C83C21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2800" y="721067"/>
                  <a:ext cx="206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0A8D0E96-C55A-4ED4-8E8A-8B5A11829A48}"/>
                    </a:ext>
                  </a:extLst>
                </p14:cNvPr>
                <p14:cNvContentPartPr/>
                <p14:nvPr/>
              </p14:nvContentPartPr>
              <p14:xfrm>
                <a:off x="6364800" y="703427"/>
                <a:ext cx="122400" cy="25056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0A8D0E96-C55A-4ED4-8E8A-8B5A11829A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56160" y="694427"/>
                  <a:ext cx="140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C8EE8F80-E1C0-4D5A-9F6C-C3906AD6FE38}"/>
                    </a:ext>
                  </a:extLst>
                </p14:cNvPr>
                <p14:cNvContentPartPr/>
                <p14:nvPr/>
              </p14:nvContentPartPr>
              <p14:xfrm>
                <a:off x="6219720" y="775427"/>
                <a:ext cx="353880" cy="43488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C8EE8F80-E1C0-4D5A-9F6C-C3906AD6FE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11080" y="766787"/>
                  <a:ext cx="371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60959905-1236-4692-B592-F297ED877646}"/>
                    </a:ext>
                  </a:extLst>
                </p14:cNvPr>
                <p14:cNvContentPartPr/>
                <p14:nvPr/>
              </p14:nvContentPartPr>
              <p14:xfrm>
                <a:off x="5940360" y="647627"/>
                <a:ext cx="360" cy="36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60959905-1236-4692-B592-F297ED8776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31360" y="638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9153A517-DD08-4A6B-A229-592D46B553B9}"/>
                    </a:ext>
                  </a:extLst>
                </p14:cNvPr>
                <p14:cNvContentPartPr/>
                <p14:nvPr/>
              </p14:nvContentPartPr>
              <p14:xfrm>
                <a:off x="5851440" y="607307"/>
                <a:ext cx="72000" cy="7632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9153A517-DD08-4A6B-A229-592D46B553B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842800" y="598307"/>
                  <a:ext cx="896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5DFEF3A1-D252-4B88-BD34-5B9CC0A5E47A}"/>
              </a:ext>
            </a:extLst>
          </p:cNvPr>
          <p:cNvGrpSpPr/>
          <p:nvPr/>
        </p:nvGrpSpPr>
        <p:grpSpPr>
          <a:xfrm>
            <a:off x="7841058" y="2797507"/>
            <a:ext cx="2831040" cy="933120"/>
            <a:chOff x="7815960" y="3000587"/>
            <a:chExt cx="2831040" cy="9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5F44A297-26F0-4F5F-8C4B-E872FABEC217}"/>
                    </a:ext>
                  </a:extLst>
                </p14:cNvPr>
                <p14:cNvContentPartPr/>
                <p14:nvPr/>
              </p14:nvContentPartPr>
              <p14:xfrm>
                <a:off x="8933760" y="3604307"/>
                <a:ext cx="360" cy="36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5F44A297-26F0-4F5F-8C4B-E872FABEC21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24760" y="3595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99835E34-A7D8-4652-B448-3C7261A0370B}"/>
                    </a:ext>
                  </a:extLst>
                </p14:cNvPr>
                <p14:cNvContentPartPr/>
                <p14:nvPr/>
              </p14:nvContentPartPr>
              <p14:xfrm>
                <a:off x="8877960" y="3604307"/>
                <a:ext cx="55800" cy="57240"/>
              </p14:xfrm>
            </p:contentPart>
          </mc:Choice>
          <mc:Fallback xmlns=""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99835E34-A7D8-4652-B448-3C7261A0370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69320" y="3595307"/>
                  <a:ext cx="73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1E09DFD6-2853-4DD1-AB73-A040951BA601}"/>
                    </a:ext>
                  </a:extLst>
                </p14:cNvPr>
                <p14:cNvContentPartPr/>
                <p14:nvPr/>
              </p14:nvContentPartPr>
              <p14:xfrm>
                <a:off x="8905680" y="3593507"/>
                <a:ext cx="56880" cy="11304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1E09DFD6-2853-4DD1-AB73-A040951BA60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97040" y="3584867"/>
                  <a:ext cx="74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5235FFB0-474E-4EBA-A751-6A207FC2F0A6}"/>
                    </a:ext>
                  </a:extLst>
                </p14:cNvPr>
                <p14:cNvContentPartPr/>
                <p14:nvPr/>
              </p14:nvContentPartPr>
              <p14:xfrm>
                <a:off x="8924040" y="3572267"/>
                <a:ext cx="60120" cy="16884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5235FFB0-474E-4EBA-A751-6A207FC2F0A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15040" y="3563627"/>
                  <a:ext cx="7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3E0B6B7A-D2D4-4E16-BC4B-A68BE9FD2443}"/>
                    </a:ext>
                  </a:extLst>
                </p14:cNvPr>
                <p14:cNvContentPartPr/>
                <p14:nvPr/>
              </p14:nvContentPartPr>
              <p14:xfrm>
                <a:off x="8953920" y="3598547"/>
                <a:ext cx="54000" cy="13716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3E0B6B7A-D2D4-4E16-BC4B-A68BE9FD244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44920" y="3589547"/>
                  <a:ext cx="71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3D27B2E0-A31D-42E2-8E6F-52F56EE1D87A}"/>
                    </a:ext>
                  </a:extLst>
                </p14:cNvPr>
                <p14:cNvContentPartPr/>
                <p14:nvPr/>
              </p14:nvContentPartPr>
              <p14:xfrm>
                <a:off x="8970840" y="3598547"/>
                <a:ext cx="61200" cy="1929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3D27B2E0-A31D-42E2-8E6F-52F56EE1D87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62200" y="3589547"/>
                  <a:ext cx="7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E04EED7E-9ACD-448B-AC32-AFB15AC78714}"/>
                    </a:ext>
                  </a:extLst>
                </p14:cNvPr>
                <p14:cNvContentPartPr/>
                <p14:nvPr/>
              </p14:nvContentPartPr>
              <p14:xfrm>
                <a:off x="9020160" y="3653267"/>
                <a:ext cx="73080" cy="19764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E04EED7E-9ACD-448B-AC32-AFB15AC7871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011520" y="3644267"/>
                  <a:ext cx="90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7EC2E946-5608-4D27-9276-5A5CD0C30D48}"/>
                    </a:ext>
                  </a:extLst>
                </p14:cNvPr>
                <p14:cNvContentPartPr/>
                <p14:nvPr/>
              </p14:nvContentPartPr>
              <p14:xfrm>
                <a:off x="9087480" y="3667667"/>
                <a:ext cx="89280" cy="18504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7EC2E946-5608-4D27-9276-5A5CD0C30D4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78840" y="3659027"/>
                  <a:ext cx="106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67E90DC1-8FDD-4AA1-B5B0-2495B6D286ED}"/>
                    </a:ext>
                  </a:extLst>
                </p14:cNvPr>
                <p14:cNvContentPartPr/>
                <p14:nvPr/>
              </p14:nvContentPartPr>
              <p14:xfrm>
                <a:off x="9193320" y="3695747"/>
                <a:ext cx="86040" cy="13428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67E90DC1-8FDD-4AA1-B5B0-2495B6D286E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84680" y="3686747"/>
                  <a:ext cx="103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D6E8D4BD-C66E-46D9-A767-F7C923EE8B0F}"/>
                    </a:ext>
                  </a:extLst>
                </p14:cNvPr>
                <p14:cNvContentPartPr/>
                <p14:nvPr/>
              </p14:nvContentPartPr>
              <p14:xfrm>
                <a:off x="9302400" y="3676307"/>
                <a:ext cx="114840" cy="17280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D6E8D4BD-C66E-46D9-A767-F7C923EE8B0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93760" y="3667667"/>
                  <a:ext cx="132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868EA6F5-3DCB-4F79-B943-896B5692B8B3}"/>
                    </a:ext>
                  </a:extLst>
                </p14:cNvPr>
                <p14:cNvContentPartPr/>
                <p14:nvPr/>
              </p14:nvContentPartPr>
              <p14:xfrm>
                <a:off x="9365760" y="3570467"/>
                <a:ext cx="221760" cy="20160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868EA6F5-3DCB-4F79-B943-896B5692B8B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56760" y="3561827"/>
                  <a:ext cx="239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A40B3F21-DFB3-42A5-B43C-3BB589741EBF}"/>
                    </a:ext>
                  </a:extLst>
                </p14:cNvPr>
                <p14:cNvContentPartPr/>
                <p14:nvPr/>
              </p14:nvContentPartPr>
              <p14:xfrm>
                <a:off x="9515520" y="3492707"/>
                <a:ext cx="109440" cy="7272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A40B3F21-DFB3-42A5-B43C-3BB589741E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06520" y="3483707"/>
                  <a:ext cx="127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4B7B1A1B-E651-4106-B6CA-5F5708A63C6E}"/>
                    </a:ext>
                  </a:extLst>
                </p14:cNvPr>
                <p14:cNvContentPartPr/>
                <p14:nvPr/>
              </p14:nvContentPartPr>
              <p14:xfrm>
                <a:off x="8611560" y="3561827"/>
                <a:ext cx="271080" cy="10908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4B7B1A1B-E651-4106-B6CA-5F5708A63C6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602920" y="3552827"/>
                  <a:ext cx="288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CDF972F2-2995-4661-BB71-9E0B1C45A2F0}"/>
                    </a:ext>
                  </a:extLst>
                </p14:cNvPr>
                <p14:cNvContentPartPr/>
                <p14:nvPr/>
              </p14:nvContentPartPr>
              <p14:xfrm>
                <a:off x="8487720" y="3526187"/>
                <a:ext cx="343800" cy="14184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CDF972F2-2995-4661-BB71-9E0B1C45A2F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78720" y="3517547"/>
                  <a:ext cx="361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0762186D-FD1F-47F8-AF39-31B81168AF84}"/>
                    </a:ext>
                  </a:extLst>
                </p14:cNvPr>
                <p14:cNvContentPartPr/>
                <p14:nvPr/>
              </p14:nvContentPartPr>
              <p14:xfrm>
                <a:off x="8565840" y="3537707"/>
                <a:ext cx="249480" cy="24768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0762186D-FD1F-47F8-AF39-31B81168AF8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56840" y="3529067"/>
                  <a:ext cx="267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0422143F-B345-4453-A835-C10B8C395CF6}"/>
                    </a:ext>
                  </a:extLst>
                </p14:cNvPr>
                <p14:cNvContentPartPr/>
                <p14:nvPr/>
              </p14:nvContentPartPr>
              <p14:xfrm>
                <a:off x="8656560" y="3766667"/>
                <a:ext cx="210960" cy="12564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0422143F-B345-4453-A835-C10B8C395CF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47920" y="3758027"/>
                  <a:ext cx="228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613F4623-2913-4BC0-B95B-1EDF25E13747}"/>
                    </a:ext>
                  </a:extLst>
                </p14:cNvPr>
                <p14:cNvContentPartPr/>
                <p14:nvPr/>
              </p14:nvContentPartPr>
              <p14:xfrm>
                <a:off x="8913240" y="3749387"/>
                <a:ext cx="248400" cy="16776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613F4623-2913-4BC0-B95B-1EDF25E1374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04600" y="3740747"/>
                  <a:ext cx="266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00DF0AF8-52F7-49B2-8657-BCCB68CFB06F}"/>
                    </a:ext>
                  </a:extLst>
                </p14:cNvPr>
                <p14:cNvContentPartPr/>
                <p14:nvPr/>
              </p14:nvContentPartPr>
              <p14:xfrm>
                <a:off x="9306720" y="3654347"/>
                <a:ext cx="195120" cy="189000"/>
              </p14:xfrm>
            </p:contentPart>
          </mc:Choice>
          <mc:Fallback xmlns=""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00DF0AF8-52F7-49B2-8657-BCCB68CFB06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298080" y="3645347"/>
                  <a:ext cx="212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3C211CC6-9D21-4FCB-A7D1-E70BC8672104}"/>
                    </a:ext>
                  </a:extLst>
                </p14:cNvPr>
                <p14:cNvContentPartPr/>
                <p14:nvPr/>
              </p14:nvContentPartPr>
              <p14:xfrm>
                <a:off x="9478080" y="3486587"/>
                <a:ext cx="206640" cy="17280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3C211CC6-9D21-4FCB-A7D1-E70BC867210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469080" y="3477947"/>
                  <a:ext cx="224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9D49630E-02F6-4500-8257-5CBE05ADAE1E}"/>
                    </a:ext>
                  </a:extLst>
                </p14:cNvPr>
                <p14:cNvContentPartPr/>
                <p14:nvPr/>
              </p14:nvContentPartPr>
              <p14:xfrm>
                <a:off x="9087480" y="3644627"/>
                <a:ext cx="142560" cy="221760"/>
              </p14:xfrm>
            </p:contentPart>
          </mc:Choice>
          <mc:Fallback xmlns=""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9D49630E-02F6-4500-8257-5CBE05ADAE1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078840" y="3635627"/>
                  <a:ext cx="16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6374577-4BC9-42E2-9243-616CA26EF582}"/>
                    </a:ext>
                  </a:extLst>
                </p14:cNvPr>
                <p14:cNvContentPartPr/>
                <p14:nvPr/>
              </p14:nvContentPartPr>
              <p14:xfrm>
                <a:off x="9110160" y="3760187"/>
                <a:ext cx="87120" cy="17352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6374577-4BC9-42E2-9243-616CA26EF5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01160" y="3751187"/>
                  <a:ext cx="104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4446930B-53E9-468C-BBCB-3597B2966972}"/>
                    </a:ext>
                  </a:extLst>
                </p14:cNvPr>
                <p14:cNvContentPartPr/>
                <p14:nvPr/>
              </p14:nvContentPartPr>
              <p14:xfrm>
                <a:off x="8982720" y="3722387"/>
                <a:ext cx="404640" cy="20628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4446930B-53E9-468C-BBCB-3597B296697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74080" y="3713747"/>
                  <a:ext cx="42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53B3C940-A32D-47FE-A6C4-BDEA35B112E0}"/>
                    </a:ext>
                  </a:extLst>
                </p14:cNvPr>
                <p14:cNvContentPartPr/>
                <p14:nvPr/>
              </p14:nvContentPartPr>
              <p14:xfrm>
                <a:off x="9435240" y="3579107"/>
                <a:ext cx="283680" cy="27936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53B3C940-A32D-47FE-A6C4-BDEA35B112E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426240" y="3570467"/>
                  <a:ext cx="30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8030E997-D427-42A1-B306-88F8312573C6}"/>
                    </a:ext>
                  </a:extLst>
                </p14:cNvPr>
                <p14:cNvContentPartPr/>
                <p14:nvPr/>
              </p14:nvContentPartPr>
              <p14:xfrm>
                <a:off x="8445960" y="3153947"/>
                <a:ext cx="335160" cy="31968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8030E997-D427-42A1-B306-88F8312573C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36960" y="3145307"/>
                  <a:ext cx="352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F564231A-9DB6-41B9-9FF9-804898C4032E}"/>
                    </a:ext>
                  </a:extLst>
                </p14:cNvPr>
                <p14:cNvContentPartPr/>
                <p14:nvPr/>
              </p14:nvContentPartPr>
              <p14:xfrm>
                <a:off x="8232120" y="3134507"/>
                <a:ext cx="337320" cy="44964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F564231A-9DB6-41B9-9FF9-804898C403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23120" y="3125867"/>
                  <a:ext cx="354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9EC05203-0DBF-4228-8BCA-5251D03D96F1}"/>
                    </a:ext>
                  </a:extLst>
                </p14:cNvPr>
                <p14:cNvContentPartPr/>
                <p14:nvPr/>
              </p14:nvContentPartPr>
              <p14:xfrm>
                <a:off x="8024760" y="3088427"/>
                <a:ext cx="344880" cy="492120"/>
              </p14:xfrm>
            </p:contentPart>
          </mc:Choice>
          <mc:Fallback xmlns=""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9EC05203-0DBF-4228-8BCA-5251D03D96F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15760" y="3079427"/>
                  <a:ext cx="3625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2B708651-CBB1-4050-A498-D0B6F3DF8524}"/>
                    </a:ext>
                  </a:extLst>
                </p14:cNvPr>
                <p14:cNvContentPartPr/>
                <p14:nvPr/>
              </p14:nvContentPartPr>
              <p14:xfrm>
                <a:off x="7815960" y="3000587"/>
                <a:ext cx="519120" cy="689400"/>
              </p14:xfrm>
            </p:contentPart>
          </mc:Choice>
          <mc:Fallback xmlns=""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2B708651-CBB1-4050-A498-D0B6F3DF852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07320" y="2991947"/>
                  <a:ext cx="5367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F8565C57-D381-4822-A7BB-E2AA9B83E4BE}"/>
                    </a:ext>
                  </a:extLst>
                </p14:cNvPr>
                <p14:cNvContentPartPr/>
                <p14:nvPr/>
              </p14:nvContentPartPr>
              <p14:xfrm>
                <a:off x="9378360" y="3210467"/>
                <a:ext cx="750960" cy="28512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F8565C57-D381-4822-A7BB-E2AA9B83E4B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69720" y="3201827"/>
                  <a:ext cx="768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9A47188A-C486-4711-8BA0-70C44813B1EB}"/>
                    </a:ext>
                  </a:extLst>
                </p14:cNvPr>
                <p14:cNvContentPartPr/>
                <p14:nvPr/>
              </p14:nvContentPartPr>
              <p14:xfrm>
                <a:off x="9456480" y="3328907"/>
                <a:ext cx="689040" cy="29196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9A47188A-C486-4711-8BA0-70C44813B1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47840" y="3320267"/>
                  <a:ext cx="706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5404AFA5-FFFC-42ED-A453-3568FDE7D5EC}"/>
                    </a:ext>
                  </a:extLst>
                </p14:cNvPr>
                <p14:cNvContentPartPr/>
                <p14:nvPr/>
              </p14:nvContentPartPr>
              <p14:xfrm>
                <a:off x="9723960" y="3316307"/>
                <a:ext cx="660240" cy="25740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5404AFA5-FFFC-42ED-A453-3568FDE7D5E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14960" y="3307667"/>
                  <a:ext cx="677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EA983EE5-EEFE-47E4-837C-31D11E309C9D}"/>
                    </a:ext>
                  </a:extLst>
                </p14:cNvPr>
                <p14:cNvContentPartPr/>
                <p14:nvPr/>
              </p14:nvContentPartPr>
              <p14:xfrm>
                <a:off x="10068120" y="3274187"/>
                <a:ext cx="578880" cy="343080"/>
              </p14:xfrm>
            </p:contentPart>
          </mc:Choice>
          <mc:Fallback xmlns=""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EA983EE5-EEFE-47E4-837C-31D11E309C9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59480" y="3265187"/>
                  <a:ext cx="59652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222" name="Ink 1221">
                <a:extLst>
                  <a:ext uri="{FF2B5EF4-FFF2-40B4-BE49-F238E27FC236}">
                    <a16:creationId xmlns:a16="http://schemas.microsoft.com/office/drawing/2014/main" id="{9B63355A-2611-4827-9975-94ED8AC45BAB}"/>
                  </a:ext>
                </a:extLst>
              </p14:cNvPr>
              <p14:cNvContentPartPr/>
              <p14:nvPr/>
            </p14:nvContentPartPr>
            <p14:xfrm>
              <a:off x="8413458" y="3729907"/>
              <a:ext cx="2520" cy="243360"/>
            </p14:xfrm>
          </p:contentPart>
        </mc:Choice>
        <mc:Fallback xmlns="">
          <p:pic>
            <p:nvPicPr>
              <p:cNvPr id="1222" name="Ink 1221">
                <a:extLst>
                  <a:ext uri="{FF2B5EF4-FFF2-40B4-BE49-F238E27FC236}">
                    <a16:creationId xmlns:a16="http://schemas.microsoft.com/office/drawing/2014/main" id="{9B63355A-2611-4827-9975-94ED8AC45BAB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404458" y="3720907"/>
                <a:ext cx="20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223" name="Ink 1222">
                <a:extLst>
                  <a:ext uri="{FF2B5EF4-FFF2-40B4-BE49-F238E27FC236}">
                    <a16:creationId xmlns:a16="http://schemas.microsoft.com/office/drawing/2014/main" id="{68C234DB-CE81-4862-9E8A-92677ECEBC00}"/>
                  </a:ext>
                </a:extLst>
              </p14:cNvPr>
              <p14:cNvContentPartPr/>
              <p14:nvPr/>
            </p14:nvContentPartPr>
            <p14:xfrm>
              <a:off x="8419578" y="3697147"/>
              <a:ext cx="1657800" cy="244080"/>
            </p14:xfrm>
          </p:contentPart>
        </mc:Choice>
        <mc:Fallback xmlns="">
          <p:pic>
            <p:nvPicPr>
              <p:cNvPr id="1223" name="Ink 1222">
                <a:extLst>
                  <a:ext uri="{FF2B5EF4-FFF2-40B4-BE49-F238E27FC236}">
                    <a16:creationId xmlns:a16="http://schemas.microsoft.com/office/drawing/2014/main" id="{68C234DB-CE81-4862-9E8A-92677ECEBC0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410938" y="3688147"/>
                <a:ext cx="167544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6B5BE635-7AFF-4D5F-BE10-C029901912B4}"/>
              </a:ext>
            </a:extLst>
          </p:cNvPr>
          <p:cNvGrpSpPr/>
          <p:nvPr/>
        </p:nvGrpSpPr>
        <p:grpSpPr>
          <a:xfrm>
            <a:off x="8964978" y="1479187"/>
            <a:ext cx="358560" cy="1756080"/>
            <a:chOff x="8939880" y="1682267"/>
            <a:chExt cx="358560" cy="175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0A77B6FA-1919-4C41-A73C-5B8EC94E7E0B}"/>
                    </a:ext>
                  </a:extLst>
                </p14:cNvPr>
                <p14:cNvContentPartPr/>
                <p14:nvPr/>
              </p14:nvContentPartPr>
              <p14:xfrm>
                <a:off x="8946720" y="3404147"/>
                <a:ext cx="351720" cy="34200"/>
              </p14:xfrm>
            </p:contentPart>
          </mc:Choice>
          <mc:Fallback xmlns="">
            <p:pic>
              <p:nvPicPr>
                <p:cNvPr id="1224" name="Ink 1223">
                  <a:extLst>
                    <a:ext uri="{FF2B5EF4-FFF2-40B4-BE49-F238E27FC236}">
                      <a16:creationId xmlns:a16="http://schemas.microsoft.com/office/drawing/2014/main" id="{0A77B6FA-1919-4C41-A73C-5B8EC94E7E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37720" y="3395147"/>
                  <a:ext cx="369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987CFE7A-2440-45EA-AF15-10017E670FB3}"/>
                    </a:ext>
                  </a:extLst>
                </p14:cNvPr>
                <p14:cNvContentPartPr/>
                <p14:nvPr/>
              </p14:nvContentPartPr>
              <p14:xfrm>
                <a:off x="8959320" y="3418547"/>
                <a:ext cx="6840" cy="324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987CFE7A-2440-45EA-AF15-10017E670FB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50320" y="3409547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1333CD8E-7144-4EA4-B8F1-61ADBBE7E97D}"/>
                    </a:ext>
                  </a:extLst>
                </p14:cNvPr>
                <p14:cNvContentPartPr/>
                <p14:nvPr/>
              </p14:nvContentPartPr>
              <p14:xfrm>
                <a:off x="8939880" y="1682267"/>
                <a:ext cx="42840" cy="173952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1333CD8E-7144-4EA4-B8F1-61ADBBE7E97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31240" y="1673267"/>
                  <a:ext cx="60480" cy="175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228" name="Ink 1227">
                <a:extLst>
                  <a:ext uri="{FF2B5EF4-FFF2-40B4-BE49-F238E27FC236}">
                    <a16:creationId xmlns:a16="http://schemas.microsoft.com/office/drawing/2014/main" id="{B2E0A97E-FBDA-4517-A542-70498D5218CE}"/>
                  </a:ext>
                </a:extLst>
              </p14:cNvPr>
              <p14:cNvContentPartPr/>
              <p14:nvPr/>
            </p14:nvContentPartPr>
            <p14:xfrm>
              <a:off x="8993058" y="1187947"/>
              <a:ext cx="389520" cy="282960"/>
            </p14:xfrm>
          </p:contentPart>
        </mc:Choice>
        <mc:Fallback xmlns="">
          <p:pic>
            <p:nvPicPr>
              <p:cNvPr id="1228" name="Ink 1227">
                <a:extLst>
                  <a:ext uri="{FF2B5EF4-FFF2-40B4-BE49-F238E27FC236}">
                    <a16:creationId xmlns:a16="http://schemas.microsoft.com/office/drawing/2014/main" id="{B2E0A97E-FBDA-4517-A542-70498D5218C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984058" y="1179307"/>
                <a:ext cx="407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229" name="Ink 1228">
                <a:extLst>
                  <a:ext uri="{FF2B5EF4-FFF2-40B4-BE49-F238E27FC236}">
                    <a16:creationId xmlns:a16="http://schemas.microsoft.com/office/drawing/2014/main" id="{60C52D60-98E6-4E36-9DF4-C2AF237B98CD}"/>
                  </a:ext>
                </a:extLst>
              </p14:cNvPr>
              <p14:cNvContentPartPr/>
              <p14:nvPr/>
            </p14:nvContentPartPr>
            <p14:xfrm>
              <a:off x="9301938" y="1433827"/>
              <a:ext cx="76320" cy="1748880"/>
            </p14:xfrm>
          </p:contentPart>
        </mc:Choice>
        <mc:Fallback xmlns="">
          <p:pic>
            <p:nvPicPr>
              <p:cNvPr id="1229" name="Ink 1228">
                <a:extLst>
                  <a:ext uri="{FF2B5EF4-FFF2-40B4-BE49-F238E27FC236}">
                    <a16:creationId xmlns:a16="http://schemas.microsoft.com/office/drawing/2014/main" id="{60C52D60-98E6-4E36-9DF4-C2AF237B98C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293298" y="1425187"/>
                <a:ext cx="93960" cy="17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4" name="Group 1233">
            <a:extLst>
              <a:ext uri="{FF2B5EF4-FFF2-40B4-BE49-F238E27FC236}">
                <a16:creationId xmlns:a16="http://schemas.microsoft.com/office/drawing/2014/main" id="{784AD449-4E14-437D-BE48-C9DD4BAA08F7}"/>
              </a:ext>
            </a:extLst>
          </p:cNvPr>
          <p:cNvGrpSpPr/>
          <p:nvPr/>
        </p:nvGrpSpPr>
        <p:grpSpPr>
          <a:xfrm>
            <a:off x="9036360" y="2330627"/>
            <a:ext cx="575640" cy="276120"/>
            <a:chOff x="9036360" y="2330627"/>
            <a:chExt cx="5756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14B741C7-029C-43DF-A121-C65ED5CC9722}"/>
                    </a:ext>
                  </a:extLst>
                </p14:cNvPr>
                <p14:cNvContentPartPr/>
                <p14:nvPr/>
              </p14:nvContentPartPr>
              <p14:xfrm>
                <a:off x="9108720" y="2449427"/>
                <a:ext cx="103320" cy="157320"/>
              </p14:xfrm>
            </p:contentPart>
          </mc:Choice>
          <mc:Fallback xmlns="">
            <p:pic>
              <p:nvPicPr>
                <p:cNvPr id="1230" name="Ink 1229">
                  <a:extLst>
                    <a:ext uri="{FF2B5EF4-FFF2-40B4-BE49-F238E27FC236}">
                      <a16:creationId xmlns:a16="http://schemas.microsoft.com/office/drawing/2014/main" id="{14B741C7-029C-43DF-A121-C65ED5CC972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100080" y="2440427"/>
                  <a:ext cx="12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C5C5861E-152A-4F10-9F3A-D310B50C93C7}"/>
                    </a:ext>
                  </a:extLst>
                </p14:cNvPr>
                <p14:cNvContentPartPr/>
                <p14:nvPr/>
              </p14:nvContentPartPr>
              <p14:xfrm>
                <a:off x="9036360" y="2431787"/>
                <a:ext cx="235800" cy="138960"/>
              </p14:xfrm>
            </p:contentPart>
          </mc:Choice>
          <mc:Fallback xmlns=""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C5C5861E-152A-4F10-9F3A-D310B50C93C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027360" y="2423147"/>
                  <a:ext cx="253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0676C987-455A-4EEF-852E-16FB013E6B0B}"/>
                    </a:ext>
                  </a:extLst>
                </p14:cNvPr>
                <p14:cNvContentPartPr/>
                <p14:nvPr/>
              </p14:nvContentPartPr>
              <p14:xfrm>
                <a:off x="9416880" y="2330627"/>
                <a:ext cx="195120" cy="218520"/>
              </p14:xfrm>
            </p:contentPart>
          </mc:Choice>
          <mc:Fallback xmlns=""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0676C987-455A-4EEF-852E-16FB013E6B0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07880" y="2321987"/>
                  <a:ext cx="21276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05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C4F3E-82E3-4A95-A321-59883AFF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5802" r="18125" b="17285"/>
          <a:stretch/>
        </p:blipFill>
        <p:spPr>
          <a:xfrm>
            <a:off x="2222500" y="922865"/>
            <a:ext cx="7747000" cy="39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8384A-3383-4BB9-8D92-7993134F833F}"/>
                  </a:ext>
                </a:extLst>
              </p:cNvPr>
              <p:cNvSpPr txBox="1"/>
              <p:nvPr/>
            </p:nvSpPr>
            <p:spPr>
              <a:xfrm>
                <a:off x="7264666" y="2011298"/>
                <a:ext cx="3035298" cy="43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8384A-3383-4BB9-8D92-7993134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666" y="2011298"/>
                <a:ext cx="3035298" cy="431208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FC5C5-DA29-492D-A848-9DC4BF8DE0B6}"/>
              </a:ext>
            </a:extLst>
          </p:cNvPr>
          <p:cNvCxnSpPr/>
          <p:nvPr/>
        </p:nvCxnSpPr>
        <p:spPr>
          <a:xfrm flipV="1">
            <a:off x="8883914" y="2294787"/>
            <a:ext cx="0" cy="457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C68CD-16FD-47C5-BB70-17015382C982}"/>
              </a:ext>
            </a:extLst>
          </p:cNvPr>
          <p:cNvCxnSpPr>
            <a:cxnSpLocks/>
          </p:cNvCxnSpPr>
          <p:nvPr/>
        </p:nvCxnSpPr>
        <p:spPr>
          <a:xfrm flipH="1" flipV="1">
            <a:off x="8621448" y="2294787"/>
            <a:ext cx="262466" cy="457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32542-367A-4FA3-BF81-60EE6CB4532A}"/>
              </a:ext>
            </a:extLst>
          </p:cNvPr>
          <p:cNvSpPr txBox="1"/>
          <p:nvPr/>
        </p:nvSpPr>
        <p:spPr>
          <a:xfrm>
            <a:off x="8282781" y="2672020"/>
            <a:ext cx="21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Les </a:t>
            </a:r>
            <a:r>
              <a:rPr lang="fr-FR" sz="1100" b="1" dirty="0"/>
              <a:t>valeurs</a:t>
            </a:r>
            <a:r>
              <a:rPr lang="fr-FR" sz="1100" dirty="0"/>
              <a:t> des forces sont égales mais le </a:t>
            </a:r>
            <a:r>
              <a:rPr lang="fr-FR" sz="1100" b="1" dirty="0"/>
              <a:t>sens</a:t>
            </a:r>
            <a:r>
              <a:rPr lang="fr-FR" sz="1100" dirty="0"/>
              <a:t> des forces est opposé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74050-E58D-43F5-A688-CA913392EED9}"/>
              </a:ext>
            </a:extLst>
          </p:cNvPr>
          <p:cNvSpPr txBox="1"/>
          <p:nvPr/>
        </p:nvSpPr>
        <p:spPr>
          <a:xfrm>
            <a:off x="7654131" y="1605298"/>
            <a:ext cx="1229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Force exercée par </a:t>
            </a:r>
          </a:p>
          <a:p>
            <a:r>
              <a:rPr lang="fr-FR" sz="1100" dirty="0"/>
              <a:t>Jamy sur le mur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18557-C22B-4510-823A-8991432270C9}"/>
              </a:ext>
            </a:extLst>
          </p:cNvPr>
          <p:cNvSpPr txBox="1"/>
          <p:nvPr/>
        </p:nvSpPr>
        <p:spPr>
          <a:xfrm>
            <a:off x="9108283" y="1576033"/>
            <a:ext cx="1229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Force exercée par </a:t>
            </a:r>
          </a:p>
          <a:p>
            <a:r>
              <a:rPr lang="fr-FR" sz="1100" dirty="0"/>
              <a:t>le mur sur Jamy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23F38-8112-4E56-BDA0-1652BA0C8AB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216759" y="2006920"/>
            <a:ext cx="506416" cy="1517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D8EDD-4210-4506-B4C0-DB579E8C3A65}"/>
              </a:ext>
            </a:extLst>
          </p:cNvPr>
          <p:cNvCxnSpPr>
            <a:cxnSpLocks/>
          </p:cNvCxnSpPr>
          <p:nvPr/>
        </p:nvCxnSpPr>
        <p:spPr>
          <a:xfrm flipH="1">
            <a:off x="7654131" y="2005565"/>
            <a:ext cx="129122" cy="1670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D1BFA0-19EF-4D70-9CFD-DE218EDC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5" y="1196037"/>
            <a:ext cx="4804624" cy="306705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E27A01-67A0-465C-BDDD-1852680069D8}"/>
              </a:ext>
            </a:extLst>
          </p:cNvPr>
          <p:cNvCxnSpPr/>
          <p:nvPr/>
        </p:nvCxnSpPr>
        <p:spPr>
          <a:xfrm>
            <a:off x="5699125" y="2762885"/>
            <a:ext cx="1695450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8A1921-AA93-4836-B046-B3FC6D796D55}"/>
              </a:ext>
            </a:extLst>
          </p:cNvPr>
          <p:cNvCxnSpPr>
            <a:cxnSpLocks/>
          </p:cNvCxnSpPr>
          <p:nvPr/>
        </p:nvCxnSpPr>
        <p:spPr>
          <a:xfrm flipH="1">
            <a:off x="4003676" y="2762885"/>
            <a:ext cx="1695449" cy="0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9A5CE9-0CF5-4B9E-969A-55AF22094F75}"/>
                  </a:ext>
                </a:extLst>
              </p:cNvPr>
              <p:cNvSpPr txBox="1"/>
              <p:nvPr/>
            </p:nvSpPr>
            <p:spPr>
              <a:xfrm>
                <a:off x="5734949" y="2836358"/>
                <a:ext cx="1623802" cy="434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9A5CE9-0CF5-4B9E-969A-55AF2209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49" y="2836358"/>
                <a:ext cx="1623802" cy="43473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76177-0732-4480-8DCE-15533FB76B58}"/>
                  </a:ext>
                </a:extLst>
              </p:cNvPr>
              <p:cNvSpPr txBox="1"/>
              <p:nvPr/>
            </p:nvSpPr>
            <p:spPr>
              <a:xfrm>
                <a:off x="3637280" y="2254679"/>
                <a:ext cx="1605282" cy="434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𝒎𝒖𝒓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𝑱𝒂𝒎𝒚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76177-0732-4480-8DCE-15533FB76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80" y="2254679"/>
                <a:ext cx="1605282" cy="434734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7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672927-E270-4372-BB99-D5DD029E6DFF}"/>
                  </a:ext>
                </a:extLst>
              </p:cNvPr>
              <p:cNvSpPr txBox="1"/>
              <p:nvPr/>
            </p:nvSpPr>
            <p:spPr>
              <a:xfrm>
                <a:off x="7063797" y="2030582"/>
                <a:ext cx="2847193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672927-E270-4372-BB99-D5DD029E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97" y="2030582"/>
                <a:ext cx="2847193" cy="472181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433637-57C8-420F-9F3E-B771E9ABFB81}"/>
              </a:ext>
            </a:extLst>
          </p:cNvPr>
          <p:cNvCxnSpPr/>
          <p:nvPr/>
        </p:nvCxnSpPr>
        <p:spPr>
          <a:xfrm>
            <a:off x="2540000" y="3429000"/>
            <a:ext cx="187960" cy="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150A3E-AF0D-4935-AFB8-A8455B76D548}"/>
              </a:ext>
            </a:extLst>
          </p:cNvPr>
          <p:cNvGrpSpPr/>
          <p:nvPr/>
        </p:nvGrpSpPr>
        <p:grpSpPr>
          <a:xfrm>
            <a:off x="1511061" y="296925"/>
            <a:ext cx="4509522" cy="3723323"/>
            <a:chOff x="1493979" y="564196"/>
            <a:chExt cx="4509522" cy="37233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6B38E5-C9AC-41FE-B299-275D8423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979" y="564196"/>
              <a:ext cx="4384934" cy="372332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B0E9F6-3399-4B90-9645-EF5BB4A8040A}"/>
                </a:ext>
              </a:extLst>
            </p:cNvPr>
            <p:cNvSpPr/>
            <p:nvPr/>
          </p:nvSpPr>
          <p:spPr>
            <a:xfrm rot="20557109">
              <a:off x="4933539" y="1990906"/>
              <a:ext cx="1069962" cy="782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239FE-DCA7-41B0-8771-6E81F909ADB1}"/>
                </a:ext>
              </a:extLst>
            </p:cNvPr>
            <p:cNvSpPr txBox="1"/>
            <p:nvPr/>
          </p:nvSpPr>
          <p:spPr>
            <a:xfrm>
              <a:off x="1493979" y="2670585"/>
              <a:ext cx="1684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Modélisation</a:t>
              </a:r>
              <a:r>
                <a:rPr lang="fr-FR" sz="1600" dirty="0"/>
                <a:t> 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D14836-C282-480C-8E6C-B197CEEFF62A}"/>
              </a:ext>
            </a:extLst>
          </p:cNvPr>
          <p:cNvSpPr txBox="1"/>
          <p:nvPr/>
        </p:nvSpPr>
        <p:spPr>
          <a:xfrm>
            <a:off x="5836656" y="650850"/>
            <a:ext cx="5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1687, le physicien anglais Newton découvre le principe d’attraction gravitationnelle : Tous les corps s’attirent.</a:t>
            </a:r>
          </a:p>
          <a:p>
            <a:r>
              <a:rPr lang="fr-FR" dirty="0"/>
              <a:t>La force appelée force de gravitation peut se calculer grâce à la formule 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065383-C547-4C0C-A510-843B7B3E378E}"/>
              </a:ext>
            </a:extLst>
          </p:cNvPr>
          <p:cNvCxnSpPr>
            <a:cxnSpLocks/>
          </p:cNvCxnSpPr>
          <p:nvPr/>
        </p:nvCxnSpPr>
        <p:spPr>
          <a:xfrm>
            <a:off x="6886409" y="2126657"/>
            <a:ext cx="269322" cy="1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B59D5A-9075-4FDF-A4CE-B1B51A3B74F5}"/>
                  </a:ext>
                </a:extLst>
              </p:cNvPr>
              <p:cNvSpPr txBox="1"/>
              <p:nvPr/>
            </p:nvSpPr>
            <p:spPr>
              <a:xfrm>
                <a:off x="6631550" y="2604682"/>
                <a:ext cx="255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>
                        <a:lumMod val="65000"/>
                      </a:schemeClr>
                    </a:solidFill>
                  </a:rPr>
                  <a:t>Constante de gravitation universelle :</a:t>
                </a:r>
              </a:p>
              <a:p>
                <a:r>
                  <a:rPr lang="fr-FR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=6,67×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fr-FR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B59D5A-9075-4FDF-A4CE-B1B51A3B7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550" y="2604682"/>
                <a:ext cx="2553390" cy="461665"/>
              </a:xfrm>
              <a:prstGeom prst="rect">
                <a:avLst/>
              </a:prstGeom>
              <a:blipFill>
                <a:blip r:embed="rId4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B2DB6-0481-49CE-9C69-26DBE94B6DF4}"/>
              </a:ext>
            </a:extLst>
          </p:cNvPr>
          <p:cNvCxnSpPr>
            <a:cxnSpLocks/>
          </p:cNvCxnSpPr>
          <p:nvPr/>
        </p:nvCxnSpPr>
        <p:spPr>
          <a:xfrm flipH="1" flipV="1">
            <a:off x="9384630" y="2464129"/>
            <a:ext cx="240632" cy="21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2747F6-6A93-4207-8B8F-8D0CC2E41BDD}"/>
              </a:ext>
            </a:extLst>
          </p:cNvPr>
          <p:cNvSpPr txBox="1"/>
          <p:nvPr/>
        </p:nvSpPr>
        <p:spPr>
          <a:xfrm>
            <a:off x="9562905" y="2614036"/>
            <a:ext cx="1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Distance entre les centres des 2 corps (en m)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5FE6D-C8A9-4C15-9907-061D9AD00C76}"/>
              </a:ext>
            </a:extLst>
          </p:cNvPr>
          <p:cNvCxnSpPr>
            <a:cxnSpLocks/>
          </p:cNvCxnSpPr>
          <p:nvPr/>
        </p:nvCxnSpPr>
        <p:spPr>
          <a:xfrm flipH="1">
            <a:off x="9278753" y="1775043"/>
            <a:ext cx="712270" cy="3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A1085-93FD-438A-B823-60705262DC60}"/>
              </a:ext>
            </a:extLst>
          </p:cNvPr>
          <p:cNvCxnSpPr>
            <a:cxnSpLocks/>
          </p:cNvCxnSpPr>
          <p:nvPr/>
        </p:nvCxnSpPr>
        <p:spPr>
          <a:xfrm flipH="1">
            <a:off x="9603978" y="1775043"/>
            <a:ext cx="387045" cy="34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369183-F570-4C23-9784-38A1DDC729E0}"/>
              </a:ext>
            </a:extLst>
          </p:cNvPr>
          <p:cNvSpPr txBox="1"/>
          <p:nvPr/>
        </p:nvSpPr>
        <p:spPr>
          <a:xfrm>
            <a:off x="9991023" y="1610694"/>
            <a:ext cx="15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Masse des corps A et B (en kg)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408D3-A318-4706-BE53-149C56019F0E}"/>
              </a:ext>
            </a:extLst>
          </p:cNvPr>
          <p:cNvSpPr txBox="1"/>
          <p:nvPr/>
        </p:nvSpPr>
        <p:spPr>
          <a:xfrm>
            <a:off x="5827598" y="1881588"/>
            <a:ext cx="2126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Force exercée par A sur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566988-8B25-4717-AA64-55F1BE887D08}"/>
              </a:ext>
            </a:extLst>
          </p:cNvPr>
          <p:cNvSpPr txBox="1"/>
          <p:nvPr/>
        </p:nvSpPr>
        <p:spPr>
          <a:xfrm>
            <a:off x="7908245" y="1652252"/>
            <a:ext cx="1194302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Force exercée </a:t>
            </a:r>
          </a:p>
          <a:p>
            <a:pPr>
              <a:lnSpc>
                <a:spcPts val="1000"/>
              </a:lnSpc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par B sur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D87AAC-8C08-4872-B082-1F5C235197FB}"/>
              </a:ext>
            </a:extLst>
          </p:cNvPr>
          <p:cNvCxnSpPr>
            <a:cxnSpLocks/>
          </p:cNvCxnSpPr>
          <p:nvPr/>
        </p:nvCxnSpPr>
        <p:spPr>
          <a:xfrm flipH="1">
            <a:off x="8044207" y="1997325"/>
            <a:ext cx="182454" cy="16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D2A60-A5FF-47A3-9EF9-DEA6941FFC2B}"/>
              </a:ext>
            </a:extLst>
          </p:cNvPr>
          <p:cNvCxnSpPr>
            <a:cxnSpLocks/>
          </p:cNvCxnSpPr>
          <p:nvPr/>
        </p:nvCxnSpPr>
        <p:spPr>
          <a:xfrm flipV="1">
            <a:off x="8136824" y="2354731"/>
            <a:ext cx="525913" cy="31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A49908-A654-44DB-A3C8-57418797E875}"/>
              </a:ext>
            </a:extLst>
          </p:cNvPr>
          <p:cNvCxnSpPr/>
          <p:nvPr/>
        </p:nvCxnSpPr>
        <p:spPr>
          <a:xfrm>
            <a:off x="2756835" y="3143347"/>
            <a:ext cx="2269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74D413-8C38-4F0D-9280-10B5950AD4A1}"/>
                  </a:ext>
                </a:extLst>
              </p14:cNvPr>
              <p14:cNvContentPartPr/>
              <p14:nvPr/>
            </p14:nvContentPartPr>
            <p14:xfrm>
              <a:off x="959760" y="1471907"/>
              <a:ext cx="1654200" cy="179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74D413-8C38-4F0D-9280-10B5950A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1463267"/>
                <a:ext cx="1671840" cy="18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528EB69-59C5-4274-A485-A4B106714175}"/>
              </a:ext>
            </a:extLst>
          </p:cNvPr>
          <p:cNvGrpSpPr/>
          <p:nvPr/>
        </p:nvGrpSpPr>
        <p:grpSpPr>
          <a:xfrm>
            <a:off x="1251000" y="2070587"/>
            <a:ext cx="652680" cy="468000"/>
            <a:chOff x="1251000" y="2070587"/>
            <a:chExt cx="65268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9C4CD1-8BBF-44DE-998A-44E2FCCC5B77}"/>
                    </a:ext>
                  </a:extLst>
                </p14:cNvPr>
                <p14:cNvContentPartPr/>
                <p14:nvPr/>
              </p14:nvContentPartPr>
              <p14:xfrm>
                <a:off x="1654200" y="2189027"/>
                <a:ext cx="156240" cy="34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9C4CD1-8BBF-44DE-998A-44E2FCCC5B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5200" y="2180027"/>
                  <a:ext cx="173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9F1B22-E8F9-4C8C-AFF7-65D8C700245C}"/>
                    </a:ext>
                  </a:extLst>
                </p14:cNvPr>
                <p14:cNvContentPartPr/>
                <p14:nvPr/>
              </p14:nvContentPartPr>
              <p14:xfrm>
                <a:off x="1508760" y="2177867"/>
                <a:ext cx="394920" cy="29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9F1B22-E8F9-4C8C-AFF7-65D8C70024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9760" y="2169227"/>
                  <a:ext cx="412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8E8CF7-FA89-405E-92C8-5B9E0DCFB9D6}"/>
                    </a:ext>
                  </a:extLst>
                </p14:cNvPr>
                <p14:cNvContentPartPr/>
                <p14:nvPr/>
              </p14:nvContentPartPr>
              <p14:xfrm>
                <a:off x="1316160" y="2070587"/>
                <a:ext cx="70920" cy="32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8E8CF7-FA89-405E-92C8-5B9E0DCFB9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7520" y="2061947"/>
                  <a:ext cx="88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F85E49-98F0-4692-9BC6-F827027A077A}"/>
                    </a:ext>
                  </a:extLst>
                </p14:cNvPr>
                <p14:cNvContentPartPr/>
                <p14:nvPr/>
              </p14:nvContentPartPr>
              <p14:xfrm>
                <a:off x="1251000" y="2071667"/>
                <a:ext cx="281520" cy="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F85E49-98F0-4692-9BC6-F827027A07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2000" y="2063027"/>
                  <a:ext cx="2991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0E93FA-087F-49BD-B15E-2F0516708A95}"/>
                  </a:ext>
                </a:extLst>
              </p14:cNvPr>
              <p14:cNvContentPartPr/>
              <p14:nvPr/>
            </p14:nvContentPartPr>
            <p14:xfrm>
              <a:off x="3632400" y="1621667"/>
              <a:ext cx="123480" cy="16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0E93FA-087F-49BD-B15E-2F0516708A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3400" y="1612667"/>
                <a:ext cx="14112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F7A2D-0A98-472C-90B2-44B6BCBF9CEE}"/>
              </a:ext>
            </a:extLst>
          </p:cNvPr>
          <p:cNvGrpSpPr/>
          <p:nvPr/>
        </p:nvGrpSpPr>
        <p:grpSpPr>
          <a:xfrm>
            <a:off x="1175040" y="3346067"/>
            <a:ext cx="566280" cy="244080"/>
            <a:chOff x="1175040" y="3346067"/>
            <a:chExt cx="56628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346474-D2DC-49F3-8220-9F463A0B1F83}"/>
                    </a:ext>
                  </a:extLst>
                </p14:cNvPr>
                <p14:cNvContentPartPr/>
                <p14:nvPr/>
              </p14:nvContentPartPr>
              <p14:xfrm>
                <a:off x="1327680" y="3346067"/>
                <a:ext cx="18720" cy="21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346474-D2DC-49F3-8220-9F463A0B1F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9040" y="3337067"/>
                  <a:ext cx="36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3AA512-F68A-41FB-ADC0-3263CAE1E325}"/>
                    </a:ext>
                  </a:extLst>
                </p14:cNvPr>
                <p14:cNvContentPartPr/>
                <p14:nvPr/>
              </p14:nvContentPartPr>
              <p14:xfrm>
                <a:off x="1175040" y="3357587"/>
                <a:ext cx="279000" cy="2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3AA512-F68A-41FB-ADC0-3263CAE1E3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6400" y="3348587"/>
                  <a:ext cx="296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A8EED3-062D-4734-A4DD-8B8375E876C7}"/>
                    </a:ext>
                  </a:extLst>
                </p14:cNvPr>
                <p14:cNvContentPartPr/>
                <p14:nvPr/>
              </p14:nvContentPartPr>
              <p14:xfrm>
                <a:off x="1351080" y="3467747"/>
                <a:ext cx="120600" cy="105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A8EED3-062D-4734-A4DD-8B8375E876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2440" y="3458747"/>
                  <a:ext cx="13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B1FC8F-C581-4D6D-B9DC-CC320837D0A8}"/>
                    </a:ext>
                  </a:extLst>
                </p14:cNvPr>
                <p14:cNvContentPartPr/>
                <p14:nvPr/>
              </p14:nvContentPartPr>
              <p14:xfrm>
                <a:off x="1479960" y="3453707"/>
                <a:ext cx="73800" cy="90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B1FC8F-C581-4D6D-B9DC-CC320837D0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0960" y="3445067"/>
                  <a:ext cx="91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8B67D5-7BBB-4BBF-B130-77E19D09D9BE}"/>
                    </a:ext>
                  </a:extLst>
                </p14:cNvPr>
                <p14:cNvContentPartPr/>
                <p14:nvPr/>
              </p14:nvContentPartPr>
              <p14:xfrm>
                <a:off x="1552680" y="3461627"/>
                <a:ext cx="66600" cy="9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8B67D5-7BBB-4BBF-B130-77E19D09D9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3680" y="3452987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013D25-5330-4D27-8B1A-CA64819F691C}"/>
                    </a:ext>
                  </a:extLst>
                </p14:cNvPr>
                <p14:cNvContentPartPr/>
                <p14:nvPr/>
              </p14:nvContentPartPr>
              <p14:xfrm>
                <a:off x="1612800" y="3438587"/>
                <a:ext cx="128520" cy="15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013D25-5330-4D27-8B1A-CA64819F69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3800" y="3429587"/>
                  <a:ext cx="1461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AB564-35DF-4487-9B19-F9DEB1236E9C}"/>
              </a:ext>
            </a:extLst>
          </p:cNvPr>
          <p:cNvGrpSpPr/>
          <p:nvPr/>
        </p:nvGrpSpPr>
        <p:grpSpPr>
          <a:xfrm>
            <a:off x="3207960" y="1208387"/>
            <a:ext cx="843480" cy="718200"/>
            <a:chOff x="3207960" y="1208387"/>
            <a:chExt cx="843480" cy="71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819A48-89CC-439A-A44C-D1C0CFCB877E}"/>
                    </a:ext>
                  </a:extLst>
                </p14:cNvPr>
                <p14:cNvContentPartPr/>
                <p14:nvPr/>
              </p14:nvContentPartPr>
              <p14:xfrm>
                <a:off x="3452400" y="1587827"/>
                <a:ext cx="153720" cy="23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819A48-89CC-439A-A44C-D1C0CFCB87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43400" y="1579187"/>
                  <a:ext cx="171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CC7E84-16D6-45D2-83E7-246EDEA43083}"/>
                    </a:ext>
                  </a:extLst>
                </p14:cNvPr>
                <p14:cNvContentPartPr/>
                <p14:nvPr/>
              </p14:nvContentPartPr>
              <p14:xfrm>
                <a:off x="3374280" y="1576307"/>
                <a:ext cx="244800" cy="22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CC7E84-16D6-45D2-83E7-246EDEA430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5640" y="1567667"/>
                  <a:ext cx="262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60BC8A-2CED-4955-998B-D6048D8A4ABD}"/>
                    </a:ext>
                  </a:extLst>
                </p14:cNvPr>
                <p14:cNvContentPartPr/>
                <p14:nvPr/>
              </p14:nvContentPartPr>
              <p14:xfrm>
                <a:off x="3268800" y="1465427"/>
                <a:ext cx="530640" cy="46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60BC8A-2CED-4955-998B-D6048D8A4A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60160" y="1456787"/>
                  <a:ext cx="548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24065F-11A0-4B01-91E7-7C6A654A2734}"/>
                    </a:ext>
                  </a:extLst>
                </p14:cNvPr>
                <p14:cNvContentPartPr/>
                <p14:nvPr/>
              </p14:nvContentPartPr>
              <p14:xfrm>
                <a:off x="3254040" y="1909307"/>
                <a:ext cx="529560" cy="1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24065F-11A0-4B01-91E7-7C6A654A27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5040" y="1900667"/>
                  <a:ext cx="547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3E3A57-C307-4C1F-BB2E-BC104C5AED24}"/>
                    </a:ext>
                  </a:extLst>
                </p14:cNvPr>
                <p14:cNvContentPartPr/>
                <p14:nvPr/>
              </p14:nvContentPartPr>
              <p14:xfrm>
                <a:off x="3207960" y="1464707"/>
                <a:ext cx="70920" cy="40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3E3A57-C307-4C1F-BB2E-BC104C5AED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9320" y="1455707"/>
                  <a:ext cx="88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EC8313-17E6-458F-8D24-499BEC6CB239}"/>
                    </a:ext>
                  </a:extLst>
                </p14:cNvPr>
                <p14:cNvContentPartPr/>
                <p14:nvPr/>
              </p14:nvContentPartPr>
              <p14:xfrm>
                <a:off x="3223800" y="1208387"/>
                <a:ext cx="827640" cy="24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EC8313-17E6-458F-8D24-499BEC6CB2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5160" y="1199747"/>
                  <a:ext cx="845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86EFC2-0448-4CC7-8102-CC35EAB85C4C}"/>
                    </a:ext>
                  </a:extLst>
                </p14:cNvPr>
                <p14:cNvContentPartPr/>
                <p14:nvPr/>
              </p14:nvContentPartPr>
              <p14:xfrm>
                <a:off x="4021920" y="1255547"/>
                <a:ext cx="12960" cy="34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86EFC2-0448-4CC7-8102-CC35EAB85C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2920" y="1246907"/>
                  <a:ext cx="306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F298A3-27D1-46BF-A7B5-60ED0EDE3274}"/>
                    </a:ext>
                  </a:extLst>
                </p14:cNvPr>
                <p14:cNvContentPartPr/>
                <p14:nvPr/>
              </p14:nvContentPartPr>
              <p14:xfrm>
                <a:off x="3792960" y="1587467"/>
                <a:ext cx="225000" cy="29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F298A3-27D1-46BF-A7B5-60ED0EDE3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3960" y="1578467"/>
                  <a:ext cx="24264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1256B5-ABC8-41C6-AAF4-79E5DC59E0A7}"/>
              </a:ext>
            </a:extLst>
          </p:cNvPr>
          <p:cNvGrpSpPr/>
          <p:nvPr/>
        </p:nvGrpSpPr>
        <p:grpSpPr>
          <a:xfrm>
            <a:off x="3871800" y="1156907"/>
            <a:ext cx="355680" cy="188640"/>
            <a:chOff x="3871800" y="1156907"/>
            <a:chExt cx="355680" cy="188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40DC52-52FE-4D5A-89C9-BDB80A915659}"/>
                    </a:ext>
                  </a:extLst>
                </p14:cNvPr>
                <p14:cNvContentPartPr/>
                <p14:nvPr/>
              </p14:nvContentPartPr>
              <p14:xfrm>
                <a:off x="3871800" y="1205507"/>
                <a:ext cx="165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40DC52-52FE-4D5A-89C9-BDB80A9156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3160" y="1196867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FD07D6-E4EF-48A9-A973-508368864CFF}"/>
                    </a:ext>
                  </a:extLst>
                </p14:cNvPr>
                <p14:cNvContentPartPr/>
                <p14:nvPr/>
              </p14:nvContentPartPr>
              <p14:xfrm>
                <a:off x="4010040" y="1156907"/>
                <a:ext cx="217440" cy="18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FD07D6-E4EF-48A9-A973-508368864C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01040" y="1147907"/>
                  <a:ext cx="2350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3CABF2-08B1-433F-AC6D-6135C9DAF4D4}"/>
              </a:ext>
            </a:extLst>
          </p:cNvPr>
          <p:cNvGrpSpPr/>
          <p:nvPr/>
        </p:nvGrpSpPr>
        <p:grpSpPr>
          <a:xfrm>
            <a:off x="2629440" y="1736867"/>
            <a:ext cx="1076040" cy="416880"/>
            <a:chOff x="2629440" y="1736867"/>
            <a:chExt cx="1076040" cy="41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537747-6542-42D6-8670-89482BC93337}"/>
                    </a:ext>
                  </a:extLst>
                </p14:cNvPr>
                <p14:cNvContentPartPr/>
                <p14:nvPr/>
              </p14:nvContentPartPr>
              <p14:xfrm>
                <a:off x="3016440" y="1736867"/>
                <a:ext cx="404640" cy="18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537747-6542-42D6-8670-89482BC933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07800" y="1727867"/>
                  <a:ext cx="422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D3BF46-A509-4C5D-98FC-66FE908350E7}"/>
                    </a:ext>
                  </a:extLst>
                </p14:cNvPr>
                <p14:cNvContentPartPr/>
                <p14:nvPr/>
              </p14:nvContentPartPr>
              <p14:xfrm>
                <a:off x="2927880" y="1908947"/>
                <a:ext cx="102960" cy="54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D3BF46-A509-4C5D-98FC-66FE908350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18880" y="1900307"/>
                  <a:ext cx="120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03A04A-31B5-4D0F-AE13-68F8BAA97FE9}"/>
                    </a:ext>
                  </a:extLst>
                </p14:cNvPr>
                <p14:cNvContentPartPr/>
                <p14:nvPr/>
              </p14:nvContentPartPr>
              <p14:xfrm>
                <a:off x="2781000" y="1937027"/>
                <a:ext cx="13680" cy="115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03A04A-31B5-4D0F-AE13-68F8BAA97F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2360" y="1928387"/>
                  <a:ext cx="3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202B85-8196-463E-9588-D2404E8272DD}"/>
                    </a:ext>
                  </a:extLst>
                </p14:cNvPr>
                <p14:cNvContentPartPr/>
                <p14:nvPr/>
              </p14:nvContentPartPr>
              <p14:xfrm>
                <a:off x="2631960" y="1881227"/>
                <a:ext cx="27720" cy="145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202B85-8196-463E-9588-D2404E8272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2960" y="1872227"/>
                  <a:ext cx="45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535284-A5E8-4F37-B40D-D7BCD5183326}"/>
                    </a:ext>
                  </a:extLst>
                </p14:cNvPr>
                <p14:cNvContentPartPr/>
                <p14:nvPr/>
              </p14:nvContentPartPr>
              <p14:xfrm>
                <a:off x="2672280" y="1894547"/>
                <a:ext cx="1033200" cy="25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535284-A5E8-4F37-B40D-D7BCD51833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3280" y="1885907"/>
                  <a:ext cx="1050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FEFEB5-53A4-4A0A-996D-0339B10A734E}"/>
                    </a:ext>
                  </a:extLst>
                </p14:cNvPr>
                <p14:cNvContentPartPr/>
                <p14:nvPr/>
              </p14:nvContentPartPr>
              <p14:xfrm>
                <a:off x="2629440" y="2007227"/>
                <a:ext cx="972000" cy="111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FEFEB5-53A4-4A0A-996D-0339B10A73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0800" y="1998227"/>
                  <a:ext cx="9896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8BC784-A72A-4E0A-8E2E-D82A499FFEB7}"/>
              </a:ext>
            </a:extLst>
          </p:cNvPr>
          <p:cNvGrpSpPr/>
          <p:nvPr/>
        </p:nvGrpSpPr>
        <p:grpSpPr>
          <a:xfrm>
            <a:off x="3160080" y="477947"/>
            <a:ext cx="3013920" cy="522360"/>
            <a:chOff x="3160080" y="477947"/>
            <a:chExt cx="30139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DA3C4D-7644-40AE-8E71-CD5AFAF57DCC}"/>
                    </a:ext>
                  </a:extLst>
                </p14:cNvPr>
                <p14:cNvContentPartPr/>
                <p14:nvPr/>
              </p14:nvContentPartPr>
              <p14:xfrm>
                <a:off x="3160080" y="726707"/>
                <a:ext cx="131760" cy="131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DA3C4D-7644-40AE-8E71-CD5AFAF57D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1080" y="718067"/>
                  <a:ext cx="149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51459F-C2BC-4CF3-AD49-ECD3B6AFDF50}"/>
                    </a:ext>
                  </a:extLst>
                </p14:cNvPr>
                <p14:cNvContentPartPr/>
                <p14:nvPr/>
              </p14:nvContentPartPr>
              <p14:xfrm>
                <a:off x="3294720" y="645347"/>
                <a:ext cx="41760" cy="18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51459F-C2BC-4CF3-AD49-ECD3B6AFD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86080" y="636707"/>
                  <a:ext cx="59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F619D3-1503-4B3F-992F-CB798A6BCD3B}"/>
                    </a:ext>
                  </a:extLst>
                </p14:cNvPr>
                <p14:cNvContentPartPr/>
                <p14:nvPr/>
              </p14:nvContentPartPr>
              <p14:xfrm>
                <a:off x="3300120" y="716627"/>
                <a:ext cx="141840" cy="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F619D3-1503-4B3F-992F-CB798A6BCD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91120" y="707627"/>
                  <a:ext cx="159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91B4C7-833A-4242-A1F6-A2D169834C19}"/>
                    </a:ext>
                  </a:extLst>
                </p14:cNvPr>
                <p14:cNvContentPartPr/>
                <p14:nvPr/>
              </p14:nvContentPartPr>
              <p14:xfrm>
                <a:off x="3336480" y="771347"/>
                <a:ext cx="124560" cy="10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91B4C7-833A-4242-A1F6-A2D169834C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7480" y="762707"/>
                  <a:ext cx="142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F9951B-4DBB-4280-A371-4E22BC75D99E}"/>
                    </a:ext>
                  </a:extLst>
                </p14:cNvPr>
                <p14:cNvContentPartPr/>
                <p14:nvPr/>
              </p14:nvContentPartPr>
              <p14:xfrm>
                <a:off x="3471120" y="597107"/>
                <a:ext cx="82440" cy="27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F9951B-4DBB-4280-A371-4E22BC75D9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62480" y="588467"/>
                  <a:ext cx="100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F1032C-295D-4711-BB3B-DC310ADC7D63}"/>
                    </a:ext>
                  </a:extLst>
                </p14:cNvPr>
                <p14:cNvContentPartPr/>
                <p14:nvPr/>
              </p14:nvContentPartPr>
              <p14:xfrm>
                <a:off x="3552480" y="750467"/>
                <a:ext cx="68760" cy="12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F1032C-295D-4711-BB3B-DC310ADC7D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3480" y="741467"/>
                  <a:ext cx="86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4CC817-237D-4265-A448-3A690B9CB8AA}"/>
                    </a:ext>
                  </a:extLst>
                </p14:cNvPr>
                <p14:cNvContentPartPr/>
                <p14:nvPr/>
              </p14:nvContentPartPr>
              <p14:xfrm>
                <a:off x="3610080" y="674507"/>
                <a:ext cx="219600" cy="19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4CC817-237D-4265-A448-3A690B9CB8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1440" y="665867"/>
                  <a:ext cx="237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972BD7-745E-4665-B479-6B4E2280D76D}"/>
                    </a:ext>
                  </a:extLst>
                </p14:cNvPr>
                <p14:cNvContentPartPr/>
                <p14:nvPr/>
              </p14:nvContentPartPr>
              <p14:xfrm>
                <a:off x="3759840" y="522227"/>
                <a:ext cx="2592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972BD7-745E-4665-B479-6B4E2280D7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50840" y="513227"/>
                  <a:ext cx="4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5B8A19-E5EE-4A52-8BC9-2802F22A4CEA}"/>
                    </a:ext>
                  </a:extLst>
                </p14:cNvPr>
                <p14:cNvContentPartPr/>
                <p14:nvPr/>
              </p14:nvContentPartPr>
              <p14:xfrm>
                <a:off x="3463560" y="606107"/>
                <a:ext cx="138240" cy="7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5B8A19-E5EE-4A52-8BC9-2802F22A4C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4920" y="597107"/>
                  <a:ext cx="15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CA007E-3D90-4F1A-A4A1-2758CF86123A}"/>
                    </a:ext>
                  </a:extLst>
                </p14:cNvPr>
                <p14:cNvContentPartPr/>
                <p14:nvPr/>
              </p14:nvContentPartPr>
              <p14:xfrm>
                <a:off x="3941280" y="701867"/>
                <a:ext cx="104040" cy="173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CA007E-3D90-4F1A-A4A1-2758CF861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32280" y="693227"/>
                  <a:ext cx="121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BF787A-7A33-4675-B417-473A241E5D7F}"/>
                    </a:ext>
                  </a:extLst>
                </p14:cNvPr>
                <p14:cNvContentPartPr/>
                <p14:nvPr/>
              </p14:nvContentPartPr>
              <p14:xfrm>
                <a:off x="4057560" y="685307"/>
                <a:ext cx="118440" cy="23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BF787A-7A33-4675-B417-473A241E5D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48920" y="676667"/>
                  <a:ext cx="136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B97213-F88E-49C8-9D9E-8992597F3D08}"/>
                    </a:ext>
                  </a:extLst>
                </p14:cNvPr>
                <p14:cNvContentPartPr/>
                <p14:nvPr/>
              </p14:nvContentPartPr>
              <p14:xfrm>
                <a:off x="4176720" y="715187"/>
                <a:ext cx="113040" cy="180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B97213-F88E-49C8-9D9E-8992597F3D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7720" y="706187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B10E212-1F34-4B76-B5BA-B71D6D196A71}"/>
                    </a:ext>
                  </a:extLst>
                </p14:cNvPr>
                <p14:cNvContentPartPr/>
                <p14:nvPr/>
              </p14:nvContentPartPr>
              <p14:xfrm>
                <a:off x="4293000" y="506747"/>
                <a:ext cx="153720" cy="348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B10E212-1F34-4B76-B5BA-B71D6D196A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84000" y="498107"/>
                  <a:ext cx="171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2831EF-111F-4472-9A62-DD12E22BDA4D}"/>
                    </a:ext>
                  </a:extLst>
                </p14:cNvPr>
                <p14:cNvContentPartPr/>
                <p14:nvPr/>
              </p14:nvContentPartPr>
              <p14:xfrm>
                <a:off x="4311720" y="716627"/>
                <a:ext cx="66600" cy="16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2831EF-111F-4472-9A62-DD12E22BDA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02720" y="707627"/>
                  <a:ext cx="8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6E3A2B9-857C-4274-ADD9-8D2D5D4C65F5}"/>
                    </a:ext>
                  </a:extLst>
                </p14:cNvPr>
                <p14:cNvContentPartPr/>
                <p14:nvPr/>
              </p14:nvContentPartPr>
              <p14:xfrm>
                <a:off x="4338000" y="716627"/>
                <a:ext cx="140760" cy="19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6E3A2B9-857C-4274-ADD9-8D2D5D4C65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29000" y="707987"/>
                  <a:ext cx="158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BF1163D-74C5-49C5-8C55-8639682019B2}"/>
                    </a:ext>
                  </a:extLst>
                </p14:cNvPr>
                <p14:cNvContentPartPr/>
                <p14:nvPr/>
              </p14:nvContentPartPr>
              <p14:xfrm>
                <a:off x="4451760" y="522947"/>
                <a:ext cx="293400" cy="388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BF1163D-74C5-49C5-8C55-8639682019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43120" y="514307"/>
                  <a:ext cx="311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E29175-25FC-4BC4-8506-E59089E741A4}"/>
                    </a:ext>
                  </a:extLst>
                </p14:cNvPr>
                <p14:cNvContentPartPr/>
                <p14:nvPr/>
              </p14:nvContentPartPr>
              <p14:xfrm>
                <a:off x="4517640" y="675587"/>
                <a:ext cx="173160" cy="27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E29175-25FC-4BC4-8506-E59089E741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08640" y="666947"/>
                  <a:ext cx="190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933DC8-8ABB-4C7C-93E8-F1A8857E53F4}"/>
                    </a:ext>
                  </a:extLst>
                </p14:cNvPr>
                <p14:cNvContentPartPr/>
                <p14:nvPr/>
              </p14:nvContentPartPr>
              <p14:xfrm>
                <a:off x="4570560" y="526907"/>
                <a:ext cx="4680" cy="1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933DC8-8ABB-4C7C-93E8-F1A8857E53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1560" y="518267"/>
                  <a:ext cx="2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DAAE4AB-C1B3-47E7-9AE8-09D5D84FB39E}"/>
                    </a:ext>
                  </a:extLst>
                </p14:cNvPr>
                <p14:cNvContentPartPr/>
                <p14:nvPr/>
              </p14:nvContentPartPr>
              <p14:xfrm>
                <a:off x="4398120" y="576227"/>
                <a:ext cx="121320" cy="1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DAAE4AB-C1B3-47E7-9AE8-09D5D84FB3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89480" y="567227"/>
                  <a:ext cx="13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2F9541-5952-4D60-A868-E81C7455EA55}"/>
                    </a:ext>
                  </a:extLst>
                </p14:cNvPr>
                <p14:cNvContentPartPr/>
                <p14:nvPr/>
              </p14:nvContentPartPr>
              <p14:xfrm>
                <a:off x="4758480" y="746507"/>
                <a:ext cx="178920" cy="145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2F9541-5952-4D60-A868-E81C7455EA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49840" y="737507"/>
                  <a:ext cx="196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4DB764-2E80-468F-A0EE-3623831F87CD}"/>
                    </a:ext>
                  </a:extLst>
                </p14:cNvPr>
                <p14:cNvContentPartPr/>
                <p14:nvPr/>
              </p14:nvContentPartPr>
              <p14:xfrm>
                <a:off x="4930920" y="520427"/>
                <a:ext cx="102960" cy="381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4DB764-2E80-468F-A0EE-3623831F87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1920" y="511427"/>
                  <a:ext cx="120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DBF5A8-EEF0-41C9-B12C-43382B2165B2}"/>
                    </a:ext>
                  </a:extLst>
                </p14:cNvPr>
                <p14:cNvContentPartPr/>
                <p14:nvPr/>
              </p14:nvContentPartPr>
              <p14:xfrm>
                <a:off x="4991760" y="668387"/>
                <a:ext cx="101880" cy="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DBF5A8-EEF0-41C9-B12C-43382B2165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83120" y="659747"/>
                  <a:ext cx="11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AC3163-C2CB-47F3-BBA0-4F5F81119F89}"/>
                    </a:ext>
                  </a:extLst>
                </p14:cNvPr>
                <p14:cNvContentPartPr/>
                <p14:nvPr/>
              </p14:nvContentPartPr>
              <p14:xfrm>
                <a:off x="4860360" y="636707"/>
                <a:ext cx="17640" cy="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AC3163-C2CB-47F3-BBA0-4F5F81119F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51360" y="628067"/>
                  <a:ext cx="3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7B1C13-1A8C-4678-A0C9-630ED4A870A3}"/>
                    </a:ext>
                  </a:extLst>
                </p14:cNvPr>
                <p14:cNvContentPartPr/>
                <p14:nvPr/>
              </p14:nvContentPartPr>
              <p14:xfrm>
                <a:off x="5001480" y="731747"/>
                <a:ext cx="339480" cy="173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7B1C13-1A8C-4678-A0C9-630ED4A870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92480" y="723107"/>
                  <a:ext cx="357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3DEC0B8-01A0-4371-B4D9-5118307467C6}"/>
                    </a:ext>
                  </a:extLst>
                </p14:cNvPr>
                <p14:cNvContentPartPr/>
                <p14:nvPr/>
              </p14:nvContentPartPr>
              <p14:xfrm>
                <a:off x="5327640" y="757667"/>
                <a:ext cx="115920" cy="156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3DEC0B8-01A0-4371-B4D9-5118307467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18640" y="748667"/>
                  <a:ext cx="133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0AEEB3-6345-4E45-95F6-461BBAEFC7D4}"/>
                    </a:ext>
                  </a:extLst>
                </p14:cNvPr>
                <p14:cNvContentPartPr/>
                <p14:nvPr/>
              </p14:nvContentPartPr>
              <p14:xfrm>
                <a:off x="5437800" y="477947"/>
                <a:ext cx="109440" cy="441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0AEEB3-6345-4E45-95F6-461BBAEFC7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28800" y="468947"/>
                  <a:ext cx="1270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9F87C8-CFF3-45EA-AA80-BD2FEBF03583}"/>
                    </a:ext>
                  </a:extLst>
                </p14:cNvPr>
                <p14:cNvContentPartPr/>
                <p14:nvPr/>
              </p14:nvContentPartPr>
              <p14:xfrm>
                <a:off x="5483520" y="652187"/>
                <a:ext cx="99720" cy="22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9F87C8-CFF3-45EA-AA80-BD2FEBF035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74880" y="643187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BE1A3-FD60-4CB1-9617-D8F748EAA77C}"/>
                    </a:ext>
                  </a:extLst>
                </p14:cNvPr>
                <p14:cNvContentPartPr/>
                <p14:nvPr/>
              </p14:nvContentPartPr>
              <p14:xfrm>
                <a:off x="5519880" y="777107"/>
                <a:ext cx="10080" cy="13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BE1A3-FD60-4CB1-9617-D8F748EAA7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11240" y="768467"/>
                  <a:ext cx="27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D02406-6DBE-4354-B353-A1B3B00E5627}"/>
                    </a:ext>
                  </a:extLst>
                </p14:cNvPr>
                <p14:cNvContentPartPr/>
                <p14:nvPr/>
              </p14:nvContentPartPr>
              <p14:xfrm>
                <a:off x="5557320" y="731027"/>
                <a:ext cx="1440" cy="3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D02406-6DBE-4354-B353-A1B3B00E56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48680" y="722387"/>
                  <a:ext cx="19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FC0D17-3F1D-4E32-8ABA-342DF608D99C}"/>
                    </a:ext>
                  </a:extLst>
                </p14:cNvPr>
                <p14:cNvContentPartPr/>
                <p14:nvPr/>
              </p14:nvContentPartPr>
              <p14:xfrm>
                <a:off x="5581440" y="758027"/>
                <a:ext cx="209520" cy="167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FC0D17-3F1D-4E32-8ABA-342DF608D9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72440" y="749387"/>
                  <a:ext cx="227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5E95BD-F47A-493D-9B34-887EB3BBDA6F}"/>
                    </a:ext>
                  </a:extLst>
                </p14:cNvPr>
                <p14:cNvContentPartPr/>
                <p14:nvPr/>
              </p14:nvContentPartPr>
              <p14:xfrm>
                <a:off x="5792040" y="787547"/>
                <a:ext cx="105120" cy="19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5E95BD-F47A-493D-9B34-887EB3BBDA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83040" y="778907"/>
                  <a:ext cx="122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DCB1DC-D748-4C66-8DF1-496CD55547D7}"/>
                    </a:ext>
                  </a:extLst>
                </p14:cNvPr>
                <p14:cNvContentPartPr/>
                <p14:nvPr/>
              </p14:nvContentPartPr>
              <p14:xfrm>
                <a:off x="5875920" y="480827"/>
                <a:ext cx="234720" cy="454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DCB1DC-D748-4C66-8DF1-496CD55547D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67280" y="471827"/>
                  <a:ext cx="2523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1D09EB-75E8-4DF2-AFB8-EE7DC54290B6}"/>
                    </a:ext>
                  </a:extLst>
                </p14:cNvPr>
                <p14:cNvContentPartPr/>
                <p14:nvPr/>
              </p14:nvContentPartPr>
              <p14:xfrm>
                <a:off x="5919840" y="743627"/>
                <a:ext cx="109800" cy="25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1D09EB-75E8-4DF2-AFB8-EE7DC54290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10840" y="734987"/>
                  <a:ext cx="127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9D3008-F257-4501-BFDF-185992780918}"/>
                    </a:ext>
                  </a:extLst>
                </p14:cNvPr>
                <p14:cNvContentPartPr/>
                <p14:nvPr/>
              </p14:nvContentPartPr>
              <p14:xfrm>
                <a:off x="6024960" y="477947"/>
                <a:ext cx="149040" cy="13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9D3008-F257-4501-BFDF-18599278091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15960" y="469307"/>
                  <a:ext cx="166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759D86-2DF0-4707-B9C2-BF91DD8A29E2}"/>
                    </a:ext>
                  </a:extLst>
                </p14:cNvPr>
                <p14:cNvContentPartPr/>
                <p14:nvPr/>
              </p14:nvContentPartPr>
              <p14:xfrm>
                <a:off x="5939280" y="716627"/>
                <a:ext cx="121320" cy="11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759D86-2DF0-4707-B9C2-BF91DD8A29E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930280" y="707627"/>
                  <a:ext cx="1389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FCAA7E-4D97-43A2-98DA-6D4EFAA02BE9}"/>
              </a:ext>
            </a:extLst>
          </p:cNvPr>
          <p:cNvGrpSpPr/>
          <p:nvPr/>
        </p:nvGrpSpPr>
        <p:grpSpPr>
          <a:xfrm>
            <a:off x="3646800" y="980147"/>
            <a:ext cx="1175400" cy="209160"/>
            <a:chOff x="3646800" y="980147"/>
            <a:chExt cx="1175400" cy="209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87A58F-6CB1-42F8-9E29-05AECBB69DC6}"/>
                    </a:ext>
                  </a:extLst>
                </p14:cNvPr>
                <p14:cNvContentPartPr/>
                <p14:nvPr/>
              </p14:nvContentPartPr>
              <p14:xfrm>
                <a:off x="3646800" y="986987"/>
                <a:ext cx="43920" cy="155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87A58F-6CB1-42F8-9E29-05AECBB69DC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37800" y="977987"/>
                  <a:ext cx="61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EAEDB0-A5BC-4B0F-ABE6-7D182EB99AD9}"/>
                    </a:ext>
                  </a:extLst>
                </p14:cNvPr>
                <p14:cNvContentPartPr/>
                <p14:nvPr/>
              </p14:nvContentPartPr>
              <p14:xfrm>
                <a:off x="3719160" y="980147"/>
                <a:ext cx="1103040" cy="196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EAEDB0-A5BC-4B0F-ABE6-7D182EB99AD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0520" y="971507"/>
                  <a:ext cx="1120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CFD5BE-BDC8-4646-9DAE-354DF5D94EBE}"/>
                    </a:ext>
                  </a:extLst>
                </p14:cNvPr>
                <p14:cNvContentPartPr/>
                <p14:nvPr/>
              </p14:nvContentPartPr>
              <p14:xfrm>
                <a:off x="3660480" y="1137107"/>
                <a:ext cx="1090080" cy="5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CFD5BE-BDC8-4646-9DAE-354DF5D94EB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51480" y="1128467"/>
                  <a:ext cx="1107720" cy="6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75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123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13</cp:revision>
  <dcterms:created xsi:type="dcterms:W3CDTF">2021-04-20T13:36:26Z</dcterms:created>
  <dcterms:modified xsi:type="dcterms:W3CDTF">2021-04-22T06:24:56Z</dcterms:modified>
</cp:coreProperties>
</file>