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D23636"/>
    <a:srgbClr val="CE5502"/>
    <a:srgbClr val="DD0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C00F1-EF5A-45FF-8F3C-5CF4AD04CE0F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6E7F0-3474-4795-91C8-C66CD400D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95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6E7F0-3474-4795-91C8-C66CD400DD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66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490D-05F9-42CD-8160-649A7FA1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96D7F-673C-4008-ABC7-00BBCD41F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491AA-F855-4C2D-AAF9-407658F6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D311-6054-49C9-BC90-127CAD04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2B91-9C07-45FE-AC19-DEE754BB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D760-B6FA-4270-879F-605EE2E3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5AA72-C25A-4054-B116-DE2C6224E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B058-EBCA-4B07-B823-B4E6AA58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B3F8-C8F0-46FA-BA8D-6A61B584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9588-3537-498F-BDB0-AF16773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88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5D1BD-5486-42DB-87B8-308A4223A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6D21F-7A80-42ED-9157-BAED5AA4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E814-5A2B-4D94-985D-CBD43854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A914-BD64-4FDB-A14E-B14C9654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5665-901C-496C-BBAB-405EEC50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CF89-00AA-43A9-B5CA-F8FBFF61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ED9A-E49B-46F8-A260-1F2DDAC7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3AB8-AF7C-4DC7-858E-3CE49B5A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1072-0D5B-4EAB-B0C6-DDA60DF6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B6BB-91E3-4C86-BBC6-E7378A47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23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074F-0467-4200-A623-AF90C3B8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0977D-AF33-46CE-B949-E4FA5B10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498D-C611-4B5F-B58D-57AB93C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4EEA-0B58-4613-81FC-BD0FBB16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B49F-BF46-4FD1-879B-EA1A4B12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35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2D04-D68A-433A-9BC7-9DB05688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5445-3DB1-4D53-9F94-3B87CBA7C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1CC8-89C4-4455-9CB8-B2AA27275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71B8-9E34-4F47-A630-72376066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223F-1CBB-4267-9880-0E2E6660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B544D-EC28-46A4-A18A-783C9563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86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D404-095C-4F09-AEBD-8AE03F53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6188-9D09-4900-BDCB-34B368523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8477-F2FE-488A-8358-DC50D2E53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CD0B6-FC1B-4E30-B316-B43DFD64B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47825-EBAE-4D91-9822-BACF64EDB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09627-B356-451D-B3A5-9126F56B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54D5D-4D20-4ADF-8508-D01E16F8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55E78-C5FF-48DF-8941-DB6C4582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9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02AD-72CA-4359-B4D6-9074FA74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986BB-A2E9-4F0C-8D51-2CBD3490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FF70E-F85F-4846-ABE5-62F859AD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B9B75-0696-4D03-BF7D-C0B23259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B5B2A-7F32-418F-8A4A-8CDB9C6B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B903-D3AB-4392-894F-F97A8E08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5105-EFB4-4241-B197-4BE3736F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5AF4-2136-48E4-AC6C-F6AEAC32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6237-13E0-42DB-B933-60B992C0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CD392-30CF-4E08-884B-795BD57D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82D7-D1CA-41D4-8542-E76CD546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A5168-80C0-40BF-98D4-6CFD4D95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F3DF-3AF5-4283-8380-E5B0CD39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291-D992-43C5-81CB-329B222A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2FCE-2415-4D91-B1EA-257705C5B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61D3B-C36A-46E1-AEF6-AA28573AB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41B94-0AAE-4077-9E00-DF99946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3C592-C362-43C3-B73A-E2ACE04A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040E9-6097-491B-9D2B-C811BB1A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6E972-F09D-420A-9536-FC119F51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3F1D1-C80E-4214-ACBB-2934749B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62E5-5383-4EF4-8B39-285600562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E294-81F4-43B7-94BC-D7D0AA1FD4D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67D8-2934-4451-BF42-C1C241227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201F-44BC-49B6-9562-013657683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6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acver.fr/2nd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3E604-F495-4D71-A26A-027AAD1784A1}"/>
              </a:ext>
            </a:extLst>
          </p:cNvPr>
          <p:cNvSpPr txBox="1"/>
          <p:nvPr/>
        </p:nvSpPr>
        <p:spPr>
          <a:xfrm>
            <a:off x="0" y="3281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/>
              <a:t>Fin d’année en Physique-Chimie et SNT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A3570-C397-43C5-BA19-B156662DF76B}"/>
              </a:ext>
            </a:extLst>
          </p:cNvPr>
          <p:cNvSpPr txBox="1"/>
          <p:nvPr/>
        </p:nvSpPr>
        <p:spPr>
          <a:xfrm>
            <a:off x="406400" y="3677876"/>
            <a:ext cx="1178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ym typeface="Wingdings" panose="05000000000000000000" pitchFamily="2" charset="2"/>
              </a:rPr>
              <a:t> Tous les polycopiés sont disponibles sur le google drive </a:t>
            </a:r>
            <a:r>
              <a:rPr lang="fr-FR" sz="3000" dirty="0">
                <a:sym typeface="Wingdings" panose="05000000000000000000" pitchFamily="2" charset="2"/>
                <a:hlinkClick r:id="rId2"/>
              </a:rPr>
              <a:t>acver.fr/2nd3 </a:t>
            </a:r>
            <a:endParaRPr lang="fr-FR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581A-DD04-47CC-935D-2BD27F6CAC7B}"/>
              </a:ext>
            </a:extLst>
          </p:cNvPr>
          <p:cNvSpPr txBox="1"/>
          <p:nvPr/>
        </p:nvSpPr>
        <p:spPr>
          <a:xfrm>
            <a:off x="406400" y="5050830"/>
            <a:ext cx="207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ym typeface="Wingdings" panose="05000000000000000000" pitchFamily="2" charset="2"/>
              </a:rPr>
              <a:t> Planning</a:t>
            </a:r>
            <a:endParaRPr lang="fr-FR" sz="3000" dirty="0"/>
          </a:p>
        </p:txBody>
      </p:sp>
      <p:pic>
        <p:nvPicPr>
          <p:cNvPr id="1026" name="Picture 2" descr="Back To School School Bell GIF - BackToSchool SchoolBell GIFs">
            <a:extLst>
              <a:ext uri="{FF2B5EF4-FFF2-40B4-BE49-F238E27FC236}">
                <a16:creationId xmlns:a16="http://schemas.microsoft.com/office/drawing/2014/main" id="{EF4CAC20-821B-4F1F-B86D-F0D31B5873E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141692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43A609-7C58-480E-A048-A00E879ED309}"/>
              </a:ext>
            </a:extLst>
          </p:cNvPr>
          <p:cNvCxnSpPr/>
          <p:nvPr/>
        </p:nvCxnSpPr>
        <p:spPr>
          <a:xfrm flipH="1">
            <a:off x="9677400" y="3086100"/>
            <a:ext cx="24130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343622-93EC-4A1A-91B5-95C445B56ED8}"/>
              </a:ext>
            </a:extLst>
          </p:cNvPr>
          <p:cNvCxnSpPr>
            <a:cxnSpLocks/>
          </p:cNvCxnSpPr>
          <p:nvPr/>
        </p:nvCxnSpPr>
        <p:spPr>
          <a:xfrm>
            <a:off x="9918700" y="3086100"/>
            <a:ext cx="21590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FE5BF8-AFDB-40A1-A912-36F71CFEFA15}"/>
              </a:ext>
            </a:extLst>
          </p:cNvPr>
          <p:cNvSpPr txBox="1"/>
          <p:nvPr/>
        </p:nvSpPr>
        <p:spPr>
          <a:xfrm>
            <a:off x="8839200" y="2781818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académie de </a:t>
            </a:r>
            <a:r>
              <a:rPr lang="fr-FR" dirty="0" err="1"/>
              <a:t>versailles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947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D1BB38-0B27-4F5A-8028-98A7A71B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" y="1068539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29ED3-183C-42DB-AB18-C876FFCC1AAC}"/>
              </a:ext>
            </a:extLst>
          </p:cNvPr>
          <p:cNvSpPr txBox="1"/>
          <p:nvPr/>
        </p:nvSpPr>
        <p:spPr>
          <a:xfrm>
            <a:off x="71919" y="0"/>
            <a:ext cx="12120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/>
              <a:t>Agenda 2</a:t>
            </a:r>
            <a:r>
              <a:rPr lang="fr-FR" sz="5000" b="1" baseline="30000" dirty="0"/>
              <a:t>nd</a:t>
            </a:r>
            <a:r>
              <a:rPr lang="fr-FR" sz="5000" b="1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2E219-DC96-4808-8BDE-558C482AE07C}"/>
              </a:ext>
            </a:extLst>
          </p:cNvPr>
          <p:cNvSpPr/>
          <p:nvPr/>
        </p:nvSpPr>
        <p:spPr>
          <a:xfrm>
            <a:off x="1778147" y="1657605"/>
            <a:ext cx="8665535" cy="23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Chapitre 11 : Forces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BC018-2B96-4D77-A675-EF3301B79DB7}"/>
              </a:ext>
            </a:extLst>
          </p:cNvPr>
          <p:cNvSpPr/>
          <p:nvPr/>
        </p:nvSpPr>
        <p:spPr>
          <a:xfrm>
            <a:off x="1778147" y="2776597"/>
            <a:ext cx="10252891" cy="265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Chap</a:t>
            </a:r>
            <a:r>
              <a:rPr lang="fr-FR" dirty="0"/>
              <a:t> 12 : Le principe d’inertie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69BD4B-CB29-4608-8F6E-7886B3BE7E2C}"/>
              </a:ext>
            </a:extLst>
          </p:cNvPr>
          <p:cNvSpPr/>
          <p:nvPr/>
        </p:nvSpPr>
        <p:spPr>
          <a:xfrm>
            <a:off x="3454546" y="4940226"/>
            <a:ext cx="6989129" cy="217401"/>
          </a:xfrm>
          <a:prstGeom prst="rect">
            <a:avLst/>
          </a:prstGeom>
          <a:solidFill>
            <a:srgbClr val="DD0D9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Chap</a:t>
            </a:r>
            <a:r>
              <a:rPr lang="fr-FR" dirty="0"/>
              <a:t> 14: Transformation chimique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C3200F-1D0B-4096-B2BF-C2EC556B7CE4}"/>
              </a:ext>
            </a:extLst>
          </p:cNvPr>
          <p:cNvSpPr/>
          <p:nvPr/>
        </p:nvSpPr>
        <p:spPr>
          <a:xfrm>
            <a:off x="1778136" y="6027156"/>
            <a:ext cx="8665536" cy="261996"/>
          </a:xfrm>
          <a:prstGeom prst="rect">
            <a:avLst/>
          </a:prstGeom>
          <a:solidFill>
            <a:srgbClr val="DD0D9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491A6-BCAD-410E-B012-AA9000A1CC85}"/>
              </a:ext>
            </a:extLst>
          </p:cNvPr>
          <p:cNvSpPr/>
          <p:nvPr/>
        </p:nvSpPr>
        <p:spPr>
          <a:xfrm>
            <a:off x="1778145" y="1913875"/>
            <a:ext cx="8639847" cy="316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SNT : Jeu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570F9-D1D9-48CD-84C2-538FCCFD9248}"/>
              </a:ext>
            </a:extLst>
          </p:cNvPr>
          <p:cNvSpPr/>
          <p:nvPr/>
        </p:nvSpPr>
        <p:spPr>
          <a:xfrm>
            <a:off x="1778141" y="3048844"/>
            <a:ext cx="8665535" cy="235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F90AD-0AC0-4A00-A8CA-17AD49563A32}"/>
              </a:ext>
            </a:extLst>
          </p:cNvPr>
          <p:cNvSpPr/>
          <p:nvPr/>
        </p:nvSpPr>
        <p:spPr>
          <a:xfrm>
            <a:off x="1778137" y="4151595"/>
            <a:ext cx="5188697" cy="269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BCAB-4381-467B-BAB5-4C8B9A4AE49A}"/>
              </a:ext>
            </a:extLst>
          </p:cNvPr>
          <p:cNvSpPr/>
          <p:nvPr/>
        </p:nvSpPr>
        <p:spPr>
          <a:xfrm>
            <a:off x="1778136" y="6278421"/>
            <a:ext cx="8665536" cy="200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E132B-8F6A-4F1E-84B2-40D1457EF526}"/>
              </a:ext>
            </a:extLst>
          </p:cNvPr>
          <p:cNvSpPr/>
          <p:nvPr/>
        </p:nvSpPr>
        <p:spPr>
          <a:xfrm>
            <a:off x="6966835" y="3897769"/>
            <a:ext cx="5242289" cy="76483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i="1" dirty="0">
                <a:solidFill>
                  <a:schemeClr val="tx1"/>
                </a:solidFill>
              </a:rPr>
              <a:t>Férié !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023B3-03DA-46BB-B358-F79EBBF266C3}"/>
              </a:ext>
            </a:extLst>
          </p:cNvPr>
          <p:cNvSpPr/>
          <p:nvPr/>
        </p:nvSpPr>
        <p:spPr>
          <a:xfrm>
            <a:off x="1734622" y="6036179"/>
            <a:ext cx="1761021" cy="82557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i="1" dirty="0">
                <a:solidFill>
                  <a:schemeClr val="tx1"/>
                </a:solidFill>
              </a:rPr>
              <a:t>Férié !</a:t>
            </a:r>
          </a:p>
        </p:txBody>
      </p: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9980F57D-8FBC-41BB-BA5B-6B16E893AB1F}"/>
              </a:ext>
            </a:extLst>
          </p:cNvPr>
          <p:cNvSpPr/>
          <p:nvPr/>
        </p:nvSpPr>
        <p:spPr>
          <a:xfrm rot="670938">
            <a:off x="1574329" y="4810930"/>
            <a:ext cx="2478549" cy="1121024"/>
          </a:xfrm>
          <a:prstGeom prst="irregularSeal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Evaluation de phys-</a:t>
            </a:r>
            <a:r>
              <a:rPr lang="fr-FR" sz="1200" b="1" dirty="0" err="1">
                <a:solidFill>
                  <a:schemeClr val="tx1"/>
                </a:solidFill>
              </a:rPr>
              <a:t>chim</a:t>
            </a:r>
            <a:r>
              <a:rPr lang="fr-FR" sz="1200" b="1" dirty="0">
                <a:solidFill>
                  <a:schemeClr val="tx1"/>
                </a:solidFill>
              </a:rPr>
              <a:t> chap10,11,12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E9429-09E3-4B82-8AAD-40BC1D928338}"/>
              </a:ext>
            </a:extLst>
          </p:cNvPr>
          <p:cNvSpPr/>
          <p:nvPr/>
        </p:nvSpPr>
        <p:spPr>
          <a:xfrm>
            <a:off x="10443682" y="2775983"/>
            <a:ext cx="1676400" cy="262587"/>
          </a:xfrm>
          <a:custGeom>
            <a:avLst/>
            <a:gdLst>
              <a:gd name="connsiteX0" fmla="*/ 0 w 1676400"/>
              <a:gd name="connsiteY0" fmla="*/ 0 h 262587"/>
              <a:gd name="connsiteX1" fmla="*/ 592328 w 1676400"/>
              <a:gd name="connsiteY1" fmla="*/ 0 h 262587"/>
              <a:gd name="connsiteX2" fmla="*/ 1167892 w 1676400"/>
              <a:gd name="connsiteY2" fmla="*/ 0 h 262587"/>
              <a:gd name="connsiteX3" fmla="*/ 1676400 w 1676400"/>
              <a:gd name="connsiteY3" fmla="*/ 0 h 262587"/>
              <a:gd name="connsiteX4" fmla="*/ 1676400 w 1676400"/>
              <a:gd name="connsiteY4" fmla="*/ 262587 h 262587"/>
              <a:gd name="connsiteX5" fmla="*/ 1151128 w 1676400"/>
              <a:gd name="connsiteY5" fmla="*/ 262587 h 262587"/>
              <a:gd name="connsiteX6" fmla="*/ 592328 w 1676400"/>
              <a:gd name="connsiteY6" fmla="*/ 262587 h 262587"/>
              <a:gd name="connsiteX7" fmla="*/ 0 w 1676400"/>
              <a:gd name="connsiteY7" fmla="*/ 262587 h 262587"/>
              <a:gd name="connsiteX8" fmla="*/ 0 w 1676400"/>
              <a:gd name="connsiteY8" fmla="*/ 0 h 26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6400" h="262587" fill="none" extrusionOk="0">
                <a:moveTo>
                  <a:pt x="0" y="0"/>
                </a:moveTo>
                <a:cubicBezTo>
                  <a:pt x="196840" y="-36995"/>
                  <a:pt x="363593" y="49370"/>
                  <a:pt x="592328" y="0"/>
                </a:cubicBezTo>
                <a:cubicBezTo>
                  <a:pt x="821063" y="-49370"/>
                  <a:pt x="977981" y="25611"/>
                  <a:pt x="1167892" y="0"/>
                </a:cubicBezTo>
                <a:cubicBezTo>
                  <a:pt x="1357803" y="-25611"/>
                  <a:pt x="1454032" y="23975"/>
                  <a:pt x="1676400" y="0"/>
                </a:cubicBezTo>
                <a:cubicBezTo>
                  <a:pt x="1692018" y="54876"/>
                  <a:pt x="1652865" y="148209"/>
                  <a:pt x="1676400" y="262587"/>
                </a:cubicBezTo>
                <a:cubicBezTo>
                  <a:pt x="1488106" y="318084"/>
                  <a:pt x="1390409" y="257974"/>
                  <a:pt x="1151128" y="262587"/>
                </a:cubicBezTo>
                <a:cubicBezTo>
                  <a:pt x="911847" y="267200"/>
                  <a:pt x="814791" y="200135"/>
                  <a:pt x="592328" y="262587"/>
                </a:cubicBezTo>
                <a:cubicBezTo>
                  <a:pt x="369865" y="325039"/>
                  <a:pt x="136888" y="250611"/>
                  <a:pt x="0" y="262587"/>
                </a:cubicBezTo>
                <a:cubicBezTo>
                  <a:pt x="-3534" y="193343"/>
                  <a:pt x="6749" y="61331"/>
                  <a:pt x="0" y="0"/>
                </a:cubicBezTo>
                <a:close/>
              </a:path>
              <a:path w="1676400" h="262587" stroke="0" extrusionOk="0">
                <a:moveTo>
                  <a:pt x="0" y="0"/>
                </a:moveTo>
                <a:cubicBezTo>
                  <a:pt x="136711" y="-43517"/>
                  <a:pt x="304396" y="56387"/>
                  <a:pt x="542036" y="0"/>
                </a:cubicBezTo>
                <a:cubicBezTo>
                  <a:pt x="779676" y="-56387"/>
                  <a:pt x="936948" y="2850"/>
                  <a:pt x="1050544" y="0"/>
                </a:cubicBezTo>
                <a:cubicBezTo>
                  <a:pt x="1164140" y="-2850"/>
                  <a:pt x="1477286" y="17066"/>
                  <a:pt x="1676400" y="0"/>
                </a:cubicBezTo>
                <a:cubicBezTo>
                  <a:pt x="1700137" y="101648"/>
                  <a:pt x="1646772" y="131905"/>
                  <a:pt x="1676400" y="262587"/>
                </a:cubicBezTo>
                <a:cubicBezTo>
                  <a:pt x="1568192" y="274948"/>
                  <a:pt x="1270533" y="213183"/>
                  <a:pt x="1151128" y="262587"/>
                </a:cubicBezTo>
                <a:cubicBezTo>
                  <a:pt x="1031723" y="311991"/>
                  <a:pt x="851921" y="213792"/>
                  <a:pt x="558800" y="262587"/>
                </a:cubicBezTo>
                <a:cubicBezTo>
                  <a:pt x="265679" y="311382"/>
                  <a:pt x="217471" y="236740"/>
                  <a:pt x="0" y="262587"/>
                </a:cubicBezTo>
                <a:cubicBezTo>
                  <a:pt x="-25829" y="191329"/>
                  <a:pt x="27754" y="71538"/>
                  <a:pt x="0" y="0"/>
                </a:cubicBezTo>
                <a:close/>
              </a:path>
            </a:pathLst>
          </a:custGeom>
          <a:solidFill>
            <a:srgbClr val="D23636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DM noté (QCM)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39101-9A11-4091-8E3A-92460F08C591}"/>
              </a:ext>
            </a:extLst>
          </p:cNvPr>
          <p:cNvSpPr/>
          <p:nvPr/>
        </p:nvSpPr>
        <p:spPr>
          <a:xfrm>
            <a:off x="8700497" y="6482469"/>
            <a:ext cx="1717495" cy="382697"/>
          </a:xfrm>
          <a:custGeom>
            <a:avLst/>
            <a:gdLst>
              <a:gd name="connsiteX0" fmla="*/ 0 w 1717495"/>
              <a:gd name="connsiteY0" fmla="*/ 0 h 382697"/>
              <a:gd name="connsiteX1" fmla="*/ 606848 w 1717495"/>
              <a:gd name="connsiteY1" fmla="*/ 0 h 382697"/>
              <a:gd name="connsiteX2" fmla="*/ 1196522 w 1717495"/>
              <a:gd name="connsiteY2" fmla="*/ 0 h 382697"/>
              <a:gd name="connsiteX3" fmla="*/ 1717495 w 1717495"/>
              <a:gd name="connsiteY3" fmla="*/ 0 h 382697"/>
              <a:gd name="connsiteX4" fmla="*/ 1717495 w 1717495"/>
              <a:gd name="connsiteY4" fmla="*/ 382697 h 382697"/>
              <a:gd name="connsiteX5" fmla="*/ 1179347 w 1717495"/>
              <a:gd name="connsiteY5" fmla="*/ 382697 h 382697"/>
              <a:gd name="connsiteX6" fmla="*/ 606848 w 1717495"/>
              <a:gd name="connsiteY6" fmla="*/ 382697 h 382697"/>
              <a:gd name="connsiteX7" fmla="*/ 0 w 1717495"/>
              <a:gd name="connsiteY7" fmla="*/ 382697 h 382697"/>
              <a:gd name="connsiteX8" fmla="*/ 0 w 1717495"/>
              <a:gd name="connsiteY8" fmla="*/ 0 h 38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495" h="382697" fill="none" extrusionOk="0">
                <a:moveTo>
                  <a:pt x="0" y="0"/>
                </a:moveTo>
                <a:cubicBezTo>
                  <a:pt x="233645" y="-52307"/>
                  <a:pt x="474846" y="40215"/>
                  <a:pt x="606848" y="0"/>
                </a:cubicBezTo>
                <a:cubicBezTo>
                  <a:pt x="738850" y="-40215"/>
                  <a:pt x="975361" y="48317"/>
                  <a:pt x="1196522" y="0"/>
                </a:cubicBezTo>
                <a:cubicBezTo>
                  <a:pt x="1417683" y="-48317"/>
                  <a:pt x="1531214" y="52773"/>
                  <a:pt x="1717495" y="0"/>
                </a:cubicBezTo>
                <a:cubicBezTo>
                  <a:pt x="1734958" y="159522"/>
                  <a:pt x="1673405" y="277958"/>
                  <a:pt x="1717495" y="382697"/>
                </a:cubicBezTo>
                <a:cubicBezTo>
                  <a:pt x="1482701" y="424616"/>
                  <a:pt x="1298909" y="337784"/>
                  <a:pt x="1179347" y="382697"/>
                </a:cubicBezTo>
                <a:cubicBezTo>
                  <a:pt x="1059785" y="427610"/>
                  <a:pt x="776104" y="337760"/>
                  <a:pt x="606848" y="382697"/>
                </a:cubicBezTo>
                <a:cubicBezTo>
                  <a:pt x="437592" y="427634"/>
                  <a:pt x="254720" y="311089"/>
                  <a:pt x="0" y="382697"/>
                </a:cubicBezTo>
                <a:cubicBezTo>
                  <a:pt x="-18820" y="291079"/>
                  <a:pt x="33392" y="84725"/>
                  <a:pt x="0" y="0"/>
                </a:cubicBezTo>
                <a:close/>
              </a:path>
              <a:path w="1717495" h="382697" stroke="0" extrusionOk="0">
                <a:moveTo>
                  <a:pt x="0" y="0"/>
                </a:moveTo>
                <a:cubicBezTo>
                  <a:pt x="208037" y="-44814"/>
                  <a:pt x="291673" y="56971"/>
                  <a:pt x="555323" y="0"/>
                </a:cubicBezTo>
                <a:cubicBezTo>
                  <a:pt x="818973" y="-56971"/>
                  <a:pt x="950910" y="30399"/>
                  <a:pt x="1076297" y="0"/>
                </a:cubicBezTo>
                <a:cubicBezTo>
                  <a:pt x="1201684" y="-30399"/>
                  <a:pt x="1500593" y="47842"/>
                  <a:pt x="1717495" y="0"/>
                </a:cubicBezTo>
                <a:cubicBezTo>
                  <a:pt x="1727890" y="174050"/>
                  <a:pt x="1681729" y="238189"/>
                  <a:pt x="1717495" y="382697"/>
                </a:cubicBezTo>
                <a:cubicBezTo>
                  <a:pt x="1526555" y="444364"/>
                  <a:pt x="1382668" y="378191"/>
                  <a:pt x="1179347" y="382697"/>
                </a:cubicBezTo>
                <a:cubicBezTo>
                  <a:pt x="976026" y="387203"/>
                  <a:pt x="722984" y="361115"/>
                  <a:pt x="572498" y="382697"/>
                </a:cubicBezTo>
                <a:cubicBezTo>
                  <a:pt x="422012" y="404279"/>
                  <a:pt x="277855" y="349069"/>
                  <a:pt x="0" y="382697"/>
                </a:cubicBezTo>
                <a:cubicBezTo>
                  <a:pt x="-23831" y="291172"/>
                  <a:pt x="35705" y="171962"/>
                  <a:pt x="0" y="0"/>
                </a:cubicBezTo>
                <a:close/>
              </a:path>
            </a:pathLst>
          </a:custGeom>
          <a:solidFill>
            <a:srgbClr val="FF7C80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CONSEIL DE CLASSE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CAADA6-2609-4F13-94C6-0963B3760F2C}"/>
              </a:ext>
            </a:extLst>
          </p:cNvPr>
          <p:cNvSpPr/>
          <p:nvPr/>
        </p:nvSpPr>
        <p:spPr>
          <a:xfrm>
            <a:off x="3454542" y="5162280"/>
            <a:ext cx="6989130" cy="248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SNT : Internet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87E5D-B3D8-48A7-99E8-8589903E8FE1}"/>
              </a:ext>
            </a:extLst>
          </p:cNvPr>
          <p:cNvSpPr/>
          <p:nvPr/>
        </p:nvSpPr>
        <p:spPr>
          <a:xfrm>
            <a:off x="1778136" y="3883427"/>
            <a:ext cx="5188697" cy="2634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59D35-A1BC-4F04-9433-4F48193BD32C}"/>
              </a:ext>
            </a:extLst>
          </p:cNvPr>
          <p:cNvSpPr/>
          <p:nvPr/>
        </p:nvSpPr>
        <p:spPr>
          <a:xfrm>
            <a:off x="17125" y="4985319"/>
            <a:ext cx="1765452" cy="607514"/>
          </a:xfrm>
          <a:custGeom>
            <a:avLst/>
            <a:gdLst>
              <a:gd name="connsiteX0" fmla="*/ 0 w 1765452"/>
              <a:gd name="connsiteY0" fmla="*/ 0 h 607514"/>
              <a:gd name="connsiteX1" fmla="*/ 570829 w 1765452"/>
              <a:gd name="connsiteY1" fmla="*/ 0 h 607514"/>
              <a:gd name="connsiteX2" fmla="*/ 1159313 w 1765452"/>
              <a:gd name="connsiteY2" fmla="*/ 0 h 607514"/>
              <a:gd name="connsiteX3" fmla="*/ 1765452 w 1765452"/>
              <a:gd name="connsiteY3" fmla="*/ 0 h 607514"/>
              <a:gd name="connsiteX4" fmla="*/ 1765452 w 1765452"/>
              <a:gd name="connsiteY4" fmla="*/ 303757 h 607514"/>
              <a:gd name="connsiteX5" fmla="*/ 1765452 w 1765452"/>
              <a:gd name="connsiteY5" fmla="*/ 607514 h 607514"/>
              <a:gd name="connsiteX6" fmla="*/ 1176968 w 1765452"/>
              <a:gd name="connsiteY6" fmla="*/ 607514 h 607514"/>
              <a:gd name="connsiteX7" fmla="*/ 623793 w 1765452"/>
              <a:gd name="connsiteY7" fmla="*/ 607514 h 607514"/>
              <a:gd name="connsiteX8" fmla="*/ 0 w 1765452"/>
              <a:gd name="connsiteY8" fmla="*/ 607514 h 607514"/>
              <a:gd name="connsiteX9" fmla="*/ 0 w 1765452"/>
              <a:gd name="connsiteY9" fmla="*/ 309832 h 607514"/>
              <a:gd name="connsiteX10" fmla="*/ 0 w 1765452"/>
              <a:gd name="connsiteY10" fmla="*/ 0 h 60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5452" h="607514" fill="none" extrusionOk="0">
                <a:moveTo>
                  <a:pt x="0" y="0"/>
                </a:moveTo>
                <a:cubicBezTo>
                  <a:pt x="159621" y="-25781"/>
                  <a:pt x="362960" y="25351"/>
                  <a:pt x="570829" y="0"/>
                </a:cubicBezTo>
                <a:cubicBezTo>
                  <a:pt x="778698" y="-25351"/>
                  <a:pt x="967509" y="11219"/>
                  <a:pt x="1159313" y="0"/>
                </a:cubicBezTo>
                <a:cubicBezTo>
                  <a:pt x="1351117" y="-11219"/>
                  <a:pt x="1531976" y="11311"/>
                  <a:pt x="1765452" y="0"/>
                </a:cubicBezTo>
                <a:cubicBezTo>
                  <a:pt x="1794723" y="105348"/>
                  <a:pt x="1738059" y="156877"/>
                  <a:pt x="1765452" y="303757"/>
                </a:cubicBezTo>
                <a:cubicBezTo>
                  <a:pt x="1792845" y="450637"/>
                  <a:pt x="1758612" y="483051"/>
                  <a:pt x="1765452" y="607514"/>
                </a:cubicBezTo>
                <a:cubicBezTo>
                  <a:pt x="1549911" y="647461"/>
                  <a:pt x="1422752" y="586483"/>
                  <a:pt x="1176968" y="607514"/>
                </a:cubicBezTo>
                <a:cubicBezTo>
                  <a:pt x="931184" y="628545"/>
                  <a:pt x="838903" y="549532"/>
                  <a:pt x="623793" y="607514"/>
                </a:cubicBezTo>
                <a:cubicBezTo>
                  <a:pt x="408684" y="665496"/>
                  <a:pt x="250830" y="557248"/>
                  <a:pt x="0" y="607514"/>
                </a:cubicBezTo>
                <a:cubicBezTo>
                  <a:pt x="-6663" y="526578"/>
                  <a:pt x="31623" y="437001"/>
                  <a:pt x="0" y="309832"/>
                </a:cubicBezTo>
                <a:cubicBezTo>
                  <a:pt x="-31623" y="182663"/>
                  <a:pt x="10242" y="121807"/>
                  <a:pt x="0" y="0"/>
                </a:cubicBezTo>
                <a:close/>
              </a:path>
              <a:path w="1765452" h="607514" stroke="0" extrusionOk="0">
                <a:moveTo>
                  <a:pt x="0" y="0"/>
                </a:moveTo>
                <a:cubicBezTo>
                  <a:pt x="137497" y="-34586"/>
                  <a:pt x="321761" y="51752"/>
                  <a:pt x="570829" y="0"/>
                </a:cubicBezTo>
                <a:cubicBezTo>
                  <a:pt x="819897" y="-51752"/>
                  <a:pt x="926745" y="49632"/>
                  <a:pt x="1106350" y="0"/>
                </a:cubicBezTo>
                <a:cubicBezTo>
                  <a:pt x="1285955" y="-49632"/>
                  <a:pt x="1510985" y="5111"/>
                  <a:pt x="1765452" y="0"/>
                </a:cubicBezTo>
                <a:cubicBezTo>
                  <a:pt x="1792191" y="65712"/>
                  <a:pt x="1746781" y="164841"/>
                  <a:pt x="1765452" y="297682"/>
                </a:cubicBezTo>
                <a:cubicBezTo>
                  <a:pt x="1784123" y="430523"/>
                  <a:pt x="1752936" y="534837"/>
                  <a:pt x="1765452" y="607514"/>
                </a:cubicBezTo>
                <a:cubicBezTo>
                  <a:pt x="1516273" y="659055"/>
                  <a:pt x="1354772" y="606573"/>
                  <a:pt x="1212277" y="607514"/>
                </a:cubicBezTo>
                <a:cubicBezTo>
                  <a:pt x="1069782" y="608455"/>
                  <a:pt x="831043" y="556935"/>
                  <a:pt x="659102" y="607514"/>
                </a:cubicBezTo>
                <a:cubicBezTo>
                  <a:pt x="487162" y="658093"/>
                  <a:pt x="167989" y="546137"/>
                  <a:pt x="0" y="607514"/>
                </a:cubicBezTo>
                <a:cubicBezTo>
                  <a:pt x="-30364" y="494572"/>
                  <a:pt x="25692" y="458715"/>
                  <a:pt x="0" y="321982"/>
                </a:cubicBezTo>
                <a:cubicBezTo>
                  <a:pt x="-25692" y="185249"/>
                  <a:pt x="32144" y="106574"/>
                  <a:pt x="0" y="0"/>
                </a:cubicBezTo>
                <a:close/>
              </a:path>
            </a:pathLst>
          </a:custGeom>
          <a:solidFill>
            <a:srgbClr val="D23636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/>
              <a:t>SNT : Rendre le code python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5F696-D345-41CE-81CD-C95A8C667F01}"/>
              </a:ext>
            </a:extLst>
          </p:cNvPr>
          <p:cNvSpPr txBox="1"/>
          <p:nvPr/>
        </p:nvSpPr>
        <p:spPr>
          <a:xfrm>
            <a:off x="17125" y="2480314"/>
            <a:ext cx="7493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Mai</a:t>
            </a:r>
          </a:p>
        </p:txBody>
      </p:sp>
    </p:spTree>
    <p:extLst>
      <p:ext uri="{BB962C8B-B14F-4D97-AF65-F5344CB8AC3E}">
        <p14:creationId xmlns:p14="http://schemas.microsoft.com/office/powerpoint/2010/main" val="13512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7D2E30-4122-42E0-961F-D9C7EE897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3"/>
          <a:stretch/>
        </p:blipFill>
        <p:spPr bwMode="auto">
          <a:xfrm>
            <a:off x="0" y="1271587"/>
            <a:ext cx="12192000" cy="287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3335EC-AD9B-4EA7-9706-2E603F6E3CB5}"/>
              </a:ext>
            </a:extLst>
          </p:cNvPr>
          <p:cNvSpPr/>
          <p:nvPr/>
        </p:nvSpPr>
        <p:spPr>
          <a:xfrm>
            <a:off x="1722474" y="1943240"/>
            <a:ext cx="8665535" cy="246584"/>
          </a:xfrm>
          <a:prstGeom prst="rect">
            <a:avLst/>
          </a:prstGeom>
          <a:solidFill>
            <a:srgbClr val="CE550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Chap</a:t>
            </a:r>
            <a:r>
              <a:rPr lang="fr-FR" dirty="0"/>
              <a:t> 15 : Electricité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4FFBC-1020-420C-8B10-DF9DED1E7A22}"/>
              </a:ext>
            </a:extLst>
          </p:cNvPr>
          <p:cNvSpPr/>
          <p:nvPr/>
        </p:nvSpPr>
        <p:spPr>
          <a:xfrm>
            <a:off x="1722474" y="3182416"/>
            <a:ext cx="8665535" cy="246583"/>
          </a:xfrm>
          <a:prstGeom prst="rect">
            <a:avLst/>
          </a:prstGeom>
          <a:solidFill>
            <a:srgbClr val="CE550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2B40D-A098-463B-AD24-14443EAFEDF4}"/>
              </a:ext>
            </a:extLst>
          </p:cNvPr>
          <p:cNvSpPr/>
          <p:nvPr/>
        </p:nvSpPr>
        <p:spPr>
          <a:xfrm>
            <a:off x="1722474" y="2189824"/>
            <a:ext cx="8665535" cy="2465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SNT internet (suite)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C9BD9-E136-4DF8-A73D-113EE7F7E98E}"/>
              </a:ext>
            </a:extLst>
          </p:cNvPr>
          <p:cNvSpPr/>
          <p:nvPr/>
        </p:nvSpPr>
        <p:spPr>
          <a:xfrm>
            <a:off x="1722474" y="3428999"/>
            <a:ext cx="8665535" cy="246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87DBB0F6-1256-4BDC-98B0-A0B60C6F7F99}"/>
              </a:ext>
            </a:extLst>
          </p:cNvPr>
          <p:cNvSpPr/>
          <p:nvPr/>
        </p:nvSpPr>
        <p:spPr>
          <a:xfrm rot="260209">
            <a:off x="10014369" y="1770184"/>
            <a:ext cx="2559111" cy="1197814"/>
          </a:xfrm>
          <a:prstGeom prst="irregularSeal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DM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QCM « noté 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0F82B-EDAF-4667-B40C-A204A7905388}"/>
              </a:ext>
            </a:extLst>
          </p:cNvPr>
          <p:cNvSpPr txBox="1"/>
          <p:nvPr/>
        </p:nvSpPr>
        <p:spPr>
          <a:xfrm>
            <a:off x="3490797" y="947273"/>
            <a:ext cx="7493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Juin</a:t>
            </a:r>
          </a:p>
        </p:txBody>
      </p:sp>
    </p:spTree>
    <p:extLst>
      <p:ext uri="{BB962C8B-B14F-4D97-AF65-F5344CB8AC3E}">
        <p14:creationId xmlns:p14="http://schemas.microsoft.com/office/powerpoint/2010/main" val="346033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89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19</cp:revision>
  <dcterms:created xsi:type="dcterms:W3CDTF">2021-04-19T10:40:10Z</dcterms:created>
  <dcterms:modified xsi:type="dcterms:W3CDTF">2021-04-28T16:11:03Z</dcterms:modified>
</cp:coreProperties>
</file>