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D23636"/>
    <a:srgbClr val="CE5502"/>
    <a:srgbClr val="DD0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490D-05F9-42CD-8160-649A7FA10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96D7F-673C-4008-ABC7-00BBCD41F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491AA-F855-4C2D-AAF9-407658F6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BD311-6054-49C9-BC90-127CAD04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82B91-9C07-45FE-AC19-DEE754BB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1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D760-B6FA-4270-879F-605EE2E3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5AA72-C25A-4054-B116-DE2C6224E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B058-EBCA-4B07-B823-B4E6AA58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EB3F8-C8F0-46FA-BA8D-6A61B584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59588-3537-498F-BDB0-AF16773C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88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5D1BD-5486-42DB-87B8-308A4223A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6D21F-7A80-42ED-9157-BAED5AA47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BE814-5A2B-4D94-985D-CBD43854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A914-BD64-4FDB-A14E-B14C9654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5665-901C-496C-BBAB-405EEC50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68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CF89-00AA-43A9-B5CA-F8FBFF61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ED9A-E49B-46F8-A260-1F2DDAC7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3AB8-AF7C-4DC7-858E-3CE49B5A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21072-0D5B-4EAB-B0C6-DDA60DF6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DB6BB-91E3-4C86-BBC6-E7378A47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23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074F-0467-4200-A623-AF90C3B8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0977D-AF33-46CE-B949-E4FA5B104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C498D-C611-4B5F-B58D-57AB93C6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C4EEA-0B58-4613-81FC-BD0FBB16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B49F-BF46-4FD1-879B-EA1A4B12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35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2D04-D68A-433A-9BC7-9DB05688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C5445-3DB1-4D53-9F94-3B87CBA7C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D1CC8-89C4-4455-9CB8-B2AA27275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871B8-9E34-4F47-A630-72376066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3223F-1CBB-4267-9880-0E2E6660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B544D-EC28-46A4-A18A-783C9563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86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D404-095C-4F09-AEBD-8AE03F53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16188-9D09-4900-BDCB-34B368523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C8477-F2FE-488A-8358-DC50D2E53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CD0B6-FC1B-4E30-B316-B43DFD64B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47825-EBAE-4D91-9822-BACF64EDB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09627-B356-451D-B3A5-9126F56B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54D5D-4D20-4ADF-8508-D01E16F8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55E78-C5FF-48DF-8941-DB6C4582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79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02AD-72CA-4359-B4D6-9074FA74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986BB-A2E9-4F0C-8D51-2CBD3490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FF70E-F85F-4846-ABE5-62F859AD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B9B75-0696-4D03-BF7D-C0B23259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67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B5B2A-7F32-418F-8A4A-8CDB9C6B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1B903-D3AB-4392-894F-F97A8E08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F5105-EFB4-4241-B197-4BE3736F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0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5AF4-2136-48E4-AC6C-F6AEAC32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6237-13E0-42DB-B933-60B992C04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CD392-30CF-4E08-884B-795BD57D4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B82D7-D1CA-41D4-8542-E76CD546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A5168-80C0-40BF-98D4-6CFD4D95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0F3DF-3AF5-4283-8380-E5B0CD39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4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291-D992-43C5-81CB-329B222A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A2FCE-2415-4D91-B1EA-257705C5B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61D3B-C36A-46E1-AEF6-AA28573AB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41B94-0AAE-4077-9E00-DF99946A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E294-81F4-43B7-94BC-D7D0AA1FD4DB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3C592-C362-43C3-B73A-E2ACE04A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040E9-6097-491B-9D2B-C811BB1A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6E972-F09D-420A-9536-FC119F51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3F1D1-C80E-4214-ACBB-2934749BA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762E5-5383-4EF4-8B39-285600562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2E294-81F4-43B7-94BC-D7D0AA1FD4DB}" type="datetimeFigureOut">
              <a:rPr lang="fr-FR" smtClean="0"/>
              <a:t>27/04/2021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C67D8-2934-4451-BF42-C1C241227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201F-44BC-49B6-9562-013657683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59C3-18E9-4FB5-8B5A-793E5A1C99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76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8D1BB38-0B27-4F5A-8028-98A7A71B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2" y="1068539"/>
            <a:ext cx="12192000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829ED3-183C-42DB-AB18-C876FFCC1AAC}"/>
              </a:ext>
            </a:extLst>
          </p:cNvPr>
          <p:cNvSpPr txBox="1"/>
          <p:nvPr/>
        </p:nvSpPr>
        <p:spPr>
          <a:xfrm>
            <a:off x="71919" y="0"/>
            <a:ext cx="121200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/>
              <a:t>Agenda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E2E219-DC96-4808-8BDE-558C482AE07C}"/>
              </a:ext>
            </a:extLst>
          </p:cNvPr>
          <p:cNvSpPr/>
          <p:nvPr/>
        </p:nvSpPr>
        <p:spPr>
          <a:xfrm>
            <a:off x="7038751" y="1655087"/>
            <a:ext cx="1733665" cy="53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IA- Caractéristiques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E132B-8F6A-4F1E-84B2-40D1457EF526}"/>
              </a:ext>
            </a:extLst>
          </p:cNvPr>
          <p:cNvSpPr/>
          <p:nvPr/>
        </p:nvSpPr>
        <p:spPr>
          <a:xfrm>
            <a:off x="7054921" y="3883526"/>
            <a:ext cx="5242289" cy="7317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i="1" dirty="0">
                <a:solidFill>
                  <a:schemeClr val="tx1"/>
                </a:solidFill>
              </a:rPr>
              <a:t>Férié !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8F52F7-B126-48D5-88C1-1D0EC473FFDF}"/>
              </a:ext>
            </a:extLst>
          </p:cNvPr>
          <p:cNvSpPr/>
          <p:nvPr/>
        </p:nvSpPr>
        <p:spPr>
          <a:xfrm>
            <a:off x="7054921" y="2751888"/>
            <a:ext cx="1717495" cy="53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IA- Classifieur</a:t>
            </a:r>
          </a:p>
        </p:txBody>
      </p:sp>
      <p:sp>
        <p:nvSpPr>
          <p:cNvPr id="22" name="Explosion: 14 Points 21">
            <a:extLst>
              <a:ext uri="{FF2B5EF4-FFF2-40B4-BE49-F238E27FC236}">
                <a16:creationId xmlns:a16="http://schemas.microsoft.com/office/drawing/2014/main" id="{ED6D773D-2FB9-49DD-8123-A13B90FB16AF}"/>
              </a:ext>
            </a:extLst>
          </p:cNvPr>
          <p:cNvSpPr/>
          <p:nvPr/>
        </p:nvSpPr>
        <p:spPr>
          <a:xfrm rot="205451">
            <a:off x="6595899" y="3669879"/>
            <a:ext cx="2433468" cy="1159016"/>
          </a:xfrm>
          <a:prstGeom prst="irregularSeal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DM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QCM (noté)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46D007-EF7C-4374-B190-470D9B752C5D}"/>
              </a:ext>
            </a:extLst>
          </p:cNvPr>
          <p:cNvSpPr/>
          <p:nvPr/>
        </p:nvSpPr>
        <p:spPr>
          <a:xfrm>
            <a:off x="7038751" y="5093464"/>
            <a:ext cx="1717495" cy="51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IA-Inférence Bayésienne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0C9D79-A731-44B4-ACCB-8EC57BC9C907}"/>
              </a:ext>
            </a:extLst>
          </p:cNvPr>
          <p:cNvSpPr/>
          <p:nvPr/>
        </p:nvSpPr>
        <p:spPr>
          <a:xfrm>
            <a:off x="7038750" y="6114998"/>
            <a:ext cx="1717495" cy="51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Modèle démographique</a:t>
            </a:r>
          </a:p>
        </p:txBody>
      </p:sp>
    </p:spTree>
    <p:extLst>
      <p:ext uri="{BB962C8B-B14F-4D97-AF65-F5344CB8AC3E}">
        <p14:creationId xmlns:p14="http://schemas.microsoft.com/office/powerpoint/2010/main" val="186999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77D2E30-4122-42E0-961F-D9C7EE897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1587"/>
            <a:ext cx="121920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AC7BBA-8079-4717-AC9C-155CF4FD30AE}"/>
              </a:ext>
            </a:extLst>
          </p:cNvPr>
          <p:cNvSpPr/>
          <p:nvPr/>
        </p:nvSpPr>
        <p:spPr>
          <a:xfrm>
            <a:off x="6946283" y="2369091"/>
            <a:ext cx="1717495" cy="51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Modèle démographique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D95BC5-6DE7-46A5-A7C6-49D0584393FC}"/>
              </a:ext>
            </a:extLst>
          </p:cNvPr>
          <p:cNvSpPr/>
          <p:nvPr/>
        </p:nvSpPr>
        <p:spPr>
          <a:xfrm>
            <a:off x="6946282" y="3714572"/>
            <a:ext cx="1717495" cy="51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Modèle démographique</a:t>
            </a:r>
          </a:p>
        </p:txBody>
      </p:sp>
    </p:spTree>
    <p:extLst>
      <p:ext uri="{BB962C8B-B14F-4D97-AF65-F5344CB8AC3E}">
        <p14:creationId xmlns:p14="http://schemas.microsoft.com/office/powerpoint/2010/main" val="418628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20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14</cp:revision>
  <dcterms:created xsi:type="dcterms:W3CDTF">2021-04-19T10:40:10Z</dcterms:created>
  <dcterms:modified xsi:type="dcterms:W3CDTF">2021-04-27T20:56:15Z</dcterms:modified>
</cp:coreProperties>
</file>